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9" r:id="rId27"/>
    <p:sldId id="310" r:id="rId28"/>
    <p:sldId id="311" r:id="rId29"/>
    <p:sldId id="312" r:id="rId30"/>
    <p:sldId id="318" r:id="rId31"/>
    <p:sldId id="313" r:id="rId32"/>
    <p:sldId id="314" r:id="rId33"/>
    <p:sldId id="315" r:id="rId34"/>
    <p:sldId id="316" r:id="rId35"/>
    <p:sldId id="31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267" autoAdjust="0"/>
    <p:restoredTop sz="94660"/>
  </p:normalViewPr>
  <p:slideViewPr>
    <p:cSldViewPr>
      <p:cViewPr varScale="1">
        <p:scale>
          <a:sx n="68" d="100"/>
          <a:sy n="68" d="100"/>
        </p:scale>
        <p:origin x="-183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42D72-DD9A-42A1-BACF-1868402F86C1}" type="datetimeFigureOut">
              <a:rPr lang="en-IN" smtClean="0"/>
              <a:pPr/>
              <a:t>19-10-2015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8F19-0AC0-4F1D-9EA6-E1146A04BB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631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28F19-0AC0-4F1D-9EA6-E1146A04BB4E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8301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28F19-0AC0-4F1D-9EA6-E1146A04BB4E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28F19-0AC0-4F1D-9EA6-E1146A04BB4E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11690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28F19-0AC0-4F1D-9EA6-E1146A04BB4E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28F19-0AC0-4F1D-9EA6-E1146A04BB4E}" type="slidenum">
              <a:rPr lang="en-IN" smtClean="0"/>
              <a:pPr/>
              <a:t>30</a:t>
            </a:fld>
            <a:endParaRPr lang="en-I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C4C66-411B-4ACB-8BA0-FE65A7D089BA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28F19-0AC0-4F1D-9EA6-E1146A04BB4E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28F19-0AC0-4F1D-9EA6-E1146A04BB4E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28F19-0AC0-4F1D-9EA6-E1146A04BB4E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28F19-0AC0-4F1D-9EA6-E1146A04BB4E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28F19-0AC0-4F1D-9EA6-E1146A04BB4E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28F19-0AC0-4F1D-9EA6-E1146A04BB4E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D843-1A89-4590-BA24-BDE4B6EA8E05}" type="datetimeFigureOut">
              <a:rPr lang="en-IN" smtClean="0"/>
              <a:pPr/>
              <a:t>19-10-2015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BB5-80BC-4870-8469-592ACDEBDAD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D843-1A89-4590-BA24-BDE4B6EA8E05}" type="datetimeFigureOut">
              <a:rPr lang="en-IN" smtClean="0"/>
              <a:pPr/>
              <a:t>19-10-2015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BB5-80BC-4870-8469-592ACDEBDAD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D843-1A89-4590-BA24-BDE4B6EA8E05}" type="datetimeFigureOut">
              <a:rPr lang="en-IN" smtClean="0"/>
              <a:pPr/>
              <a:t>19-10-2015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BB5-80BC-4870-8469-592ACDEBDAD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D843-1A89-4590-BA24-BDE4B6EA8E05}" type="datetimeFigureOut">
              <a:rPr lang="en-IN" smtClean="0"/>
              <a:pPr/>
              <a:t>19-10-2015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BB5-80BC-4870-8469-592ACDEBDAD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D843-1A89-4590-BA24-BDE4B6EA8E05}" type="datetimeFigureOut">
              <a:rPr lang="en-IN" smtClean="0"/>
              <a:pPr/>
              <a:t>19-10-2015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BB5-80BC-4870-8469-592ACDEBDAD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D843-1A89-4590-BA24-BDE4B6EA8E05}" type="datetimeFigureOut">
              <a:rPr lang="en-IN" smtClean="0"/>
              <a:pPr/>
              <a:t>19-10-2015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BB5-80BC-4870-8469-592ACDEBDAD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D843-1A89-4590-BA24-BDE4B6EA8E05}" type="datetimeFigureOut">
              <a:rPr lang="en-IN" smtClean="0"/>
              <a:pPr/>
              <a:t>19-10-2015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BB5-80BC-4870-8469-592ACDEBDAD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D843-1A89-4590-BA24-BDE4B6EA8E05}" type="datetimeFigureOut">
              <a:rPr lang="en-IN" smtClean="0"/>
              <a:pPr/>
              <a:t>19-10-2015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BB5-80BC-4870-8469-592ACDEBDAD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D843-1A89-4590-BA24-BDE4B6EA8E05}" type="datetimeFigureOut">
              <a:rPr lang="en-IN" smtClean="0"/>
              <a:pPr/>
              <a:t>19-10-2015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BB5-80BC-4870-8469-592ACDEBDAD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D843-1A89-4590-BA24-BDE4B6EA8E05}" type="datetimeFigureOut">
              <a:rPr lang="en-IN" smtClean="0"/>
              <a:pPr/>
              <a:t>19-10-2015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BB5-80BC-4870-8469-592ACDEBDAD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D843-1A89-4590-BA24-BDE4B6EA8E05}" type="datetimeFigureOut">
              <a:rPr lang="en-IN" smtClean="0"/>
              <a:pPr/>
              <a:t>19-10-2015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4BB5-80BC-4870-8469-592ACDEBDAD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14BD843-1A89-4590-BA24-BDE4B6EA8E05}" type="datetimeFigureOut">
              <a:rPr lang="en-IN" smtClean="0"/>
              <a:pPr/>
              <a:t>19-10-2015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E924BB5-80BC-4870-8469-592ACDEBDAD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dirty="0" smtClean="0">
                <a:ln w="0">
                  <a:solidFill>
                    <a:schemeClr val="bg1"/>
                  </a:solidFill>
                </a:ln>
                <a:gradFill>
                  <a:gsLst>
                    <a:gs pos="38000">
                      <a:srgbClr val="7030A0"/>
                    </a:gs>
                    <a:gs pos="54000">
                      <a:schemeClr val="tx1">
                        <a:lumMod val="95000"/>
                        <a:lumOff val="5000"/>
                      </a:schemeClr>
                    </a:gs>
                    <a:gs pos="84000">
                      <a:schemeClr val="bg1"/>
                    </a:gs>
                  </a:gsLst>
                  <a:lin ang="5400000" scaled="0"/>
                </a:gradFill>
                <a:latin typeface="Imprint MT Shadow" pitchFamily="82" charset="0"/>
              </a:rPr>
              <a:t>Welcome</a:t>
            </a:r>
            <a:endParaRPr lang="en-IN" sz="8800" dirty="0">
              <a:ln w="0">
                <a:solidFill>
                  <a:schemeClr val="bg1"/>
                </a:solidFill>
              </a:ln>
              <a:gradFill>
                <a:gsLst>
                  <a:gs pos="38000">
                    <a:srgbClr val="7030A0"/>
                  </a:gs>
                  <a:gs pos="54000">
                    <a:schemeClr val="tx1">
                      <a:lumMod val="95000"/>
                      <a:lumOff val="5000"/>
                    </a:schemeClr>
                  </a:gs>
                  <a:gs pos="84000">
                    <a:schemeClr val="bg1"/>
                  </a:gs>
                </a:gsLst>
                <a:lin ang="5400000" scaled="0"/>
              </a:gradFill>
              <a:latin typeface="Imprint MT Shadow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89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10583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6.When was the first all India postage stamp issued??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00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3200400"/>
            <a:ext cx="76962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600" dirty="0">
                <a:solidFill>
                  <a:srgbClr val="FF0000"/>
                </a:solidFill>
              </a:rPr>
              <a:t>7.What is the capital of Maldives??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2786058"/>
            <a:ext cx="76962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8.The Andaman island groups are </a:t>
            </a:r>
            <a:r>
              <a:rPr lang="en-US" sz="2800" dirty="0" err="1">
                <a:solidFill>
                  <a:srgbClr val="FF0000"/>
                </a:solidFill>
              </a:rPr>
              <a:t>seperated</a:t>
            </a:r>
            <a:r>
              <a:rPr lang="en-US" sz="2800" dirty="0">
                <a:solidFill>
                  <a:srgbClr val="FF0000"/>
                </a:solidFill>
              </a:rPr>
              <a:t> from Nicobar island groups by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2786058"/>
            <a:ext cx="76962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9.Who is the father of </a:t>
            </a:r>
            <a:r>
              <a:rPr lang="en-US" sz="3200" dirty="0" smtClean="0">
                <a:solidFill>
                  <a:srgbClr val="FF0000"/>
                </a:solidFill>
              </a:rPr>
              <a:t>geometry</a:t>
            </a:r>
            <a:r>
              <a:rPr lang="en-US" sz="3200" dirty="0">
                <a:solidFill>
                  <a:srgbClr val="FF0000"/>
                </a:solidFill>
              </a:rPr>
              <a:t>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662" y="2643182"/>
            <a:ext cx="76962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10.What is the </a:t>
            </a:r>
            <a:r>
              <a:rPr lang="en-US" sz="2800" dirty="0" smtClean="0">
                <a:solidFill>
                  <a:srgbClr val="FF0000"/>
                </a:solidFill>
              </a:rPr>
              <a:t>height </a:t>
            </a:r>
            <a:r>
              <a:rPr lang="en-US" sz="2800" dirty="0">
                <a:solidFill>
                  <a:srgbClr val="FF0000"/>
                </a:solidFill>
              </a:rPr>
              <a:t>of the </a:t>
            </a:r>
            <a:r>
              <a:rPr lang="en-US" sz="2800" dirty="0" err="1">
                <a:solidFill>
                  <a:srgbClr val="FF0000"/>
                </a:solidFill>
              </a:rPr>
              <a:t>Eieffel</a:t>
            </a:r>
            <a:r>
              <a:rPr lang="en-US" sz="2800" dirty="0">
                <a:solidFill>
                  <a:srgbClr val="FF0000"/>
                </a:solidFill>
              </a:rPr>
              <a:t> tower??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5786" y="2714620"/>
            <a:ext cx="76962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11.Which country got freedom from America after Second World War??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2714620"/>
            <a:ext cx="76962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12.The republic of china was established under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2914672"/>
            <a:ext cx="76962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13.What is the highest peak </a:t>
            </a:r>
            <a:r>
              <a:rPr lang="en-US" sz="3200" dirty="0" smtClean="0">
                <a:solidFill>
                  <a:srgbClr val="FF0000"/>
                </a:solidFill>
              </a:rPr>
              <a:t>in </a:t>
            </a:r>
            <a:r>
              <a:rPr lang="en-US" sz="3200" dirty="0">
                <a:solidFill>
                  <a:srgbClr val="FF0000"/>
                </a:solidFill>
              </a:rPr>
              <a:t>the </a:t>
            </a:r>
            <a:r>
              <a:rPr lang="en-US" sz="3200" dirty="0" err="1">
                <a:solidFill>
                  <a:srgbClr val="FF0000"/>
                </a:solidFill>
              </a:rPr>
              <a:t>nilgiris</a:t>
            </a:r>
            <a:r>
              <a:rPr lang="en-US" sz="3200" dirty="0">
                <a:solidFill>
                  <a:srgbClr val="FF0000"/>
                </a:solidFill>
              </a:rPr>
              <a:t>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2667000"/>
            <a:ext cx="76962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14.Who is the chief engineer during the construction of </a:t>
            </a:r>
            <a:r>
              <a:rPr lang="en-US" sz="3200" dirty="0" err="1">
                <a:solidFill>
                  <a:srgbClr val="FF0000"/>
                </a:solidFill>
              </a:rPr>
              <a:t>Eieffel</a:t>
            </a:r>
            <a:r>
              <a:rPr lang="en-US" sz="3200" dirty="0">
                <a:solidFill>
                  <a:srgbClr val="FF0000"/>
                </a:solidFill>
              </a:rPr>
              <a:t> tower??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2714620"/>
            <a:ext cx="7696200" cy="3505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15.Where was the great mathematician </a:t>
            </a:r>
            <a:r>
              <a:rPr lang="en-US" sz="3200" dirty="0" smtClean="0">
                <a:solidFill>
                  <a:srgbClr val="FF0000"/>
                </a:solidFill>
              </a:rPr>
              <a:t>Augustus </a:t>
            </a:r>
            <a:r>
              <a:rPr lang="en-US" sz="3200" dirty="0">
                <a:solidFill>
                  <a:srgbClr val="FF0000"/>
                </a:solidFill>
              </a:rPr>
              <a:t>De Morgan was born??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485" y="1844824"/>
            <a:ext cx="8458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Vijaya" pitchFamily="34" charset="0"/>
                <a:cs typeface="Vijaya" pitchFamily="34" charset="0"/>
              </a:rPr>
              <a:t>On behalf of our LFMS Quiz club we welcome our </a:t>
            </a:r>
          </a:p>
          <a:p>
            <a:pPr algn="ctr"/>
            <a:r>
              <a:rPr lang="en-US" sz="6000" dirty="0" smtClean="0">
                <a:solidFill>
                  <a:srgbClr val="C00000"/>
                </a:solidFill>
                <a:latin typeface="Brush Script MT" pitchFamily="66" charset="0"/>
              </a:rPr>
              <a:t>Rev .Sister Principal </a:t>
            </a:r>
          </a:p>
          <a:p>
            <a:pPr algn="ctr"/>
            <a:r>
              <a:rPr lang="en-US" sz="6600" dirty="0" smtClean="0">
                <a:latin typeface="Vijaya" pitchFamily="34" charset="0"/>
                <a:cs typeface="Vijaya" pitchFamily="34" charset="0"/>
              </a:rPr>
              <a:t>And All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69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755927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16.In which year the hole in the ozone was founded??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643182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17.Who was known as “Indian Gladstone”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895600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18.Which is the </a:t>
            </a:r>
            <a:r>
              <a:rPr lang="en-US" sz="3200">
                <a:solidFill>
                  <a:srgbClr val="FF0000"/>
                </a:solidFill>
              </a:rPr>
              <a:t>only </a:t>
            </a:r>
            <a:r>
              <a:rPr lang="en-US" sz="3200" smtClean="0">
                <a:solidFill>
                  <a:srgbClr val="FF0000"/>
                </a:solidFill>
              </a:rPr>
              <a:t>satellite(moon) </a:t>
            </a:r>
            <a:r>
              <a:rPr lang="en-US" sz="3200" dirty="0">
                <a:solidFill>
                  <a:srgbClr val="FF0000"/>
                </a:solidFill>
              </a:rPr>
              <a:t>with an atmosphere like earth??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971800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19.Which city is called as “Manchester of South India”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2928934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20.How many Railway Zones are there in India??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71604" y="2857496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21.Expand TIN…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276600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22.The book “Othello” was written by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352800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23.Who was the first UN secretary general?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971800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24.What was the original name of                    </a:t>
            </a:r>
            <a:r>
              <a:rPr lang="en-US" sz="3200" dirty="0" err="1">
                <a:solidFill>
                  <a:srgbClr val="FF0000"/>
                </a:solidFill>
              </a:rPr>
              <a:t>Dr.B.R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Ambedkhar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048000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25.Who released the newspaper “</a:t>
            </a:r>
            <a:r>
              <a:rPr lang="en-US" sz="3200" dirty="0" err="1">
                <a:solidFill>
                  <a:srgbClr val="FF0000"/>
                </a:solidFill>
              </a:rPr>
              <a:t>Oru</a:t>
            </a:r>
            <a:r>
              <a:rPr lang="en-US" sz="3200" dirty="0">
                <a:solidFill>
                  <a:srgbClr val="FF0000"/>
                </a:solidFill>
              </a:rPr>
              <a:t> Paisa </a:t>
            </a:r>
            <a:r>
              <a:rPr lang="en-US" sz="3200" dirty="0" err="1">
                <a:solidFill>
                  <a:srgbClr val="FF0000"/>
                </a:solidFill>
              </a:rPr>
              <a:t>Tamilan</a:t>
            </a:r>
            <a:r>
              <a:rPr lang="en-US" sz="3200" dirty="0">
                <a:solidFill>
                  <a:srgbClr val="FF0000"/>
                </a:solidFill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3628" y="404664"/>
            <a:ext cx="7164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b="1" u="sng" dirty="0" smtClean="0">
                <a:ln w="31750">
                  <a:gradFill>
                    <a:gsLst>
                      <a:gs pos="0">
                        <a:schemeClr val="bg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rgbClr val="FF0000"/>
                    </a:gs>
                    <a:gs pos="50000">
                      <a:srgbClr val="FF6600"/>
                    </a:gs>
                    <a:gs pos="100000">
                      <a:srgbClr val="FFFF00"/>
                    </a:gs>
                  </a:gsLst>
                  <a:lin ang="5400000" scaled="0"/>
                </a:gradFill>
              </a:rPr>
              <a:t>RULES OF THE SHOW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71448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566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2285992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FF0000"/>
                </a:solidFill>
              </a:rPr>
              <a:t>Tie breaker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786058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26.What is the original name of </a:t>
            </a:r>
            <a:r>
              <a:rPr lang="en-US" sz="3200" dirty="0" err="1" smtClean="0">
                <a:solidFill>
                  <a:srgbClr val="FF0000"/>
                </a:solidFill>
              </a:rPr>
              <a:t>Bharathidasan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643182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27.Which is the only state in India to have English as official language?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276600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28.Who wrote the book “Post Office”?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200400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</a:rPr>
              <a:t>29.Who wrote the “Jungle Book”?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505200"/>
            <a:ext cx="8229600" cy="45307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30.Which </a:t>
            </a:r>
            <a:r>
              <a:rPr lang="en-US" sz="3200" dirty="0">
                <a:solidFill>
                  <a:srgbClr val="FF0000"/>
                </a:solidFill>
              </a:rPr>
              <a:t>year was Wikipedia formed?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3177" y="2551837"/>
            <a:ext cx="49776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kern="10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howcard Gothic" pitchFamily="82" charset="0"/>
                <a:cs typeface="Times New Roman"/>
              </a:rPr>
              <a:t>Preliminary</a:t>
            </a:r>
            <a:r>
              <a:rPr lang="en-IN" sz="5400" b="1" kern="10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/>
                <a:cs typeface="Times New Roman"/>
              </a:rPr>
              <a:t> </a:t>
            </a:r>
          </a:p>
          <a:p>
            <a:pPr algn="ctr"/>
            <a:r>
              <a:rPr lang="en-IN" sz="5400" b="1" kern="10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/>
                <a:cs typeface="Times New Roman"/>
              </a:rPr>
              <a:t>Pressure</a:t>
            </a:r>
            <a:endParaRPr lang="en-IN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76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2714620"/>
            <a:ext cx="77867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1.What is known as Winchester disk??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293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bm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143248"/>
            <a:ext cx="1676400" cy="13271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714480" y="3571876"/>
            <a:ext cx="2012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2.Expand…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44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1604" y="2857496"/>
            <a:ext cx="59293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3.Which is the HARDEST SUBSTANCE on earth??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98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8926" y="3286124"/>
            <a:ext cx="3079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4.Expand BIS…..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14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8860" y="3357562"/>
            <a:ext cx="35285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5.Expand WIPRO…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98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ustom 2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F3300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52</TotalTime>
  <Words>310</Words>
  <Application>Microsoft Office PowerPoint</Application>
  <PresentationFormat>On-screen Show (4:3)</PresentationFormat>
  <Paragraphs>74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Waveform</vt:lpstr>
      <vt:lpstr>Welcome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welcome</dc:creator>
  <cp:lastModifiedBy>welcome</cp:lastModifiedBy>
  <cp:revision>8</cp:revision>
  <dcterms:created xsi:type="dcterms:W3CDTF">2015-10-19T06:26:41Z</dcterms:created>
  <dcterms:modified xsi:type="dcterms:W3CDTF">2015-10-19T11:09:22Z</dcterms:modified>
</cp:coreProperties>
</file>