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Harish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kesavan</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600" dirty="0"/>
              <a:t>Utilize behavioral analysis tools: Behavioral analysis tools monitor user behavior and keystroke patterns to detect abnormal activity indicative of a keylogger infection. These tools can help identify and mitigate threats in real-time. </a:t>
            </a:r>
          </a:p>
          <a:p>
            <a:pPr algn="l">
              <a:buFont typeface="+mj-lt"/>
              <a:buAutoNum type="arabicPeriod"/>
            </a:pPr>
            <a:r>
              <a:rPr lang="en-US" sz="2600" dirty="0"/>
              <a:t>Implement network segmentation: Network segmentation isolates sensitive systems and data from potential threats, reducing the likelihood of a keylogger infection spreading throughout the entire network. </a:t>
            </a:r>
          </a:p>
          <a:p>
            <a:pPr algn="l">
              <a:buFont typeface="+mj-lt"/>
              <a:buAutoNum type="arabicPeriod"/>
            </a:pPr>
            <a:r>
              <a:rPr lang="en-US" sz="2600" dirty="0"/>
              <a:t>Monitor network traffic: Continuous monitoring of network traffic allows organizations to detect and respond to unauthorized data transmissions associated with keyloggers, helping to prevent data exfiltration and further compromise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600" dirty="0"/>
              <a:t>Endpoint Detection and Response (EDR) : Deploy endpoint detection and response solutions that can detect and respond to suspicious activities indicative of keylogger behavior in real-time.</a:t>
            </a:r>
          </a:p>
          <a:p>
            <a:pPr algn="l">
              <a:buFont typeface="+mj-lt"/>
              <a:buAutoNum type="arabicPeriod"/>
            </a:pPr>
            <a:r>
              <a:rPr lang="en-US" sz="2600" dirty="0"/>
              <a:t>Anomaly Detection: Implement anomaly detection systems that can identify unusual behavior patterns, such as unexpected changes in system activity or file access, which may indicate the presence of keyloggers. </a:t>
            </a:r>
          </a:p>
          <a:p>
            <a:pPr algn="l">
              <a:buFont typeface="+mj-lt"/>
              <a:buAutoNum type="arabicPeriod"/>
            </a:pPr>
            <a:r>
              <a:rPr lang="en-US" sz="2600" dirty="0"/>
              <a:t>Remote Access Controls: Implement controls and policies for remote access to systems, including the use of virtual private networks (VPNs) and secure remote desktop protocols, to prevent unauthorized access and keylogger installation</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800" dirty="0"/>
              <a:t>Endpoint Security Solutions: Implement endpoint security solutions such as anti-keylogging software or intrusion detection systems to provide additional layers of defense against keylogger threats. </a:t>
            </a:r>
          </a:p>
          <a:p>
            <a:pPr algn="l">
              <a:buFont typeface="+mj-lt"/>
              <a:buAutoNum type="arabicPeriod"/>
            </a:pPr>
            <a:r>
              <a:rPr lang="en-US" sz="2800" dirty="0"/>
              <a:t>Encryption and Tokenization: Utilize encryption and tokenization techniques to secure sensitive data at rest and in transit, minimizing the risk of exposure even if keylogger activity is detected. </a:t>
            </a:r>
          </a:p>
          <a:p>
            <a:pPr algn="l">
              <a:buFont typeface="+mj-lt"/>
              <a:buAutoNum type="arabicPeriod"/>
            </a:pPr>
            <a:r>
              <a:rPr lang="en-US" sz="2800" dirty="0"/>
              <a:t>User Awareness Training: Conduct regular user awareness training sessions to educate individuals and organizations about the dangers of keyloggers and best practices for preventing infection and mitigating risks.</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85000" lnSpcReduction="10000"/>
          </a:bodyPr>
          <a:lstStyle/>
          <a:p>
            <a:pPr algn="l">
              <a:buFont typeface="Arial" panose="020B0604020202020204" pitchFamily="34" charset="0"/>
              <a:buChar char="•"/>
            </a:pPr>
            <a:r>
              <a:rPr lang="en-US" sz="2800" dirty="0"/>
              <a:t>Continuous Monitoring and Incident Response: Implementing robust monitoring tools and incident response mechanisms can enable organizations to detect and respond to keylogger attacks in real-time, minimizing the damage caused by unauthorized access. </a:t>
            </a:r>
          </a:p>
          <a:p>
            <a:pPr algn="l">
              <a:buFont typeface="Arial" panose="020B0604020202020204" pitchFamily="34" charset="0"/>
              <a:buChar char="•"/>
            </a:pPr>
            <a:r>
              <a:rPr lang="en-US" sz="2800" dirty="0"/>
              <a:t>Secure Development Practices: Emphasizing secure coding practices and conducting regular security audits during the software development lifecycle can help prevent the inclusion of keyloggers and other malware in legitimate applications. </a:t>
            </a:r>
          </a:p>
          <a:p>
            <a:pPr algn="l">
              <a:buFont typeface="Arial" panose="020B0604020202020204" pitchFamily="34" charset="0"/>
              <a:buChar char="•"/>
            </a:pPr>
            <a:r>
              <a:rPr lang="en-US" sz="2800" dirty="0"/>
              <a:t>Advanced Encryption Standards: Continued advancements in encryption technologies, such as the adoption of post quantum cryptography and homomorphic encryption, can bolster data protection against keylogger threats.</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189</TotalTime>
  <Words>705</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32</cp:revision>
  <dcterms:created xsi:type="dcterms:W3CDTF">2021-05-26T16:50:10Z</dcterms:created>
  <dcterms:modified xsi:type="dcterms:W3CDTF">2024-04-11T19:36:45Z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