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71" r:id="rId10"/>
    <p:sldId id="272" r:id="rId11"/>
    <p:sldId id="264" r:id="rId12"/>
    <p:sldId id="273" r:id="rId13"/>
    <p:sldId id="274" r:id="rId14"/>
    <p:sldId id="275" r:id="rId15"/>
    <p:sldId id="276" r:id="rId16"/>
    <p:sldId id="269" r:id="rId17"/>
    <p:sldId id="277" r:id="rId18"/>
    <p:sldId id="263" r:id="rId19"/>
    <p:sldId id="278" r:id="rId20"/>
    <p:sldId id="279" r:id="rId21"/>
    <p:sldId id="280" r:id="rId22"/>
    <p:sldId id="265" r:id="rId23"/>
    <p:sldId id="281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>
      <p:cViewPr varScale="1">
        <p:scale>
          <a:sx n="78" d="100"/>
          <a:sy n="78" d="100"/>
        </p:scale>
        <p:origin x="579" y="4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43033" y="2521059"/>
            <a:ext cx="10287000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/>
              <a:t>STUDENT NAME: Harish  R </a:t>
            </a:r>
          </a:p>
          <a:p>
            <a:r>
              <a:rPr lang="en-US" sz="2800" dirty="0"/>
              <a:t>REGISTER NO AND NMID:  1C67B7C3001E962903F42A4A9B55484F</a:t>
            </a:r>
          </a:p>
          <a:p>
            <a:r>
              <a:rPr lang="en-US" sz="2800" dirty="0"/>
              <a:t>DEPARTMENT: </a:t>
            </a:r>
            <a:r>
              <a:rPr lang="en-US" sz="2800" dirty="0" err="1"/>
              <a:t>B.Sc</a:t>
            </a:r>
            <a:r>
              <a:rPr lang="en-US" sz="2800" dirty="0"/>
              <a:t> Computer Science</a:t>
            </a:r>
          </a:p>
          <a:p>
            <a:r>
              <a:rPr lang="en-US" sz="2800" dirty="0"/>
              <a:t>COLLEGE: Nazareth college of arts and science ,(Madras University)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A6FAFF1-0887-19BE-9C27-2E3107377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4600" y="457200"/>
            <a:ext cx="5410200" cy="830997"/>
          </a:xfrm>
        </p:spPr>
        <p:txBody>
          <a:bodyPr/>
          <a:lstStyle/>
          <a:p>
            <a:r>
              <a:rPr lang="en-US" sz="5400" b="1" dirty="0">
                <a:latin typeface="Trebuchet MS" panose="020B0603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Digital</a:t>
            </a:r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Portfolio</a:t>
            </a:r>
            <a:endParaRPr lang="en-IN" sz="5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BA1E11-8787-56D2-F39F-8F944779A411}"/>
              </a:ext>
            </a:extLst>
          </p:cNvPr>
          <p:cNvSpPr txBox="1"/>
          <p:nvPr/>
        </p:nvSpPr>
        <p:spPr>
          <a:xfrm>
            <a:off x="990600" y="304800"/>
            <a:ext cx="731338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  <a:p>
            <a:r>
              <a:rPr lang="en-US" sz="2400" b="1" dirty="0"/>
              <a:t>Code Editors</a:t>
            </a:r>
            <a:r>
              <a:rPr lang="en-US" sz="2400" dirty="0"/>
              <a:t> </a:t>
            </a:r>
            <a:r>
              <a:rPr lang="en-US" sz="2400" b="1" dirty="0"/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VS </a:t>
            </a:r>
            <a:r>
              <a:rPr lang="en-US" sz="2400" b="1" dirty="0" err="1"/>
              <a:t>Code</a:t>
            </a:r>
            <a:r>
              <a:rPr lang="en-US" sz="2800" dirty="0" err="1"/>
              <a:t>:Main</a:t>
            </a:r>
            <a:r>
              <a:rPr lang="en-US" sz="2800" dirty="0"/>
              <a:t> development editor</a:t>
            </a:r>
          </a:p>
          <a:p>
            <a:endParaRPr lang="en-US" sz="2400" dirty="0"/>
          </a:p>
          <a:p>
            <a:r>
              <a:rPr lang="en-US" sz="2400" b="1" dirty="0"/>
              <a:t>Hoisting Platform</a:t>
            </a:r>
            <a:r>
              <a:rPr lang="en-US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err="1"/>
              <a:t>Github</a:t>
            </a:r>
            <a:r>
              <a:rPr lang="en-US" sz="2400" b="1" dirty="0"/>
              <a:t> :</a:t>
            </a:r>
            <a:r>
              <a:rPr lang="en-US" sz="2400" dirty="0"/>
              <a:t> Control and repository management</a:t>
            </a:r>
          </a:p>
          <a:p>
            <a:r>
              <a:rPr lang="en-US" sz="2400" dirty="0"/>
              <a:t>      (where the code it stored)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err="1"/>
              <a:t>Github</a:t>
            </a:r>
            <a:r>
              <a:rPr lang="en-US" sz="2400" b="1" dirty="0"/>
              <a:t> pages : </a:t>
            </a:r>
            <a:r>
              <a:rPr lang="en-US" sz="2400" dirty="0"/>
              <a:t>Hoisting the portfolio website</a:t>
            </a:r>
          </a:p>
          <a:p>
            <a:endParaRPr lang="en-US" sz="2400" dirty="0"/>
          </a:p>
          <a:p>
            <a:r>
              <a:rPr lang="en-US" sz="2400" b="1" dirty="0"/>
              <a:t>AI: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Text corrections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Color ideas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Animation Ideas</a:t>
            </a:r>
          </a:p>
        </p:txBody>
      </p:sp>
    </p:spTree>
    <p:extLst>
      <p:ext uri="{BB962C8B-B14F-4D97-AF65-F5344CB8AC3E}">
        <p14:creationId xmlns:p14="http://schemas.microsoft.com/office/powerpoint/2010/main" val="158170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9161-F81F-0A9F-C8AE-A7577F9864A1}"/>
              </a:ext>
            </a:extLst>
          </p:cNvPr>
          <p:cNvSpPr txBox="1"/>
          <p:nvPr/>
        </p:nvSpPr>
        <p:spPr>
          <a:xfrm>
            <a:off x="739775" y="1219200"/>
            <a:ext cx="610009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Title : Portfolio Website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/>
              <a:t>By Harish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/>
              <a:t>Role: </a:t>
            </a:r>
            <a:r>
              <a:rPr lang="en-US" sz="2400" i="1" dirty="0" err="1"/>
              <a:t>Fullstack</a:t>
            </a:r>
            <a:r>
              <a:rPr lang="en-US" sz="2400" i="1" dirty="0"/>
              <a:t> Developer</a:t>
            </a:r>
          </a:p>
          <a:p>
            <a:endParaRPr lang="en-US" sz="2400" i="1" dirty="0"/>
          </a:p>
          <a:p>
            <a:r>
              <a:rPr lang="en-IN" sz="2400" b="1" dirty="0"/>
              <a:t>Website Overview: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 responsive personal portfolio showcasing: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About Me (Home)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Skills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Projects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Certificates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Contact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Social Links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Supports light / dark mode toggle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Optimized for desktop &amp; mobile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6E714-2EB8-FE01-4F5F-8E9AA2D27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8001000" cy="5170646"/>
          </a:xfrm>
        </p:spPr>
        <p:txBody>
          <a:bodyPr/>
          <a:lstStyle/>
          <a:p>
            <a:r>
              <a:rPr lang="en-US" sz="2400" b="1" dirty="0"/>
              <a:t>Home / About 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Header with Navigation</a:t>
            </a:r>
            <a:r>
              <a:rPr lang="en-US" sz="2400" dirty="0"/>
              <a:t> :(Home, Skills, Projects, Certificates, Contact)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Hero Section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Greeting: </a:t>
            </a:r>
            <a:r>
              <a:rPr lang="en-US" sz="2400" i="1" dirty="0"/>
              <a:t>"Hi, I’m Harish"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Typing effect for role/intro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Developer GIF for visual appeal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Responsive Hamburger Menu</a:t>
            </a:r>
            <a:r>
              <a:rPr lang="en-US" sz="2400" dirty="0"/>
              <a:t> (for mobile view)</a:t>
            </a:r>
          </a:p>
          <a:p>
            <a:endParaRPr lang="en-US" sz="2400" dirty="0"/>
          </a:p>
          <a:p>
            <a:r>
              <a:rPr lang="en-IN" sz="2400" b="1" dirty="0"/>
              <a:t>Skills: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Grid-based layout of skills: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/>
              <a:t>Frontend</a:t>
            </a:r>
            <a:r>
              <a:rPr lang="en-IN" sz="2400" dirty="0"/>
              <a:t>: HTML, CSS, JavaScript, Bootstrap, React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/>
              <a:t>Programming</a:t>
            </a:r>
            <a:r>
              <a:rPr lang="en-IN" sz="2400" dirty="0"/>
              <a:t>: C, C++, Python, Java</a:t>
            </a:r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68103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34BBB-A9CC-A5F7-0F14-9BB4FDB31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685800"/>
            <a:ext cx="8686800" cy="6924973"/>
          </a:xfrm>
        </p:spPr>
        <p:txBody>
          <a:bodyPr/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/>
              <a:t>Backend &amp; DB</a:t>
            </a:r>
            <a:r>
              <a:rPr lang="en-IN" sz="2400" dirty="0"/>
              <a:t>: Django, MySQL, MongoDB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/>
              <a:t>Version Control</a:t>
            </a:r>
            <a:r>
              <a:rPr lang="en-IN" sz="2400" dirty="0"/>
              <a:t>: Git, 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Icons used from </a:t>
            </a:r>
            <a:r>
              <a:rPr lang="en-IN" sz="2400" b="1" dirty="0" err="1"/>
              <a:t>Devicon</a:t>
            </a:r>
            <a:r>
              <a:rPr lang="en-IN" sz="2400" dirty="0"/>
              <a:t> for visual representation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r>
              <a:rPr lang="en-US" sz="2400" b="1" dirty="0"/>
              <a:t>Projects: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Grid Layout of project cards: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Fullstack</a:t>
            </a:r>
            <a:r>
              <a:rPr lang="en-US" sz="2400" i="1" dirty="0"/>
              <a:t> Booking System</a:t>
            </a:r>
            <a:r>
              <a:rPr lang="en-US" sz="2400" dirty="0"/>
              <a:t> → GitHub link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Fullstack</a:t>
            </a:r>
            <a:r>
              <a:rPr lang="en-US" sz="2400" i="1" dirty="0"/>
              <a:t> CRUD-Application</a:t>
            </a:r>
            <a:r>
              <a:rPr lang="en-US" sz="2400" dirty="0"/>
              <a:t> → GitHub link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/>
              <a:t>Digital Portfolio</a:t>
            </a:r>
            <a:r>
              <a:rPr lang="en-US" sz="2400" dirty="0"/>
              <a:t> → (Link placeholder)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card has Title + "View Project" Button</a:t>
            </a:r>
          </a:p>
          <a:p>
            <a:endParaRPr lang="en-US" sz="2400" b="1" dirty="0"/>
          </a:p>
          <a:p>
            <a:r>
              <a:rPr lang="en-US" sz="2400" b="1" dirty="0"/>
              <a:t>Certificates: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Certificates displayed in cards: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/>
              <a:t>Meta Full Stack Developer</a:t>
            </a:r>
            <a:r>
              <a:rPr lang="en-US" sz="2400" dirty="0"/>
              <a:t> → Completed (Score: 88.66%)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/>
              <a:t>Microsoft AI &amp; ML</a:t>
            </a:r>
            <a:r>
              <a:rPr lang="en-US" sz="2400" dirty="0"/>
              <a:t> → In Progress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Option to View Certificate PDF</a:t>
            </a:r>
          </a:p>
          <a:p>
            <a:endParaRPr lang="en-US" sz="2400" dirty="0"/>
          </a:p>
          <a:p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3942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AF2FC-9405-A3B0-2FD9-947C649A4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10972800" cy="5909310"/>
          </a:xfrm>
        </p:spPr>
        <p:txBody>
          <a:bodyPr/>
          <a:lstStyle/>
          <a:p>
            <a:r>
              <a:rPr lang="en-US" sz="2400" b="1" dirty="0"/>
              <a:t>Contact: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Contact Form: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Input fields: Name, Email, Message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Submit button → Sends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Status message shown dynamically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Encourages direct connection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Social Profiles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Footer section with social icons: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GitHub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LinkedIn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Instagram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Email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Provides quick access to profiles</a:t>
            </a:r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0771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1E960-E9EA-03FD-4670-0F8DF6B65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685800"/>
            <a:ext cx="9296400" cy="3323987"/>
          </a:xfrm>
        </p:spPr>
        <p:txBody>
          <a:bodyPr/>
          <a:lstStyle/>
          <a:p>
            <a:r>
              <a:rPr lang="en-US" sz="2400" b="1" dirty="0"/>
              <a:t>Responsive Layout: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Desktop View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Horizontal navigation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Grid sections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Mobile View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Collapsible hamburger menu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Stacked layout for skills, projects, and certificates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Scales properly with screen size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44214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91028-03ED-04A0-DC21-D88431E9195A}"/>
              </a:ext>
            </a:extLst>
          </p:cNvPr>
          <p:cNvSpPr txBox="1"/>
          <p:nvPr/>
        </p:nvSpPr>
        <p:spPr>
          <a:xfrm>
            <a:off x="758912" y="1295400"/>
            <a:ext cx="609962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Navigation: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Fixed navigation bar with smooth scrolling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Responsive hamburger menu for mobile</a:t>
            </a:r>
          </a:p>
          <a:p>
            <a:endParaRPr lang="en-US" sz="2400" dirty="0"/>
          </a:p>
          <a:p>
            <a:r>
              <a:rPr lang="en-US" sz="2400" b="1" dirty="0"/>
              <a:t>Interactive UI: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Hover effects &amp; animations on buttons, cards, and icons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Typing effect in hero section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Theme toggle (Light/Dark mode)</a:t>
            </a:r>
          </a:p>
          <a:p>
            <a:endParaRPr lang="en-US" sz="2400" dirty="0"/>
          </a:p>
          <a:p>
            <a:r>
              <a:rPr lang="en-US" sz="2400" b="1" dirty="0"/>
              <a:t>Projects Showcase: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Project cards with title, details, GitHub links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Support for project images/thumbnails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Interactive “View Project” buttons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83B7AD-10E4-749D-6FB4-2172CB3D5F61}"/>
              </a:ext>
            </a:extLst>
          </p:cNvPr>
          <p:cNvSpPr txBox="1"/>
          <p:nvPr/>
        </p:nvSpPr>
        <p:spPr>
          <a:xfrm>
            <a:off x="685800" y="457200"/>
            <a:ext cx="75438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Contact: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Contact form with input validation (name, email, message)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Dynamic confirmation message after submission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/>
              <a:t>Certificates: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View/Download certificates in PDF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Progress status shown (Completed ✅ / In Progress ⏳)</a:t>
            </a:r>
          </a:p>
          <a:p>
            <a:endParaRPr lang="en-US" sz="2400" dirty="0"/>
          </a:p>
          <a:p>
            <a:r>
              <a:rPr lang="en-IN" sz="2400" b="1" dirty="0"/>
              <a:t>Social Connectivity: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Direct links to GitHub, LinkedIn, Instagram, Email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Open in new tabs for quick access</a:t>
            </a:r>
          </a:p>
          <a:p>
            <a:endParaRPr lang="en-IN" sz="2400" dirty="0"/>
          </a:p>
          <a:p>
            <a:r>
              <a:rPr lang="en-IN" sz="2400" b="1" dirty="0"/>
              <a:t>Responsive Design: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Works seamlessly on desktop, tablet, and mobile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Layout adjusts using Grid &amp; Flexbox</a:t>
            </a:r>
          </a:p>
        </p:txBody>
      </p:sp>
    </p:spTree>
    <p:extLst>
      <p:ext uri="{BB962C8B-B14F-4D97-AF65-F5344CB8AC3E}">
        <p14:creationId xmlns:p14="http://schemas.microsoft.com/office/powerpoint/2010/main" val="403667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209800" y="205740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C867E0-5783-79E3-B644-CFBFA7397C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52600"/>
            <a:ext cx="6759575" cy="41547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B9054D-A6CF-4A9E-FBC0-F706CBF92790}"/>
              </a:ext>
            </a:extLst>
          </p:cNvPr>
          <p:cNvSpPr txBox="1"/>
          <p:nvPr/>
        </p:nvSpPr>
        <p:spPr>
          <a:xfrm>
            <a:off x="663957" y="3245190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Home:</a:t>
            </a:r>
            <a:endParaRPr lang="en-IN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6EF029-B84A-2BC0-5A84-FDA86F3C5496}"/>
              </a:ext>
            </a:extLst>
          </p:cNvPr>
          <p:cNvSpPr txBox="1"/>
          <p:nvPr/>
        </p:nvSpPr>
        <p:spPr>
          <a:xfrm>
            <a:off x="2133600" y="89845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Skills: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EB0844-A57F-67F9-CE30-0DB21C2DB6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8977"/>
            <a:ext cx="6019800" cy="2775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0A1F0C-35B0-690E-4459-8936F75E71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4" t="-1056" r="8750" b="-1"/>
          <a:stretch>
            <a:fillRect/>
          </a:stretch>
        </p:blipFill>
        <p:spPr>
          <a:xfrm>
            <a:off x="3638282" y="2971800"/>
            <a:ext cx="6400800" cy="3352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2AAEA6-6E87-558D-895C-687F9113E884}"/>
              </a:ext>
            </a:extLst>
          </p:cNvPr>
          <p:cNvSpPr txBox="1"/>
          <p:nvPr/>
        </p:nvSpPr>
        <p:spPr>
          <a:xfrm>
            <a:off x="1678546" y="4267200"/>
            <a:ext cx="1826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Projects: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4566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C58156-4462-070A-1A63-EA4F6CFC1306}"/>
              </a:ext>
            </a:extLst>
          </p:cNvPr>
          <p:cNvSpPr txBox="1"/>
          <p:nvPr/>
        </p:nvSpPr>
        <p:spPr>
          <a:xfrm>
            <a:off x="1123694" y="2743200"/>
            <a:ext cx="8863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Interactive Digital Portfolio with Front End Development </a:t>
            </a:r>
            <a:endParaRPr lang="en-IN" sz="48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D52B3D-B002-E9E4-CC51-0024CB983B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-1403" r="7500"/>
          <a:stretch>
            <a:fillRect/>
          </a:stretch>
        </p:blipFill>
        <p:spPr>
          <a:xfrm>
            <a:off x="4572000" y="69552"/>
            <a:ext cx="6172200" cy="30546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5CE5EC-DC08-C3E3-0599-B4EEA048FF6C}"/>
              </a:ext>
            </a:extLst>
          </p:cNvPr>
          <p:cNvSpPr txBox="1"/>
          <p:nvPr/>
        </p:nvSpPr>
        <p:spPr>
          <a:xfrm>
            <a:off x="1441152" y="1219200"/>
            <a:ext cx="2358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Certificates: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4267EF-FE05-1084-C753-05EB88F39C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769" r="8750" b="1"/>
          <a:stretch>
            <a:fillRect/>
          </a:stretch>
        </p:blipFill>
        <p:spPr>
          <a:xfrm>
            <a:off x="4572000" y="3276600"/>
            <a:ext cx="6172200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5A9DD7-3FA8-DD86-F84C-937887E4D3E4}"/>
              </a:ext>
            </a:extLst>
          </p:cNvPr>
          <p:cNvSpPr txBox="1"/>
          <p:nvPr/>
        </p:nvSpPr>
        <p:spPr>
          <a:xfrm>
            <a:off x="2057400" y="4038600"/>
            <a:ext cx="2281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Contact: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84795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B3AC2E-6B98-0CDD-9316-E880CBA43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7" t="1" r="18152" b="1"/>
          <a:stretch>
            <a:fillRect/>
          </a:stretch>
        </p:blipFill>
        <p:spPr>
          <a:xfrm>
            <a:off x="4419600" y="1295400"/>
            <a:ext cx="5486400" cy="304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DA2C11-675C-CB23-6B5D-2699AF8CB109}"/>
              </a:ext>
            </a:extLst>
          </p:cNvPr>
          <p:cNvSpPr txBox="1"/>
          <p:nvPr/>
        </p:nvSpPr>
        <p:spPr>
          <a:xfrm>
            <a:off x="1066800" y="23622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Social Profiles: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04432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5798" y="249073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22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445D51-2711-F4D9-F47A-0A12392CD8D4}"/>
              </a:ext>
            </a:extLst>
          </p:cNvPr>
          <p:cNvSpPr txBox="1"/>
          <p:nvPr/>
        </p:nvSpPr>
        <p:spPr>
          <a:xfrm>
            <a:off x="609600" y="1143000"/>
            <a:ext cx="89982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Highlights of the Project: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Designed and developed a </a:t>
            </a:r>
            <a:r>
              <a:rPr lang="en-US" sz="2400" b="1" dirty="0"/>
              <a:t>responsive portfolio website</a:t>
            </a:r>
            <a:r>
              <a:rPr lang="en-US" sz="2400" dirty="0"/>
              <a:t> showcasing skills, projects, and certifications.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Implemented </a:t>
            </a:r>
            <a:r>
              <a:rPr lang="en-US" sz="2400" b="1" dirty="0"/>
              <a:t>interactive features</a:t>
            </a:r>
            <a:r>
              <a:rPr lang="en-US" sz="2400" dirty="0"/>
              <a:t> such as theme toggle, smooth scrolling, hover effects, and a typing animation.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Integrated </a:t>
            </a:r>
            <a:r>
              <a:rPr lang="en-US" sz="2400" b="1" dirty="0"/>
              <a:t>GitHub project links</a:t>
            </a:r>
            <a:r>
              <a:rPr lang="en-US" sz="2400" dirty="0"/>
              <a:t>, certificate downloads, and social media profiles for professional visibility.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Final Summary: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portfolio serves as a </a:t>
            </a:r>
            <a:r>
              <a:rPr lang="en-US" sz="2400" b="1" dirty="0"/>
              <a:t>digital resume</a:t>
            </a:r>
            <a:r>
              <a:rPr lang="en-US" sz="2400" dirty="0"/>
              <a:t> and personal branding tool.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It provides a </a:t>
            </a:r>
            <a:r>
              <a:rPr lang="en-US" sz="2400" b="1" dirty="0"/>
              <a:t>user-friendly and interactive interface</a:t>
            </a:r>
            <a:r>
              <a:rPr lang="en-US" sz="2400" dirty="0"/>
              <a:t> for visitors to explore skills, achievements, and contact options.</a:t>
            </a:r>
            <a:r>
              <a:rPr lang="en-US" sz="2400" b="1" dirty="0"/>
              <a:t>	</a:t>
            </a: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6B0D5B-6AE1-5D82-E36A-CE9B0C74E4F7}"/>
              </a:ext>
            </a:extLst>
          </p:cNvPr>
          <p:cNvSpPr txBox="1"/>
          <p:nvPr/>
        </p:nvSpPr>
        <p:spPr>
          <a:xfrm>
            <a:off x="914400" y="609600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Benefits to Society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Helps recruiters, peers, and collaborators quickly assess professional expertise.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Acts as a model for other developers/students to build their own online presence.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Contributes to a culture of digital self-representation and open-source sharing.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68356-633D-0917-0CF4-310E07743A57}"/>
              </a:ext>
            </a:extLst>
          </p:cNvPr>
          <p:cNvSpPr txBox="1"/>
          <p:nvPr/>
        </p:nvSpPr>
        <p:spPr>
          <a:xfrm>
            <a:off x="3543300" y="4191000"/>
            <a:ext cx="2705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*********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6365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5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289743" y="1189394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F88101-5397-E61F-65C4-BB8CA74BF595}"/>
              </a:ext>
            </a:extLst>
          </p:cNvPr>
          <p:cNvSpPr txBox="1"/>
          <p:nvPr/>
        </p:nvSpPr>
        <p:spPr>
          <a:xfrm>
            <a:off x="847177" y="1447800"/>
            <a:ext cx="71538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today’s competitive job market, recruiters and hiring managers seek more than just resumes to evaluate candidates. Many developers struggle to present their skills, projects, and certifications in a way that is both accessible and engaging. Without a structured online portfolio, valuable achievements often remain unnoticed. A personal digital portfolio bridges this gap by providing a professional platform to showcase technical expertise, real-world projects, and career accomplishments in one place.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92857-6D12-F488-1F8D-5F7F3138A7EC}"/>
              </a:ext>
            </a:extLst>
          </p:cNvPr>
          <p:cNvSpPr txBox="1"/>
          <p:nvPr/>
        </p:nvSpPr>
        <p:spPr>
          <a:xfrm>
            <a:off x="739774" y="1828800"/>
            <a:ext cx="809942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Brief Summary:</a:t>
            </a:r>
            <a:br>
              <a:rPr lang="en-US" dirty="0"/>
            </a:br>
            <a:r>
              <a:rPr lang="en-US" sz="2400" dirty="0"/>
              <a:t>This project is a responsive and interactive digital portfolio developed to present my professional journey. It showcases technical expertise, academic achievements, and real-world projects in a well-structured format. The portfolio emphasizes both design and functionality to create a strong first impression for recruiters and collaborators.</a:t>
            </a:r>
          </a:p>
          <a:p>
            <a:endParaRPr lang="en-US" sz="2400" dirty="0"/>
          </a:p>
          <a:p>
            <a:r>
              <a:rPr lang="en-US" sz="2800" b="1" dirty="0"/>
              <a:t>Contents: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Home:</a:t>
            </a:r>
            <a:r>
              <a:rPr lang="en-US" sz="2400" dirty="0"/>
              <a:t> Introduction and professional identity.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Skills:</a:t>
            </a:r>
            <a:r>
              <a:rPr lang="en-US" sz="2400" dirty="0"/>
              <a:t> A comprehensive list of technical and programming skills.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369616-1581-2F27-FE11-EEEA6E88241C}"/>
              </a:ext>
            </a:extLst>
          </p:cNvPr>
          <p:cNvSpPr txBox="1"/>
          <p:nvPr/>
        </p:nvSpPr>
        <p:spPr>
          <a:xfrm>
            <a:off x="685800" y="457200"/>
            <a:ext cx="7467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Projects:</a:t>
            </a:r>
            <a:r>
              <a:rPr lang="en-US" sz="2400" dirty="0"/>
              <a:t> Real-world applications and GitHub repositories demonstrating problem-solving and development ability.</a:t>
            </a:r>
          </a:p>
          <a:p>
            <a:r>
              <a:rPr lang="en-US" sz="2400" b="1" dirty="0"/>
              <a:t>Certificates:</a:t>
            </a:r>
            <a:r>
              <a:rPr lang="en-US" sz="2400" dirty="0"/>
              <a:t> Verified achievements and course completions.</a:t>
            </a:r>
          </a:p>
          <a:p>
            <a:r>
              <a:rPr lang="en-US" sz="2400" b="1" dirty="0"/>
              <a:t>Contact:</a:t>
            </a:r>
            <a:r>
              <a:rPr lang="en-US" sz="2400" dirty="0"/>
              <a:t> Direct communication channel for opportunities.</a:t>
            </a:r>
          </a:p>
          <a:p>
            <a:r>
              <a:rPr lang="en-US" sz="2400" b="1" dirty="0"/>
              <a:t>Social Profiles:</a:t>
            </a:r>
            <a:r>
              <a:rPr lang="en-US" sz="2400" dirty="0"/>
              <a:t> Links to professional networks and coding platforms.</a:t>
            </a:r>
          </a:p>
          <a:p>
            <a:endParaRPr lang="en-US" sz="2400" dirty="0"/>
          </a:p>
          <a:p>
            <a:r>
              <a:rPr lang="en-US" sz="2400" b="1" dirty="0"/>
              <a:t>Main Idea:</a:t>
            </a:r>
            <a:br>
              <a:rPr lang="en-US" sz="2400" dirty="0"/>
            </a:br>
            <a:r>
              <a:rPr lang="en-US" sz="2400" dirty="0"/>
              <a:t>To provide recruiters, employers, and peers with a professional online presence that goes beyond a traditional resume. The portfolio serves as a centralized hub to evaluate my skills, creativity, and accomplishments, while reflecting my personal brand as a full-stack developer.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50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4400" y="54668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B1562F-5897-6A91-04AB-85F52277BACA}"/>
              </a:ext>
            </a:extLst>
          </p:cNvPr>
          <p:cNvSpPr txBox="1"/>
          <p:nvPr/>
        </p:nvSpPr>
        <p:spPr>
          <a:xfrm>
            <a:off x="914400" y="1370886"/>
            <a:ext cx="7086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Recruiters &amp; Hiring Managers:</a:t>
            </a:r>
            <a:r>
              <a:rPr lang="en-US" sz="2400" dirty="0"/>
              <a:t> They can quickly review my skills, projects, and certificates to evaluate my suitability for job opportunities.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Employers &amp; Clients:</a:t>
            </a:r>
            <a:r>
              <a:rPr lang="en-US" sz="2400" dirty="0"/>
              <a:t> Companies or individuals looking for developers can assess my capabilities before offering roles or freelance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Peers &amp; Collaborators:</a:t>
            </a:r>
            <a:r>
              <a:rPr lang="en-US" sz="2400" dirty="0"/>
              <a:t> Fellow students or developers can connect with me for collaboration, knowledge sharing, or networking.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Mentors &amp; Educators:</a:t>
            </a:r>
            <a:r>
              <a:rPr lang="en-US" sz="2400" dirty="0"/>
              <a:t> Professors, trainers, or career guides can use the portfolio to track my learning progress and achievements.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4" y="383197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73503" y="2971800"/>
            <a:ext cx="2695574" cy="3248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582DD6-2AAC-43A7-DFD2-3170438C86BE}"/>
              </a:ext>
            </a:extLst>
          </p:cNvPr>
          <p:cNvSpPr txBox="1"/>
          <p:nvPr/>
        </p:nvSpPr>
        <p:spPr>
          <a:xfrm>
            <a:off x="522923" y="1143000"/>
            <a:ext cx="68189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HTML5:</a:t>
            </a:r>
          </a:p>
          <a:p>
            <a:r>
              <a:rPr lang="en-US" sz="2400" dirty="0"/>
              <a:t>Used to design and structure the web pages with a clean and semantic layout. It forms the backbone of the portfolio by organizing sections like Home, Skills, Projects, and Contact.</a:t>
            </a:r>
          </a:p>
          <a:p>
            <a:endParaRPr lang="en-US" sz="2400" b="1" dirty="0"/>
          </a:p>
          <a:p>
            <a:r>
              <a:rPr lang="en-US" sz="2400" b="1" dirty="0"/>
              <a:t>CSS3 : </a:t>
            </a:r>
            <a:r>
              <a:rPr lang="en-US" sz="2400" dirty="0"/>
              <a:t>Applied to style the website with colors, layouts, animations, and responsive design. Media queries were used to ensure the portfolio works smoothly on desktops, tablets, and mobiles.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77B95B-67F7-1927-D949-7E911578D1A0}"/>
              </a:ext>
            </a:extLst>
          </p:cNvPr>
          <p:cNvSpPr txBox="1"/>
          <p:nvPr/>
        </p:nvSpPr>
        <p:spPr>
          <a:xfrm>
            <a:off x="1066800" y="685800"/>
            <a:ext cx="70104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JavaScript:</a:t>
            </a:r>
            <a:br>
              <a:rPr lang="en-US" sz="2400" dirty="0"/>
            </a:br>
            <a:r>
              <a:rPr lang="en-US" sz="2400" dirty="0"/>
              <a:t>Added dynamic behavior such as the typing effect in the hero section, theme toggle (dark/light mode), and form interactions. This makes the portfolio interactive and engaging.</a:t>
            </a:r>
          </a:p>
          <a:p>
            <a:endParaRPr lang="en-US" sz="2400" b="1" dirty="0"/>
          </a:p>
          <a:p>
            <a:r>
              <a:rPr lang="en-US" sz="2400" b="1" dirty="0"/>
              <a:t>Bootstrap:</a:t>
            </a:r>
            <a:br>
              <a:rPr lang="en-US" sz="2400" dirty="0"/>
            </a:br>
            <a:r>
              <a:rPr lang="en-US" sz="2400" dirty="0"/>
              <a:t>Utilized mainly for its responsive grid system and built-in utility classes. Bootstrap icons and components helped speed up development and maintain consistency in design.</a:t>
            </a:r>
          </a:p>
        </p:txBody>
      </p:sp>
    </p:spTree>
    <p:extLst>
      <p:ext uri="{BB962C8B-B14F-4D97-AF65-F5344CB8AC3E}">
        <p14:creationId xmlns:p14="http://schemas.microsoft.com/office/powerpoint/2010/main" val="2385753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641</TotalTime>
  <Words>1181</Words>
  <Application>Microsoft Office PowerPoint</Application>
  <PresentationFormat>Widescreen</PresentationFormat>
  <Paragraphs>186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Trebuchet MS</vt:lpstr>
      <vt:lpstr>Office Theme</vt:lpstr>
      <vt:lpstr>Digital Portfolio</vt:lpstr>
      <vt:lpstr>PROJECT TITLE</vt:lpstr>
      <vt:lpstr>AGENDA</vt:lpstr>
      <vt:lpstr>PROBLEM STATEMENT</vt:lpstr>
      <vt:lpstr>PROJECT OVERVIEW</vt:lpstr>
      <vt:lpstr>PowerPoint Presentation</vt:lpstr>
      <vt:lpstr>WHO ARE THE END USERS?</vt:lpstr>
      <vt:lpstr>TOOLS AND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 AND FUNCTIONALITY</vt:lpstr>
      <vt:lpstr>PowerPoint Presentation</vt:lpstr>
      <vt:lpstr>RESULTS AND SCREENSHOTS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harish ranganathan</cp:lastModifiedBy>
  <cp:revision>48</cp:revision>
  <dcterms:created xsi:type="dcterms:W3CDTF">2024-03-29T15:07:22Z</dcterms:created>
  <dcterms:modified xsi:type="dcterms:W3CDTF">2025-09-04T09:57:11Z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