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2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Harish.N</a:t>
            </a:r>
            <a:endParaRPr sz="3200">
              <a:latin typeface="Trebuchet MS"/>
              <a:cs typeface="Trebuchet MS"/>
            </a:endParaRPr>
          </a:p>
        </p:txBody>
      </p:sp>
      <p:sp>
        <p:nvSpPr>
          <p:cNvPr id="8" name="object 8"/>
          <p:cNvSpPr txBox="1"/>
          <p:nvPr/>
        </p:nvSpPr>
        <p:spPr>
          <a:xfrm>
            <a:off x="6484620" y="2821622"/>
            <a:ext cx="3802380" cy="289823"/>
          </a:xfrm>
          <a:prstGeom prst="rect">
            <a:avLst/>
          </a:prstGeom>
        </p:spPr>
        <p:txBody>
          <a:bodyPr vert="horz" wrap="square" lIns="0" tIns="12700" rIns="0" bIns="0" rtlCol="0">
            <a:spAutoFit/>
          </a:bodyPr>
          <a:lstStyle/>
          <a:p>
            <a:pPr marL="12700">
              <a:lnSpc>
                <a:spcPct val="100000"/>
              </a:lnSpc>
              <a:spcBef>
                <a:spcPts val="100"/>
              </a:spcBef>
            </a:pPr>
            <a:r>
              <a:rPr lang="en-US" b="1" dirty="0"/>
              <a:t>Social media </a:t>
            </a:r>
            <a:r>
              <a:rPr lang="en-US" b="1" dirty="0" err="1"/>
              <a:t>steganography</a:t>
            </a:r>
            <a:r>
              <a:rPr lang="en-US" b="1" dirty="0"/>
              <a:t> </a:t>
            </a:r>
            <a:endParaRPr b="1">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27" name="Picture 3"/>
          <p:cNvPicPr>
            <a:picLocks noChangeAspect="1" noChangeArrowheads="1"/>
          </p:cNvPicPr>
          <p:nvPr/>
        </p:nvPicPr>
        <p:blipFill>
          <a:blip r:embed="rId4"/>
          <a:srcRect/>
          <a:stretch>
            <a:fillRect/>
          </a:stretch>
        </p:blipFill>
        <p:spPr bwMode="auto">
          <a:xfrm>
            <a:off x="609601" y="1676400"/>
            <a:ext cx="11201400" cy="4038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2050" name="Picture 2"/>
          <p:cNvPicPr>
            <a:picLocks noChangeAspect="1" noChangeArrowheads="1"/>
          </p:cNvPicPr>
          <p:nvPr/>
        </p:nvPicPr>
        <p:blipFill>
          <a:blip r:embed="rId4"/>
          <a:srcRect/>
          <a:stretch>
            <a:fillRect/>
          </a:stretch>
        </p:blipFill>
        <p:spPr bwMode="auto">
          <a:xfrm>
            <a:off x="2743200" y="2438400"/>
            <a:ext cx="7086600" cy="3745311"/>
          </a:xfrm>
          <a:prstGeom prst="rect">
            <a:avLst/>
          </a:prstGeom>
          <a:noFill/>
          <a:ln w="9525">
            <a:noFill/>
            <a:miter lim="800000"/>
            <a:headEnd/>
            <a:tailEnd/>
          </a:ln>
          <a:effectLst/>
        </p:spPr>
      </p:pic>
      <p:sp>
        <p:nvSpPr>
          <p:cNvPr id="12" name="TextBox 11"/>
          <p:cNvSpPr txBox="1"/>
          <p:nvPr/>
        </p:nvSpPr>
        <p:spPr>
          <a:xfrm>
            <a:off x="2209800" y="1295400"/>
            <a:ext cx="6629400" cy="923330"/>
          </a:xfrm>
          <a:prstGeom prst="rect">
            <a:avLst/>
          </a:prstGeom>
          <a:noFill/>
        </p:spPr>
        <p:txBody>
          <a:bodyPr wrap="square" rtlCol="0">
            <a:spAutoFit/>
          </a:bodyPr>
          <a:lstStyle/>
          <a:p>
            <a:r>
              <a:rPr lang="en-IN" dirty="0"/>
              <a:t>It generated </a:t>
            </a:r>
            <a:r>
              <a:rPr lang="en-IN" dirty="0" err="1"/>
              <a:t>stegano</a:t>
            </a:r>
            <a:r>
              <a:rPr lang="en-IN" dirty="0"/>
              <a:t> image it have secret message which is used as secret text when we decrypt it then it will show our encrypted message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13" name="Rectangle 12"/>
          <p:cNvSpPr/>
          <p:nvPr/>
        </p:nvSpPr>
        <p:spPr>
          <a:xfrm>
            <a:off x="1905000" y="1447800"/>
            <a:ext cx="8458200" cy="2862322"/>
          </a:xfrm>
          <a:prstGeom prst="rect">
            <a:avLst/>
          </a:prstGeom>
        </p:spPr>
        <p:txBody>
          <a:bodyPr wrap="square">
            <a:spAutoFit/>
          </a:bodyPr>
          <a:lstStyle/>
          <a:p>
            <a:r>
              <a:rPr lang="en-US" dirty="0"/>
              <a:t>As a result of the modeling efforts for social media </a:t>
            </a:r>
            <a:r>
              <a:rPr lang="en-US" dirty="0" err="1"/>
              <a:t>steganography</a:t>
            </a:r>
            <a:r>
              <a:rPr lang="en-US" dirty="0"/>
              <a:t>, we have developed a robust system that significantly enhances the security and integrity of social media platforms. Our solution achieves high accuracy in detecting </a:t>
            </a:r>
            <a:r>
              <a:rPr lang="en-US" dirty="0" err="1"/>
              <a:t>steganographic</a:t>
            </a:r>
            <a:r>
              <a:rPr lang="en-US" dirty="0"/>
              <a:t> content, minimizing false positives and ensuring timely intervention to mitigate potential threats. With real-time detection capabilities and scalability to handle large volumes of social media data, our system empowers users with increased awareness and resilience against covert communication tactics. By reducing security risks and aiding compliance with regulations, our solution fosters a safer and more secure online environment, promoting trust and confidence in social media interactions.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461963" indent="-457200">
              <a:buFont typeface="Arial"/>
              <a:buChar char="•"/>
            </a:pPr>
            <a:r>
              <a:rPr lang="en-US" b="1" dirty="0">
                <a:solidFill>
                  <a:srgbClr val="000000"/>
                </a:solidFill>
              </a:rPr>
              <a:t> </a:t>
            </a:r>
            <a:endParaRPr lang="en-IN" sz="1600" b="1" dirty="0">
              <a:solidFill>
                <a:srgbClr val="00000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Rectangle 22"/>
          <p:cNvSpPr/>
          <p:nvPr/>
        </p:nvSpPr>
        <p:spPr>
          <a:xfrm>
            <a:off x="1600200" y="1981200"/>
            <a:ext cx="8610600" cy="1077218"/>
          </a:xfrm>
          <a:prstGeom prst="rect">
            <a:avLst/>
          </a:prstGeom>
        </p:spPr>
        <p:txBody>
          <a:bodyPr wrap="square">
            <a:spAutoFit/>
          </a:bodyPr>
          <a:lstStyle/>
          <a:p>
            <a:pPr marL="461963" indent="-457200">
              <a:buFont typeface="Arial"/>
              <a:buChar char="•"/>
            </a:pPr>
            <a:r>
              <a:rPr lang="en-US" sz="3200" b="1" dirty="0">
                <a:solidFill>
                  <a:srgbClr val="000000"/>
                </a:solidFill>
              </a:rPr>
              <a:t>Implementation of </a:t>
            </a:r>
            <a:r>
              <a:rPr lang="en-IN" sz="3200" b="1" dirty="0">
                <a:solidFill>
                  <a:srgbClr val="000000"/>
                </a:solidFill>
              </a:rPr>
              <a:t>Social Media</a:t>
            </a:r>
            <a:r>
              <a:rPr lang="en-US" sz="3200" b="1" dirty="0">
                <a:solidFill>
                  <a:srgbClr val="000000"/>
                </a:solidFill>
              </a:rPr>
              <a:t> steganography using python </a:t>
            </a:r>
            <a:endParaRPr lang="en-IN" sz="3200" b="1"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371600" y="1371600"/>
            <a:ext cx="9829800" cy="4801314"/>
          </a:xfrm>
          <a:prstGeom prst="rect">
            <a:avLst/>
          </a:prstGeom>
          <a:noFill/>
        </p:spPr>
        <p:txBody>
          <a:bodyPr wrap="square" rtlCol="0">
            <a:spAutoFit/>
          </a:bodyPr>
          <a:lstStyle/>
          <a:p>
            <a:r>
              <a:rPr lang="en-US" b="1" dirty="0"/>
              <a:t>Introduction to </a:t>
            </a:r>
            <a:r>
              <a:rPr lang="en-US" b="1" dirty="0" err="1"/>
              <a:t>Steganography</a:t>
            </a:r>
            <a:r>
              <a:rPr lang="en-US" b="1" dirty="0"/>
              <a:t>:</a:t>
            </a:r>
            <a:endParaRPr lang="en-US" dirty="0"/>
          </a:p>
          <a:p>
            <a:pPr lvl="1"/>
            <a:r>
              <a:rPr lang="en-US" dirty="0"/>
              <a:t>Definition and purpose</a:t>
            </a:r>
          </a:p>
          <a:p>
            <a:pPr lvl="1"/>
            <a:r>
              <a:rPr lang="en-US" dirty="0"/>
              <a:t>Historical background</a:t>
            </a:r>
          </a:p>
          <a:p>
            <a:pPr lvl="1"/>
            <a:r>
              <a:rPr lang="en-US" dirty="0"/>
              <a:t>Types of </a:t>
            </a:r>
            <a:r>
              <a:rPr lang="en-US" dirty="0" err="1"/>
              <a:t>steganography</a:t>
            </a:r>
            <a:r>
              <a:rPr lang="en-US" dirty="0"/>
              <a:t> techniques</a:t>
            </a:r>
          </a:p>
          <a:p>
            <a:r>
              <a:rPr lang="en-US" b="1" dirty="0"/>
              <a:t>Understanding Social Media </a:t>
            </a:r>
            <a:r>
              <a:rPr lang="en-US" b="1" dirty="0" err="1"/>
              <a:t>Steganography</a:t>
            </a:r>
            <a:endParaRPr lang="en-US" dirty="0"/>
          </a:p>
          <a:p>
            <a:pPr lvl="1"/>
            <a:r>
              <a:rPr lang="en-US" dirty="0"/>
              <a:t>Definition and significance in the digital age</a:t>
            </a:r>
          </a:p>
          <a:p>
            <a:pPr lvl="1"/>
            <a:r>
              <a:rPr lang="en-US" dirty="0"/>
              <a:t>Why </a:t>
            </a:r>
            <a:r>
              <a:rPr lang="en-US" dirty="0" err="1"/>
              <a:t>steganography</a:t>
            </a:r>
            <a:r>
              <a:rPr lang="en-US" dirty="0"/>
              <a:t> in social media?</a:t>
            </a:r>
          </a:p>
          <a:p>
            <a:pPr lvl="1"/>
            <a:r>
              <a:rPr lang="en-US" dirty="0"/>
              <a:t>Risks and ethical considerations</a:t>
            </a:r>
          </a:p>
          <a:p>
            <a:r>
              <a:rPr lang="en-US" b="1" dirty="0" err="1"/>
              <a:t>Steganographic</a:t>
            </a:r>
            <a:r>
              <a:rPr lang="en-US" b="1" dirty="0"/>
              <a:t> Techniques</a:t>
            </a:r>
            <a:endParaRPr lang="en-US" dirty="0"/>
          </a:p>
          <a:p>
            <a:pPr lvl="1"/>
            <a:r>
              <a:rPr lang="en-US" dirty="0"/>
              <a:t>Overview of common techniques (e.g., LSB, LSBM, F5)</a:t>
            </a:r>
          </a:p>
          <a:p>
            <a:pPr lvl="1"/>
            <a:r>
              <a:rPr lang="en-US" dirty="0"/>
              <a:t>How these techniques are applied in social media platforms</a:t>
            </a:r>
          </a:p>
          <a:p>
            <a:r>
              <a:rPr lang="en-US" b="1" dirty="0"/>
              <a:t>Examples of Social Media </a:t>
            </a:r>
            <a:r>
              <a:rPr lang="en-US" b="1" dirty="0" err="1"/>
              <a:t>Steganography</a:t>
            </a:r>
            <a:endParaRPr lang="en-US" dirty="0"/>
          </a:p>
          <a:p>
            <a:pPr lvl="1"/>
            <a:r>
              <a:rPr lang="en-US" dirty="0"/>
              <a:t>Case studies of real-world applications</a:t>
            </a:r>
          </a:p>
          <a:p>
            <a:pPr lvl="1"/>
            <a:r>
              <a:rPr lang="en-US" dirty="0"/>
              <a:t>Demonstration of hidden messages in social media content</a:t>
            </a:r>
          </a:p>
          <a:p>
            <a:pPr lvl="1"/>
            <a:r>
              <a:rPr lang="en-IN" b="1" dirty="0"/>
              <a:t>Conclusion</a:t>
            </a:r>
          </a:p>
          <a:p>
            <a:pPr lvl="1"/>
            <a:r>
              <a:rPr lang="en-US" dirty="0"/>
              <a:t>Social media </a:t>
            </a:r>
            <a:r>
              <a:rPr lang="en-US" dirty="0" err="1"/>
              <a:t>steganography</a:t>
            </a:r>
            <a:r>
              <a:rPr lang="en-US" dirty="0"/>
              <a:t> underscores the importance of vigilance and proactive measures in safeguarding digital communication privacy and security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1447800" y="1676400"/>
            <a:ext cx="7696200" cy="923330"/>
          </a:xfrm>
          <a:prstGeom prst="rect">
            <a:avLst/>
          </a:prstGeom>
        </p:spPr>
        <p:txBody>
          <a:bodyPr wrap="square">
            <a:spAutoFit/>
          </a:bodyPr>
          <a:lstStyle/>
          <a:p>
            <a:r>
              <a:rPr lang="en-US" dirty="0"/>
              <a:t>How can we effectively detect and prevent the covert embedding of secret messages within social media content to ensure the integrity and security of online communication?"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1447800" y="1600200"/>
            <a:ext cx="7772400" cy="5355312"/>
          </a:xfrm>
          <a:prstGeom prst="rect">
            <a:avLst/>
          </a:prstGeom>
        </p:spPr>
        <p:txBody>
          <a:bodyPr wrap="square">
            <a:spAutoFit/>
          </a:bodyPr>
          <a:lstStyle/>
          <a:p>
            <a:r>
              <a:rPr lang="en-US" b="1" dirty="0"/>
              <a:t>Enhanced Security:</a:t>
            </a:r>
            <a:r>
              <a:rPr lang="en-US" dirty="0"/>
              <a:t> The project aims to enhance the security posture of social media platforms by detecting and mitigating </a:t>
            </a:r>
            <a:r>
              <a:rPr lang="en-US" dirty="0" err="1"/>
              <a:t>steganographic</a:t>
            </a:r>
            <a:r>
              <a:rPr lang="en-US" dirty="0"/>
              <a:t> threats effectively.</a:t>
            </a:r>
          </a:p>
          <a:p>
            <a:endParaRPr lang="en-US" dirty="0"/>
          </a:p>
          <a:p>
            <a:r>
              <a:rPr lang="en-US" b="1" dirty="0"/>
              <a:t>User Awareness:</a:t>
            </a:r>
            <a:r>
              <a:rPr lang="en-US" dirty="0"/>
              <a:t> By raising awareness about the existence of </a:t>
            </a:r>
            <a:r>
              <a:rPr lang="en-US" dirty="0" err="1"/>
              <a:t>steganography</a:t>
            </a:r>
            <a:r>
              <a:rPr lang="en-US" dirty="0"/>
              <a:t> in social media, the project seeks to empower users to recognize and respond to potential threats.</a:t>
            </a:r>
          </a:p>
          <a:p>
            <a:r>
              <a:rPr lang="en-US" b="1" dirty="0"/>
              <a:t>Industry Impact:</a:t>
            </a:r>
            <a:r>
              <a:rPr lang="en-US" dirty="0"/>
              <a:t> The development of robust detection and prevention techniques can have a significant impact on the </a:t>
            </a:r>
            <a:r>
              <a:rPr lang="en-US" dirty="0" err="1"/>
              <a:t>cybersecurity</a:t>
            </a:r>
            <a:r>
              <a:rPr lang="en-US" dirty="0"/>
              <a:t> landscape, influencing industry best practices and standards.</a:t>
            </a:r>
          </a:p>
          <a:p>
            <a:endParaRPr lang="en-US" dirty="0"/>
          </a:p>
          <a:p>
            <a:r>
              <a:rPr lang="en-US" b="1" dirty="0"/>
              <a:t>Conclusion:</a:t>
            </a:r>
            <a:endParaRPr lang="en-US" dirty="0"/>
          </a:p>
          <a:p>
            <a:r>
              <a:rPr lang="en-US" dirty="0"/>
              <a:t>The project on social media </a:t>
            </a:r>
            <a:r>
              <a:rPr lang="en-US" dirty="0" err="1"/>
              <a:t>steganography</a:t>
            </a:r>
            <a:r>
              <a:rPr lang="en-US" dirty="0"/>
              <a:t> aims to address the growing concern of covert communication within online platforms. By leveraging advanced techniques and technologies, the system seeks to detect and prevent the dissemination of hidden messages, ultimately contributing to a safer and more secure online environment.</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1295400" y="1447800"/>
            <a:ext cx="7924800" cy="4524315"/>
          </a:xfrm>
          <a:prstGeom prst="rect">
            <a:avLst/>
          </a:prstGeom>
        </p:spPr>
        <p:txBody>
          <a:bodyPr wrap="square">
            <a:spAutoFit/>
          </a:bodyPr>
          <a:lstStyle/>
          <a:p>
            <a:r>
              <a:rPr lang="en-US" b="1" dirty="0"/>
              <a:t>Social Media Users:</a:t>
            </a:r>
            <a:r>
              <a:rPr lang="en-US" dirty="0"/>
              <a:t> Individuals who use social media platforms for communication, sharing content, and interacting with others. They are the primary target audience affected by </a:t>
            </a:r>
            <a:r>
              <a:rPr lang="en-US" dirty="0" err="1"/>
              <a:t>steganographic</a:t>
            </a:r>
            <a:r>
              <a:rPr lang="en-US" dirty="0"/>
              <a:t> content and may benefit from increased awareness and protection against potential threats.</a:t>
            </a:r>
          </a:p>
          <a:p>
            <a:r>
              <a:rPr lang="en-US" b="1" dirty="0"/>
              <a:t>Social Media Platform Administrators:</a:t>
            </a:r>
            <a:r>
              <a:rPr lang="en-US" dirty="0"/>
              <a:t> The administrators or moderators responsible for managing and maintaining social media platforms. They may use the system to monitor and regulate the content shared on their platforms, ensuring compliance with security policies and guidelines.</a:t>
            </a:r>
          </a:p>
          <a:p>
            <a:r>
              <a:rPr lang="en-US" b="1" dirty="0"/>
              <a:t>Security Professionals:</a:t>
            </a:r>
            <a:r>
              <a:rPr lang="en-US" dirty="0"/>
              <a:t> </a:t>
            </a:r>
            <a:r>
              <a:rPr lang="en-US" dirty="0" err="1"/>
              <a:t>Cybersecurity</a:t>
            </a:r>
            <a:r>
              <a:rPr lang="en-US" dirty="0"/>
              <a:t> professionals who specialize in threat detection and prevention. They may utilize the system's capabilities to enhance their monitoring and incident response efforts, identifying and mitigating </a:t>
            </a:r>
            <a:r>
              <a:rPr lang="en-US" dirty="0" err="1"/>
              <a:t>steganographic</a:t>
            </a:r>
            <a:r>
              <a:rPr lang="en-US" dirty="0"/>
              <a:t> attacks in real-time.</a:t>
            </a:r>
          </a:p>
          <a:p>
            <a:r>
              <a:rPr lang="en-US" b="1" dirty="0"/>
              <a:t>Researchers and Academia:</a:t>
            </a:r>
            <a:r>
              <a:rPr lang="en-US" dirty="0"/>
              <a:t> Scholars and researchers in the field of </a:t>
            </a:r>
            <a:r>
              <a:rPr lang="en-US" dirty="0" err="1"/>
              <a:t>cybersecurity</a:t>
            </a:r>
            <a:r>
              <a:rPr lang="en-US" dirty="0"/>
              <a:t> and digital forensics. They may use the system to study </a:t>
            </a:r>
            <a:r>
              <a:rPr lang="en-US" dirty="0" err="1"/>
              <a:t>steganographic</a:t>
            </a:r>
            <a:r>
              <a:rPr lang="en-US" dirty="0"/>
              <a:t> techniques, analyze emerging threats, and develop countermeasures to combat cyber threats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3048000" y="-1049149"/>
            <a:ext cx="8077200" cy="369332"/>
          </a:xfrm>
          <a:prstGeom prst="rect">
            <a:avLst/>
          </a:prstGeom>
        </p:spPr>
        <p:txBody>
          <a:bodyPr wrap="square">
            <a:spAutoFit/>
          </a:bodyPr>
          <a:lstStyle/>
          <a:p>
            <a:r>
              <a:rPr lang="en-US" b="1" dirty="0"/>
              <a:t> </a:t>
            </a:r>
            <a:endParaRPr lang="en-US" dirty="0"/>
          </a:p>
        </p:txBody>
      </p:sp>
      <p:sp>
        <p:nvSpPr>
          <p:cNvPr id="11" name="Rectangle 10"/>
          <p:cNvSpPr/>
          <p:nvPr/>
        </p:nvSpPr>
        <p:spPr>
          <a:xfrm>
            <a:off x="3200400" y="1905000"/>
            <a:ext cx="7848600" cy="3139321"/>
          </a:xfrm>
          <a:prstGeom prst="rect">
            <a:avLst/>
          </a:prstGeom>
        </p:spPr>
        <p:txBody>
          <a:bodyPr wrap="square">
            <a:spAutoFit/>
          </a:bodyPr>
          <a:lstStyle/>
          <a:p>
            <a:r>
              <a:rPr lang="en-US" b="1" dirty="0"/>
              <a:t>Enhanced Security:</a:t>
            </a:r>
            <a:r>
              <a:rPr lang="en-US" dirty="0"/>
              <a:t> Our solution makes social media platforms safer by finding and stopping hidden messages that could harm users.</a:t>
            </a:r>
          </a:p>
          <a:p>
            <a:r>
              <a:rPr lang="en-US" b="1" dirty="0"/>
              <a:t>User Awareness:</a:t>
            </a:r>
            <a:r>
              <a:rPr lang="en-US" dirty="0"/>
              <a:t> We teach social media users about hidden messages so they can spot them and protect themselves online.</a:t>
            </a:r>
          </a:p>
          <a:p>
            <a:r>
              <a:rPr lang="en-US" b="1" dirty="0"/>
              <a:t>Real-Time Monitoring:</a:t>
            </a:r>
            <a:r>
              <a:rPr lang="en-US" dirty="0"/>
              <a:t> Our solution quickly finds hidden messages as they're posted, helping platform </a:t>
            </a:r>
            <a:r>
              <a:rPr lang="en-US" dirty="0" err="1"/>
              <a:t>admins</a:t>
            </a:r>
            <a:r>
              <a:rPr lang="en-US" dirty="0"/>
              <a:t> and security teams keep users safe.</a:t>
            </a:r>
          </a:p>
          <a:p>
            <a:r>
              <a:rPr lang="en-US" b="1" dirty="0"/>
              <a:t>Compliance and Regulation:</a:t>
            </a:r>
            <a:r>
              <a:rPr lang="en-US" dirty="0"/>
              <a:t> We help social media platforms follow rules and laws about security, making sure they're doing everything right.</a:t>
            </a:r>
          </a:p>
          <a:p>
            <a:r>
              <a:rPr lang="en-US" b="1" dirty="0"/>
              <a:t>Research and Development:</a:t>
            </a:r>
            <a:r>
              <a:rPr lang="en-US" dirty="0"/>
              <a:t> Our solution helps researchers study hidden messages and find new ways to keep social media safe for everyone.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Rectangle 8"/>
          <p:cNvSpPr/>
          <p:nvPr/>
        </p:nvSpPr>
        <p:spPr>
          <a:xfrm>
            <a:off x="3048000" y="1166843"/>
            <a:ext cx="8001000" cy="4524315"/>
          </a:xfrm>
          <a:prstGeom prst="rect">
            <a:avLst/>
          </a:prstGeom>
        </p:spPr>
        <p:txBody>
          <a:bodyPr wrap="square">
            <a:spAutoFit/>
          </a:bodyPr>
          <a:lstStyle/>
          <a:p>
            <a:r>
              <a:rPr lang="en-US" b="1" dirty="0"/>
              <a:t>Sophisticated Detection:</a:t>
            </a:r>
            <a:r>
              <a:rPr lang="en-US" dirty="0"/>
              <a:t> Our solution employs advanced algorithms and techniques to detect even the most subtle </a:t>
            </a:r>
            <a:r>
              <a:rPr lang="en-US" dirty="0" err="1"/>
              <a:t>steganographic</a:t>
            </a:r>
            <a:r>
              <a:rPr lang="en-US" dirty="0"/>
              <a:t> content, ensuring comprehensive security coverage.</a:t>
            </a:r>
          </a:p>
          <a:p>
            <a:r>
              <a:rPr lang="en-US" b="1" dirty="0"/>
              <a:t>User-Friendly Interface:</a:t>
            </a:r>
            <a:r>
              <a:rPr lang="en-US" dirty="0"/>
              <a:t> With a user-friendly interface, our solution empowers users of all levels to understand and combat </a:t>
            </a:r>
            <a:r>
              <a:rPr lang="en-US" dirty="0" err="1"/>
              <a:t>steganographic</a:t>
            </a:r>
            <a:r>
              <a:rPr lang="en-US" dirty="0"/>
              <a:t> threats, fostering a safer online environment for everyone.</a:t>
            </a:r>
          </a:p>
          <a:p>
            <a:r>
              <a:rPr lang="en-US" b="1" dirty="0"/>
              <a:t>Real-Time Protection:</a:t>
            </a:r>
            <a:r>
              <a:rPr lang="en-US" dirty="0"/>
              <a:t> By offering real-time monitoring and alerting capabilities, our solution provides instant protection against </a:t>
            </a:r>
            <a:r>
              <a:rPr lang="en-US" dirty="0" err="1"/>
              <a:t>steganographic</a:t>
            </a:r>
            <a:r>
              <a:rPr lang="en-US" dirty="0"/>
              <a:t> attacks, minimizing the potential impact on users and platforms.</a:t>
            </a:r>
          </a:p>
          <a:p>
            <a:r>
              <a:rPr lang="en-US" b="1" dirty="0"/>
              <a:t>Adaptability and Scalability:</a:t>
            </a:r>
            <a:r>
              <a:rPr lang="en-US" dirty="0"/>
              <a:t> Designed to adapt to evolving threats and scale with growing user demands, our solution ensures long-term effectiveness and relevance in an ever-changing digital landscape.</a:t>
            </a:r>
          </a:p>
          <a:p>
            <a:r>
              <a:rPr lang="en-US" b="1" dirty="0"/>
              <a:t>Thought Leadership:</a:t>
            </a:r>
            <a:r>
              <a:rPr lang="en-US" dirty="0"/>
              <a:t> Backed by research and expertise, our solution not only addresses current challenges but also drives innovation and thought leadership in the field of </a:t>
            </a:r>
            <a:r>
              <a:rPr lang="en-US" dirty="0" err="1"/>
              <a:t>cybersecurity</a:t>
            </a:r>
            <a:r>
              <a:rPr lang="en-US" dirty="0"/>
              <a:t>, setting new standards for social media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9699625" cy="4167808"/>
          </a:xfrm>
          <a:prstGeom prst="rect">
            <a:avLst/>
          </a:prstGeom>
        </p:spPr>
        <p:txBody>
          <a:bodyPr vert="horz" wrap="square" lIns="0" tIns="12700" rIns="0" bIns="0" rtlCol="0">
            <a:spAutoFit/>
          </a:bodyPr>
          <a:lstStyle/>
          <a:p>
            <a:r>
              <a:rPr lang="en-US" b="1" dirty="0"/>
              <a:t>Data Collection:</a:t>
            </a:r>
            <a:r>
              <a:rPr lang="en-US" dirty="0"/>
              <a:t> Gather a diverse dataset of social media content, including images, videos, audio files, and text posts, from various platforms.</a:t>
            </a:r>
          </a:p>
          <a:p>
            <a:r>
              <a:rPr lang="en-US" b="1" dirty="0"/>
              <a:t>Feature Extraction:</a:t>
            </a:r>
            <a:r>
              <a:rPr lang="en-US" dirty="0"/>
              <a:t> Extract relevant features from the collected data to identify potential indicators of </a:t>
            </a:r>
            <a:r>
              <a:rPr lang="en-US" dirty="0" err="1"/>
              <a:t>steganographic</a:t>
            </a:r>
            <a:r>
              <a:rPr lang="en-US" dirty="0"/>
              <a:t> content. Features may include pixel values, frequency distributions, metadata, and linguistic patterns.</a:t>
            </a:r>
          </a:p>
          <a:p>
            <a:r>
              <a:rPr lang="en-US" b="1" dirty="0"/>
              <a:t>Algorithm Selection:</a:t>
            </a:r>
            <a:r>
              <a:rPr lang="en-US" dirty="0"/>
              <a:t> Choose appropriate algorithms or techniques for </a:t>
            </a:r>
            <a:r>
              <a:rPr lang="en-US" dirty="0" err="1"/>
              <a:t>steganographic</a:t>
            </a:r>
            <a:r>
              <a:rPr lang="en-US" dirty="0"/>
              <a:t> analysis based on the type of media and the characteristics of the data. Common techniques include Least Significant Bit (LSB) replacement, Spread Spectrum (SS), and statistical analysis.</a:t>
            </a:r>
          </a:p>
          <a:p>
            <a:r>
              <a:rPr lang="en-US" b="1" dirty="0"/>
              <a:t>Training Data Preparation:</a:t>
            </a:r>
            <a:r>
              <a:rPr lang="en-US" dirty="0"/>
              <a:t> Split the dataset into training and testing sets for model training and evaluation. Ensure that the training data includes both </a:t>
            </a:r>
            <a:r>
              <a:rPr lang="en-US" dirty="0" err="1"/>
              <a:t>steganographic</a:t>
            </a:r>
            <a:r>
              <a:rPr lang="en-US" dirty="0"/>
              <a:t> and non-</a:t>
            </a:r>
            <a:r>
              <a:rPr lang="en-US" dirty="0" err="1"/>
              <a:t>steganographic</a:t>
            </a:r>
            <a:r>
              <a:rPr lang="en-US" dirty="0"/>
              <a:t> examples to facilitate learning.</a:t>
            </a:r>
          </a:p>
          <a:p>
            <a:r>
              <a:rPr lang="en-US" b="1" dirty="0"/>
              <a:t>Model Training:</a:t>
            </a:r>
            <a:r>
              <a:rPr lang="en-US" dirty="0"/>
              <a:t> Train machine learning or deep learning models using the training data to learn patterns and distinguish between </a:t>
            </a:r>
            <a:r>
              <a:rPr lang="en-US" dirty="0" err="1"/>
              <a:t>steganographic</a:t>
            </a:r>
            <a:r>
              <a:rPr lang="en-US" dirty="0"/>
              <a:t> and non-</a:t>
            </a:r>
            <a:r>
              <a:rPr lang="en-US" dirty="0" err="1"/>
              <a:t>steganographic</a:t>
            </a:r>
            <a:r>
              <a:rPr lang="en-US" dirty="0"/>
              <a:t> content. Experiment with different architectures, </a:t>
            </a:r>
            <a:r>
              <a:rPr lang="en-US" dirty="0" err="1"/>
              <a:t>hyperparameters</a:t>
            </a:r>
            <a:r>
              <a:rPr lang="en-US" dirty="0"/>
              <a:t>, and optimization techniques to improve model performance.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1079</Words>
  <Application>Microsoft Office PowerPoint</Application>
  <PresentationFormat>Widescreen</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thanveer nishad</cp:lastModifiedBy>
  <cp:revision>4</cp:revision>
  <dcterms:created xsi:type="dcterms:W3CDTF">2024-03-29T07:22:27Z</dcterms:created>
  <dcterms:modified xsi:type="dcterms:W3CDTF">2024-04-01T04:21:42Z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