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HARISH.B</a:t>
            </a:r>
            <a:endParaRPr lang="en-US" sz="2400" dirty="0"/>
          </a:p>
          <a:p>
            <a:r>
              <a:rPr lang="en-US" sz="2400" dirty="0"/>
              <a:t>REGISTER NO: UNM143922</a:t>
            </a:r>
            <a:r>
              <a:rPr lang="en-IN" sz="2400" dirty="0"/>
              <a:t>AY06</a:t>
            </a:r>
            <a:endParaRPr lang="en-US" sz="2400" dirty="0"/>
          </a:p>
          <a:p>
            <a:r>
              <a:rPr lang="en-US" sz="2400" dirty="0"/>
              <a:t>DEPARTMENT: COMMERCE [B.COM][</a:t>
            </a:r>
            <a:r>
              <a:rPr lang="en-IN" sz="2400" dirty="0"/>
              <a:t>CS</a:t>
            </a:r>
            <a:r>
              <a:rPr lang="en-US" sz="2400" dirty="0"/>
              <a:t>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harini sri</cp:lastModifiedBy>
  <cp:revision>32</cp:revision>
  <dcterms:created xsi:type="dcterms:W3CDTF">2024-03-29T15:07:22Z</dcterms:created>
  <dcterms:modified xsi:type="dcterms:W3CDTF">2024-09-27T08:36:49Z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