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10042003/Nm-8E0E4FDB6EDE135BC99463BF7F80F082" TargetMode="External" /><Relationship Id="rId2" Type="http://schemas.openxmlformats.org/officeDocument/2006/relationships/hyperlink" Target="https://drive.google.com/drive/folders/173JkzLptosGEda-5e9XdrG50E0TcmCu0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harish7339090438.wixsite.com/leopsy" TargetMode="External" /><Relationship Id="rId4" Type="http://schemas.openxmlformats.org/officeDocument/2006/relationships/hyperlink" Target="https://www.blogger.com/blog/posts/8993326665400245507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arish7339090438.wixsite.com/leopsy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F8CE-5C3B-CB5E-3FBE-0F3CE99B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37" y="-1248961"/>
            <a:ext cx="8825658" cy="3329581"/>
          </a:xfrm>
        </p:spPr>
        <p:txBody>
          <a:bodyPr/>
          <a:lstStyle/>
          <a:p>
            <a:r>
              <a:rPr lang="en-IN" sz="5400" dirty="0"/>
              <a:t>Keyword Research Using Keyword Planner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2AEFD-20C4-F223-923A-C609CF381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482921"/>
            <a:ext cx="8825658" cy="3155879"/>
          </a:xfrm>
        </p:spPr>
        <p:txBody>
          <a:bodyPr>
            <a:normAutofit fontScale="92500"/>
          </a:bodyPr>
          <a:lstStyle/>
          <a:p>
            <a:r>
              <a:rPr lang="en-IN" sz="3600" dirty="0"/>
              <a:t>                       </a:t>
            </a:r>
            <a:r>
              <a:rPr lang="en-IN" sz="3600" u="sng" dirty="0"/>
              <a:t>Team Members</a:t>
            </a:r>
          </a:p>
          <a:p>
            <a:r>
              <a:rPr lang="en-IN" sz="2400" dirty="0"/>
              <a:t>1.Harish .C -8E0E4FDB6EDE135BC99463BF7F80F082</a:t>
            </a:r>
          </a:p>
          <a:p>
            <a:r>
              <a:rPr lang="en-IN" sz="2400" dirty="0"/>
              <a:t>2. </a:t>
            </a:r>
            <a:r>
              <a:rPr lang="en-IN" sz="2400" dirty="0" err="1"/>
              <a:t>Jayapal</a:t>
            </a:r>
            <a:r>
              <a:rPr lang="en-IN" sz="2400" dirty="0"/>
              <a:t> .M -10BFD22FD91B9D5A6B649D2FCD4BB3F4</a:t>
            </a:r>
          </a:p>
          <a:p>
            <a:r>
              <a:rPr lang="en-IN" sz="2400" dirty="0"/>
              <a:t>3. Deepak. R -9DFDF985C4FC711933E4B6077834F86E</a:t>
            </a:r>
          </a:p>
          <a:p>
            <a:r>
              <a:rPr lang="en-IN" sz="2400" dirty="0"/>
              <a:t>4.Deepak .S-8BBEA82F38B820380CA46C34FD4FACB2</a:t>
            </a:r>
          </a:p>
          <a:p>
            <a:r>
              <a:rPr lang="en-IN" sz="2400" dirty="0"/>
              <a:t>5.Bharath </a:t>
            </a:r>
            <a:r>
              <a:rPr lang="en-IN" sz="2400" dirty="0" err="1"/>
              <a:t>Srikanth</a:t>
            </a:r>
            <a:r>
              <a:rPr lang="en-IN" sz="2400" dirty="0"/>
              <a:t>. P- 1DB94440FC7FB40AE9E49813F967D58A</a:t>
            </a:r>
          </a:p>
        </p:txBody>
      </p:sp>
    </p:spTree>
    <p:extLst>
      <p:ext uri="{BB962C8B-B14F-4D97-AF65-F5344CB8AC3E}">
        <p14:creationId xmlns:p14="http://schemas.microsoft.com/office/powerpoint/2010/main" val="255115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2B67-F18E-7758-CD24-D06C9DCC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</a:t>
            </a:r>
            <a:r>
              <a:rPr lang="en-IN" u="sng" dirty="0"/>
              <a:t> Project Links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CA3A-DB2E-E081-2889-B51CCA82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1384682" cy="4195481"/>
          </a:xfrm>
        </p:spPr>
        <p:txBody>
          <a:bodyPr/>
          <a:lstStyle/>
          <a:p>
            <a:r>
              <a:rPr lang="en-IN" dirty="0"/>
              <a:t>Video link : </a:t>
            </a:r>
            <a:r>
              <a:rPr lang="en-IN" dirty="0">
                <a:hlinkClick r:id="rId2"/>
              </a:rPr>
              <a:t>https://drive.google.com/drive/folders/173JkzLptosGEda-5e9XdrG50E0TcmCu0</a:t>
            </a:r>
            <a:endParaRPr lang="en-IN" dirty="0"/>
          </a:p>
          <a:p>
            <a:r>
              <a:rPr lang="en-IN" dirty="0"/>
              <a:t>Facebook : https://www.facebook.com/LeopsyRestarunt?mibextid=ZbWKwL</a:t>
            </a:r>
          </a:p>
          <a:p>
            <a:r>
              <a:rPr lang="en-IN" dirty="0"/>
              <a:t>Git up : </a:t>
            </a:r>
            <a:r>
              <a:rPr lang="en-IN" dirty="0">
                <a:hlinkClick r:id="rId3"/>
              </a:rPr>
              <a:t>https://github.com/Harish10042003/Nm-8E0E4FDB6EDE135BC99463BF7F80F082</a:t>
            </a:r>
            <a:endParaRPr lang="en-IN" dirty="0"/>
          </a:p>
          <a:p>
            <a:r>
              <a:rPr lang="en-IN" dirty="0"/>
              <a:t>Blog URL : </a:t>
            </a:r>
            <a:r>
              <a:rPr lang="en-IN" dirty="0">
                <a:hlinkClick r:id="rId4"/>
              </a:rPr>
              <a:t>https://www.blogger.com/blog/posts/8993326665400245507</a:t>
            </a:r>
            <a:endParaRPr lang="en-IN" dirty="0"/>
          </a:p>
          <a:p>
            <a:r>
              <a:rPr lang="en-IN" dirty="0"/>
              <a:t>Website : </a:t>
            </a:r>
            <a:r>
              <a:rPr lang="en-IN" dirty="0">
                <a:hlinkClick r:id="rId5"/>
              </a:rPr>
              <a:t>https://harish7339090438.wixsite.com/leopsy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4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4E82-C647-96BC-A630-2615665E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2328547"/>
            <a:ext cx="9404723" cy="1527702"/>
          </a:xfrm>
        </p:spPr>
        <p:txBody>
          <a:bodyPr/>
          <a:lstStyle/>
          <a:p>
            <a:r>
              <a:rPr lang="en-IN" dirty="0"/>
              <a:t>    </a:t>
            </a:r>
            <a:r>
              <a:rPr lang="en-IN" sz="6600" dirty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887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2F98-E17D-4897-51F8-42F113FF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</a:t>
            </a:r>
            <a:r>
              <a:rPr lang="en-IN" u="sng" dirty="0"/>
              <a:t>Project Details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8A2B-450F-AB8A-159B-371EE865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47186" cy="4195481"/>
          </a:xfrm>
        </p:spPr>
        <p:txBody>
          <a:bodyPr>
            <a:normAutofit/>
          </a:bodyPr>
          <a:lstStyle/>
          <a:p>
            <a:r>
              <a:rPr lang="en-IN" sz="2800" dirty="0"/>
              <a:t>Brand Name : LEOPSY</a:t>
            </a:r>
          </a:p>
          <a:p>
            <a:r>
              <a:rPr lang="en-IN" sz="2800" dirty="0"/>
              <a:t>Category : Online Restaurant</a:t>
            </a:r>
          </a:p>
          <a:p>
            <a:r>
              <a:rPr lang="en-IN" sz="2800" dirty="0"/>
              <a:t>Email :harishchinnakannu@gmail.com</a:t>
            </a:r>
          </a:p>
          <a:p>
            <a:r>
              <a:rPr lang="en-IN" sz="2800" dirty="0" err="1"/>
              <a:t>BlogURL</a:t>
            </a:r>
            <a:r>
              <a:rPr lang="en-IN" sz="2800" dirty="0"/>
              <a:t>: </a:t>
            </a:r>
            <a:r>
              <a:rPr lang="en-IN" sz="2800" dirty="0">
                <a:hlinkClick r:id="rId2"/>
              </a:rPr>
              <a:t>https://harish7339090438.wixsite.com/leopsy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42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F560510-5033-42AB-3051-4337AC82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81099"/>
            <a:ext cx="7981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5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F61390E-107A-CA13-FAE4-0248CA09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78782"/>
            <a:ext cx="8128000" cy="430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2E359C3-A64A-4358-ADBA-6C321A08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53637"/>
            <a:ext cx="8128000" cy="45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2B44-E507-B707-E558-BB1A3D72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FB23F2-D2A3-6EA9-3243-AD18F24D9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874" y="2052638"/>
            <a:ext cx="7732027" cy="4195762"/>
          </a:xfrm>
        </p:spPr>
      </p:pic>
    </p:spTree>
    <p:extLst>
      <p:ext uri="{BB962C8B-B14F-4D97-AF65-F5344CB8AC3E}">
        <p14:creationId xmlns:p14="http://schemas.microsoft.com/office/powerpoint/2010/main" val="363594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C19DBDA-CF46-5744-11B6-3DAC9A82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23936"/>
            <a:ext cx="8128000" cy="44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68684C8-1200-EAE0-A0C3-D518AC6F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148" y="2052638"/>
            <a:ext cx="7739479" cy="4195762"/>
          </a:xfrm>
        </p:spPr>
      </p:pic>
    </p:spTree>
    <p:extLst>
      <p:ext uri="{BB962C8B-B14F-4D97-AF65-F5344CB8AC3E}">
        <p14:creationId xmlns:p14="http://schemas.microsoft.com/office/powerpoint/2010/main" val="35736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469129-FAB4-15EF-05D1-AE583FEF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37311"/>
            <a:ext cx="8128000" cy="3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0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Keyword Research Using Keyword Planner</vt:lpstr>
      <vt:lpstr>                       Project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Project Links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Research Using Keyword Planner</dc:title>
  <dc:creator>harishchinnakannu@gmail.com</dc:creator>
  <cp:lastModifiedBy>harishchinnakannu@gmail.com</cp:lastModifiedBy>
  <cp:revision>2</cp:revision>
  <dcterms:created xsi:type="dcterms:W3CDTF">2023-10-30T14:46:52Z</dcterms:created>
  <dcterms:modified xsi:type="dcterms:W3CDTF">2023-10-30T15:35:03Z</dcterms:modified>
</cp:coreProperties>
</file>