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2" r:id="rId6"/>
    <p:sldId id="281" r:id="rId7"/>
    <p:sldId id="282" r:id="rId8"/>
    <p:sldId id="283" r:id="rId9"/>
    <p:sldId id="279" r:id="rId10"/>
    <p:sldId id="28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986998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Pollution Detector Using MQ Sensor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6764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Name of the Student         Register No.	Section            Research Group/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Batch.No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D.Indu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         150040209	  13		7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K.Harish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         150040381	  13		7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G.Ajith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         150040253	  14		7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G.Chethan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      150040                    9		7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3914358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Name of the Supervisor: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K.Sripath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Roy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Designation/Department: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Asst.Professor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Research Group:                Open Source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KL  Deemed to be a UNIVERSITY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ECE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11811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7162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CONTRIBUTION TO THE SOCIETY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ENHANCEMENT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decrease pollution we have to detect the places where high pollution is observed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considering this problem and would like to find a solution to this problem.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43840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678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OVERVIEW OF THE PRESENTATION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Objectives of the Project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Motivation  for  the Project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Identified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Methods/Methodology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Advantages &amp; Limitations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Discussion on Results of the base paper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Contribution to the society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enhancement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3810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3716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us own the rise of protecting the environment with the help of technology. Many evolutions had taken place in the technology till now, let us now add a smart feature to the existing technology to help our society.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ample kinds of implementation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have potential to transform in various ways of daily life. For applicants, ingenious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are just like home automation devices, Internet-enabled gadgets, and energy management devices etc., </a:t>
            </a:r>
          </a:p>
          <a:p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 OF THE PROJECT WORK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84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motto of this project is to reduce vehicular pollution by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divert the traffic to the shortest path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basis of high pollution in the opted route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mechanism can be used in various scenarios and significant effectiveness is produced using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pollution detector we require MQ135 sensor,  ARDUINO, GSM module.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746760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MOTIVATION FOR THE PROJECT</a:t>
            </a:r>
          </a:p>
          <a:p>
            <a:pPr algn="ctr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will lead all the humans towards an idea of the smart cities, presenting even more security with energy efficacy for daily life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often observe traffic jam and high pollution on roads. Presently we are using Google Maps app on our mobile phones to get rid of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MQ135 sensor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interface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GSM(Global System for Mobile) will detect the harmful gases when high in air and will send a message to the mobile, such that we find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to travel.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MQ135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in air quality control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1) Wide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scope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2)Fast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and High sensitivity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3)Stable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long life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4)Simple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circuit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mq 135 datashe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57800" y="2302668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4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 900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GSM – Global System for Mobile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modem is a device which can act as either a mobile phone or a modem, which can be used to make a computer or any other processor to communicate over a network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modem has wide range of applications in transaction terminals, supply chain management, security applications, weather stations and GPRS mode remote data logging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0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GSM900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5800" y="1600200"/>
            <a:ext cx="7696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DISCUSSION ON RESULTS OF THE BASE PAPER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442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MQ135</vt:lpstr>
      <vt:lpstr>GSM 900</vt:lpstr>
      <vt:lpstr>Block Diagram Of GSM900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sujatha</dc:creator>
  <cp:lastModifiedBy>indu dhulipala</cp:lastModifiedBy>
  <cp:revision>24</cp:revision>
  <dcterms:created xsi:type="dcterms:W3CDTF">2006-08-16T00:00:00Z</dcterms:created>
  <dcterms:modified xsi:type="dcterms:W3CDTF">2018-03-21T17:48:58Z</dcterms:modified>
</cp:coreProperties>
</file>