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3" r:id="rId5"/>
    <p:sldId id="274" r:id="rId6"/>
    <p:sldId id="276" r:id="rId7"/>
    <p:sldId id="272" r:id="rId8"/>
    <p:sldId id="258" r:id="rId9"/>
    <p:sldId id="279" r:id="rId10"/>
    <p:sldId id="280" r:id="rId11"/>
    <p:sldId id="271" r:id="rId12"/>
    <p:sldId id="27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8382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TITLE OF THE PROJECT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676400"/>
            <a:ext cx="7772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Name of the Student         Register No.	Section            Research Group/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Batch.No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0" y="3429000"/>
            <a:ext cx="510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Name of the Supervisor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Designation/Department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Research Group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4572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KL  Deemed to be a UNIVERSITY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DEPARTMENT OF ECE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57200"/>
            <a:ext cx="11811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CONTRIBUTION TO THE SOCIETY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0480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FUTURE ENHANCEMENT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762000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PLAN FOR REVIEW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397000"/>
          <a:ext cx="70104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600200"/>
                <a:gridCol w="1219200"/>
                <a:gridCol w="1168400"/>
                <a:gridCol w="1168400"/>
                <a:gridCol w="116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NO.OF PAPER REVIEWED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 WORK COMPLETED IN REVIEW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 PENDING  WORK</a:t>
                      </a:r>
                      <a:r>
                        <a:rPr lang="en-US" baseline="0" dirty="0" smtClean="0"/>
                        <a:t> FOR REVIEW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OF COMPLETION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lnSpc>
                <a:spcPct val="15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[1]	Abdullah A.A.,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Cai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L. and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Gebali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F. (2012), “DSADMC: Dual sensing directional MAC protocol for ad hoc networks with directional antennas,” IEEE Trans.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Veh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Technol., vol. 61, no. 3, pp. 1266–1275.</a:t>
            </a:r>
          </a:p>
          <a:p>
            <a:pPr marL="514350" indent="-514350" algn="just">
              <a:lnSpc>
                <a:spcPct val="15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[2]	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Adere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K. and Murthy G.R. (2010), “Solving the Hidden and Exposed Terminal problems Using Directional-Antenna Based MAC Protocol for Wireless Sensor Networks Solving the Hidden and Exposed Terminal problems Using Directional- Antenna Based MAC Protocol for Wireless Sensor Networks,” J. 7th Int. Conf.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Wirel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Opt.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Commun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Networks, Colombo, (WOCN 2010). Rep. No IIIT/TR/2010/53. Cent.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Commun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Int. Inst. Inf. Technol. Hyderabad - 500 032, INDIA Sept. 2010, no. September, pp. 0–4.</a:t>
            </a:r>
          </a:p>
          <a:p>
            <a:pPr marL="514350" indent="-514350" algn="just">
              <a:lnSpc>
                <a:spcPct val="15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[3]	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Akkan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T. (2016), “Power Management for Wireless Sensor Networks in Underground Mining, IEEE Conf” pp. 1–4.</a:t>
            </a:r>
          </a:p>
          <a:p>
            <a:pPr marL="514350" indent="-514350" algn="just">
              <a:lnSpc>
                <a:spcPct val="15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[4]	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Amosse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A.,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Lambadaris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I. and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Talim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J. (2009), “Sensor Nodes Localization Algorithm in Noisy Environments,” IEEE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Sensorcomm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no. 2, pp. 6–12.</a:t>
            </a:r>
          </a:p>
          <a:p>
            <a:pPr marL="514350" lvl="0" indent="-514350">
              <a:lnSpc>
                <a:spcPct val="15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[5]	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Aslam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N., Phillips W., Robertson W. and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Sivakumar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S. (2011), “A multi-criterion optimization technique for energy efficient cluster formation in wireless sensor networks,” Inf. Fusion, </a:t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vol. 12, no. 3, pp. 202–212.</a:t>
            </a:r>
          </a:p>
          <a:p>
            <a:pPr marL="514350" lvl="0" indent="-514350">
              <a:lnSpc>
                <a:spcPct val="15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[6]	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Basagni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S. (2000), “Distributed and mobility-adaptive clustering for multimedia support in multi-Hop wireless networks”, Cent. Adv.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Telecommun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Syst. Serv.</a:t>
            </a:r>
          </a:p>
          <a:p>
            <a:pPr marL="514350" lvl="0" indent="-514350">
              <a:lnSpc>
                <a:spcPct val="15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[7]	Bianchi G. (1998), “IEEE 802.11-saturation throughput analysis”,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Commun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Lett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IEEE, vol. 2, no. 12, pp. 318-320.</a:t>
            </a:r>
          </a:p>
          <a:p>
            <a:pPr marL="514350" indent="-514350" algn="just">
              <a:lnSpc>
                <a:spcPct val="150000"/>
              </a:lnSpc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endParaRPr lang="en-US" sz="2900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2438400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67818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OVERVIEW OF THE PRESENTATION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Objectives 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Project(base paper)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Motivation  for 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Project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Literature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Review(base paper and related papers)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Inference from the paper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Problem Identified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Methods/Methodology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Advantages &amp; Limitations</a:t>
            </a:r>
          </a:p>
          <a:p>
            <a:pPr marL="0"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Discussion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Results of the base paper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Contribution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the society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Future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enhancement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Plan for Review 2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2667000"/>
            <a:ext cx="6324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Sample explanation is given below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457200"/>
            <a:ext cx="7924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Wireless Sensor Networks (WSNs) 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WSN is a network with sensor nodes, each node connecting one or several sensors to collect the data. 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All the sensor nodes interface with several parts such as an antenna with the radio transceiver, a microcontroller, energy or power source a battery form of energy harvesting.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nodes are spatially distributed. They monitor the physical and environmental conditions.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nodes cooperatively transfer the information over a network.</a:t>
            </a:r>
          </a:p>
          <a:p>
            <a:pPr algn="just">
              <a:lnSpc>
                <a:spcPct val="150000"/>
              </a:lnSpc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WS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1" y="4572001"/>
            <a:ext cx="3124200" cy="1755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57800" y="6096000"/>
            <a:ext cx="32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Wireless Sensor Network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822960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CLUSTERING IN WSN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Clustering is  mechanism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grouping sensor nodes and electing Cluster Heads (CH), for  prolonging the network lifetime in WSNs.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Cluster Head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collects the data from various and respective cluster nodes and transfers data to the base station.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cluster head selection is random or based on one or more criteria. 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ideal cluster head has the highest residual energy, the maximum number of neighbor nodes, and the smallest distance from the base station. </a:t>
            </a:r>
          </a:p>
          <a:p>
            <a:pPr algn="just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OBJECTIVES OF THE PROJECT WORK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7848600" cy="6477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improve energy efficiency by grouping mechanisms in Wireless Sensor Network(WSN)</a:t>
            </a:r>
          </a:p>
          <a:p>
            <a:pPr lvl="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avoid hidden node collisions in the Wireless Sensor Network</a:t>
            </a:r>
          </a:p>
          <a:p>
            <a:pPr lvl="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evaluate the performance of the clustering mechanisms in the wireless sensor network</a:t>
            </a:r>
          </a:p>
          <a:p>
            <a:pPr lvl="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study the effect of mobility of the nodes in the Wireless Sensor Network</a:t>
            </a:r>
          </a:p>
          <a:p>
            <a:pPr lvl="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implement Intra Cluster Grouping with a PIC microcontroller, and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Zigbee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module, in each node of a sensor network to work in real time</a:t>
            </a:r>
          </a:p>
          <a:p>
            <a:pPr lvl="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design and simulate a switched beam directional antenna which helps power saving in the beam scanning process in Intra Cluster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74676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MOTIVATION FOR THE PROJECT(Problems identified)</a:t>
            </a:r>
          </a:p>
          <a:p>
            <a:pPr algn="ctr"/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LIMITED POWER SOURCE OF THE SENSOR NODE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Nodes are battery operated  devices.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HIGH ENERGY CONSUMPTION OF THE SENSOR NODE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contains electronic circuits.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WSN transfer higher data rate.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HIDDEN NODE PROBLEM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Hidden nodes in a wireless network refer to nodes which are out of range of other nodes.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DEGRADED NETWORK PERFORMANCE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Increased End-to End delay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Decreased Throughput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Decreased Network Life time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838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04800"/>
            <a:ext cx="8077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LITERATURE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Minimum 7 papers and Maximum 10 papers have to be presented for literature review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371601"/>
            <a:ext cx="7848600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latin typeface="Times New Roman"/>
              <a:ea typeface="Times New Roman"/>
              <a:cs typeface="Times New Roman"/>
            </a:endParaRPr>
          </a:p>
          <a:p>
            <a:r>
              <a:rPr lang="en-US" b="1" dirty="0" smtClean="0">
                <a:latin typeface="Times New Roman"/>
                <a:ea typeface="Times New Roman"/>
                <a:cs typeface="Times New Roman"/>
              </a:rPr>
              <a:t>1.Name </a:t>
            </a:r>
            <a:r>
              <a:rPr lang="en-US" b="1" dirty="0" smtClean="0">
                <a:latin typeface="Times New Roman"/>
                <a:ea typeface="Times New Roman"/>
                <a:cs typeface="Times New Roman"/>
              </a:rPr>
              <a:t>of the Author/Title of the Paper/</a:t>
            </a:r>
            <a:r>
              <a:rPr lang="en-US" b="1" dirty="0" err="1" smtClean="0">
                <a:latin typeface="Times New Roman"/>
                <a:ea typeface="Times New Roman"/>
                <a:cs typeface="Times New Roman"/>
              </a:rPr>
              <a:t>Vol.No</a:t>
            </a:r>
            <a:r>
              <a:rPr lang="en-US" b="1" dirty="0" smtClean="0">
                <a:latin typeface="Times New Roman"/>
                <a:ea typeface="Times New Roman"/>
                <a:cs typeface="Times New Roman"/>
              </a:rPr>
              <a:t>.-Base paper</a:t>
            </a:r>
          </a:p>
          <a:p>
            <a:r>
              <a:rPr lang="en-US" b="1" dirty="0" err="1" smtClean="0">
                <a:latin typeface="Times New Roman"/>
                <a:ea typeface="Times New Roman"/>
                <a:cs typeface="Times New Roman"/>
              </a:rPr>
              <a:t>Chinara</a:t>
            </a:r>
            <a:r>
              <a:rPr lang="en-US" b="1" dirty="0" smtClean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ea typeface="Times New Roman"/>
                <a:cs typeface="Times New Roman"/>
              </a:rPr>
              <a:t>S. and </a:t>
            </a:r>
            <a:r>
              <a:rPr lang="en-US" b="1" dirty="0" err="1" smtClean="0">
                <a:latin typeface="Times New Roman"/>
                <a:ea typeface="Times New Roman"/>
                <a:cs typeface="Times New Roman"/>
              </a:rPr>
              <a:t>Rath</a:t>
            </a:r>
            <a:r>
              <a:rPr lang="en-US" b="1" dirty="0" smtClean="0">
                <a:latin typeface="Times New Roman"/>
                <a:ea typeface="Times New Roman"/>
                <a:cs typeface="Times New Roman"/>
              </a:rPr>
              <a:t> S.K. (2009</a:t>
            </a:r>
            <a:r>
              <a:rPr lang="en-US" dirty="0" smtClean="0">
                <a:latin typeface="Times New Roman"/>
                <a:ea typeface="Times New Roman"/>
                <a:cs typeface="Times New Roman"/>
              </a:rPr>
              <a:t>), “TACA: A Topology Adaptive Clustering Algorithm for Mobile Ad Hoc Network,” J.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</a:rPr>
              <a:t>Netw</a:t>
            </a:r>
            <a:r>
              <a:rPr lang="en-US" dirty="0" smtClean="0">
                <a:latin typeface="Times New Roman"/>
                <a:ea typeface="Times New Roman"/>
                <a:cs typeface="Times New Roman"/>
              </a:rPr>
              <a:t>. Syst.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</a:rPr>
              <a:t>Manag</a:t>
            </a:r>
            <a:r>
              <a:rPr lang="en-US" dirty="0" smtClean="0">
                <a:latin typeface="Times New Roman"/>
                <a:ea typeface="Times New Roman"/>
                <a:cs typeface="Times New Roman"/>
              </a:rPr>
              <a:t>., vol. 17, no. 1, pp. </a:t>
            </a:r>
            <a:r>
              <a:rPr lang="en-US" dirty="0" smtClean="0">
                <a:latin typeface="Times New Roman"/>
                <a:ea typeface="Times New Roman"/>
                <a:cs typeface="Times New Roman"/>
              </a:rPr>
              <a:t>183–207</a:t>
            </a:r>
          </a:p>
          <a:p>
            <a:endParaRPr lang="en-US" b="1" dirty="0" smtClean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Inference from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paper: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Identified: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Methods/Methodology: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Advantages &amp;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Limitations: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/>
              <a:ea typeface="Times New Roman"/>
              <a:cs typeface="Times New Roman"/>
            </a:endParaRPr>
          </a:p>
          <a:p>
            <a:endParaRPr lang="en-US" dirty="0" smtClean="0">
              <a:latin typeface="Times New Roman"/>
              <a:ea typeface="Times New Roman"/>
              <a:cs typeface="Times New Roman"/>
            </a:endParaRPr>
          </a:p>
          <a:p>
            <a:endParaRPr lang="en-US" dirty="0" smtClean="0">
              <a:latin typeface="Times New Roman"/>
              <a:ea typeface="Times New Roman"/>
              <a:cs typeface="Times New Roman"/>
            </a:endParaRPr>
          </a:p>
          <a:p>
            <a:endParaRPr lang="en-US" dirty="0" smtClean="0">
              <a:latin typeface="Times New Roman"/>
              <a:ea typeface="Times New Roman"/>
              <a:cs typeface="Times New Roman"/>
            </a:endParaRPr>
          </a:p>
          <a:p>
            <a:endParaRPr lang="en-US" dirty="0" smtClean="0">
              <a:latin typeface="Times New Roman"/>
              <a:ea typeface="Times New Roman"/>
              <a:cs typeface="Times New Roman"/>
            </a:endParaRPr>
          </a:p>
          <a:p>
            <a:endParaRPr lang="en-US" dirty="0" smtClean="0">
              <a:ea typeface="Times New Roman"/>
              <a:cs typeface="Times New Roman"/>
            </a:endParaRPr>
          </a:p>
          <a:p>
            <a:endParaRPr lang="en-US" b="1" dirty="0" smtClean="0">
              <a:latin typeface="Times New Roman"/>
              <a:ea typeface="Times New Roman"/>
              <a:cs typeface="Times New Roman"/>
            </a:endParaRPr>
          </a:p>
          <a:p>
            <a:endParaRPr lang="en-US" b="1" dirty="0" smtClean="0">
              <a:latin typeface="Times New Roman"/>
              <a:ea typeface="Times New Roman"/>
              <a:cs typeface="Times New Roman"/>
            </a:endParaRPr>
          </a:p>
          <a:p>
            <a:endParaRPr lang="en-US" b="1" dirty="0" smtClean="0">
              <a:latin typeface="Times New Roman"/>
              <a:ea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858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DISCUSSION ON RESULTS OF THE BASE PAPER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560</Words>
  <Application>Microsoft Office PowerPoint</Application>
  <PresentationFormat>On-screen Show (4:3)</PresentationFormat>
  <Paragraphs>110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REFERENCES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sujatha</dc:creator>
  <cp:lastModifiedBy>sujatha</cp:lastModifiedBy>
  <cp:revision>13</cp:revision>
  <dcterms:created xsi:type="dcterms:W3CDTF">2006-08-16T00:00:00Z</dcterms:created>
  <dcterms:modified xsi:type="dcterms:W3CDTF">2018-03-16T05:08:53Z</dcterms:modified>
</cp:coreProperties>
</file>