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6" r:id="rId1"/>
  </p:sldMasterIdLst>
  <p:notesMasterIdLst>
    <p:notesMasterId r:id="rId16"/>
  </p:notesMasterIdLst>
  <p:sldIdLst>
    <p:sldId id="256" r:id="rId2"/>
    <p:sldId id="263" r:id="rId3"/>
    <p:sldId id="268" r:id="rId4"/>
    <p:sldId id="258" r:id="rId5"/>
    <p:sldId id="259" r:id="rId6"/>
    <p:sldId id="264" r:id="rId7"/>
    <p:sldId id="261" r:id="rId8"/>
    <p:sldId id="262" r:id="rId9"/>
    <p:sldId id="265" r:id="rId10"/>
    <p:sldId id="266" r:id="rId11"/>
    <p:sldId id="267"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8BF45A-F7E9-437F-96FE-CC290571DFCC}" type="datetimeFigureOut">
              <a:rPr lang="en-IN" smtClean="0"/>
              <a:t>12-03-2018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2C3BE0-FB32-4F93-A99A-6FF2C1E064FA}" type="slidenum">
              <a:rPr lang="en-IN" smtClean="0"/>
              <a:t>‹#›</a:t>
            </a:fld>
            <a:endParaRPr lang="en-IN"/>
          </a:p>
        </p:txBody>
      </p:sp>
    </p:spTree>
    <p:extLst>
      <p:ext uri="{BB962C8B-B14F-4D97-AF65-F5344CB8AC3E}">
        <p14:creationId xmlns:p14="http://schemas.microsoft.com/office/powerpoint/2010/main" val="1497267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0675-7493-4428-BEC9-F57CBF9F9C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448A90-5D8D-4D76-A222-E3BCF8C32D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22109A-16F8-4F95-8FC3-277EFD78F411}"/>
              </a:ext>
            </a:extLst>
          </p:cNvPr>
          <p:cNvSpPr>
            <a:spLocks noGrp="1"/>
          </p:cNvSpPr>
          <p:nvPr>
            <p:ph type="dt" sz="half" idx="10"/>
          </p:nvPr>
        </p:nvSpPr>
        <p:spPr/>
        <p:txBody>
          <a:bodyPr/>
          <a:lstStyle/>
          <a:p>
            <a:fld id="{FA48B7B1-B13D-4CA5-8F8F-DFDA060696E7}" type="datetime1">
              <a:rPr lang="en-US" smtClean="0"/>
              <a:t>3/12/2018</a:t>
            </a:fld>
            <a:endParaRPr lang="en-US" dirty="0"/>
          </a:p>
        </p:txBody>
      </p:sp>
      <p:sp>
        <p:nvSpPr>
          <p:cNvPr id="5" name="Footer Placeholder 4">
            <a:extLst>
              <a:ext uri="{FF2B5EF4-FFF2-40B4-BE49-F238E27FC236}">
                <a16:creationId xmlns:a16="http://schemas.microsoft.com/office/drawing/2014/main" id="{D768B05A-D145-4AD9-8074-DF17893B30B0}"/>
              </a:ext>
            </a:extLst>
          </p:cNvPr>
          <p:cNvSpPr>
            <a:spLocks noGrp="1"/>
          </p:cNvSpPr>
          <p:nvPr>
            <p:ph type="ftr" sz="quarter" idx="11"/>
          </p:nvPr>
        </p:nvSpPr>
        <p:spPr/>
        <p:txBody>
          <a:bodyPr/>
          <a:lstStyle/>
          <a:p>
            <a:r>
              <a:rPr lang="en-US"/>
              <a:t>Open with Smile</a:t>
            </a:r>
            <a:endParaRPr lang="en-US" dirty="0"/>
          </a:p>
        </p:txBody>
      </p:sp>
      <p:sp>
        <p:nvSpPr>
          <p:cNvPr id="6" name="Slide Number Placeholder 5">
            <a:extLst>
              <a:ext uri="{FF2B5EF4-FFF2-40B4-BE49-F238E27FC236}">
                <a16:creationId xmlns:a16="http://schemas.microsoft.com/office/drawing/2014/main" id="{C9F2EFDC-82CD-4A3D-84C8-FBD5B590383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95800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BA9D-34BC-405B-A8CA-F928369E13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C77C4F-AE5D-495D-BCA6-DA553932B56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D73C74-6A7C-43FA-89DA-73D3FB16E50E}"/>
              </a:ext>
            </a:extLst>
          </p:cNvPr>
          <p:cNvSpPr>
            <a:spLocks noGrp="1"/>
          </p:cNvSpPr>
          <p:nvPr>
            <p:ph type="dt" sz="half" idx="10"/>
          </p:nvPr>
        </p:nvSpPr>
        <p:spPr/>
        <p:txBody>
          <a:bodyPr/>
          <a:lstStyle/>
          <a:p>
            <a:fld id="{73FC2022-EE61-4987-98B8-72239401357C}" type="datetime1">
              <a:rPr lang="en-US" smtClean="0"/>
              <a:t>3/12/2018</a:t>
            </a:fld>
            <a:endParaRPr lang="en-US" dirty="0"/>
          </a:p>
        </p:txBody>
      </p:sp>
      <p:sp>
        <p:nvSpPr>
          <p:cNvPr id="5" name="Footer Placeholder 4">
            <a:extLst>
              <a:ext uri="{FF2B5EF4-FFF2-40B4-BE49-F238E27FC236}">
                <a16:creationId xmlns:a16="http://schemas.microsoft.com/office/drawing/2014/main" id="{3A9EBC95-07E2-426D-9F16-436200697185}"/>
              </a:ext>
            </a:extLst>
          </p:cNvPr>
          <p:cNvSpPr>
            <a:spLocks noGrp="1"/>
          </p:cNvSpPr>
          <p:nvPr>
            <p:ph type="ftr" sz="quarter" idx="11"/>
          </p:nvPr>
        </p:nvSpPr>
        <p:spPr/>
        <p:txBody>
          <a:bodyPr/>
          <a:lstStyle/>
          <a:p>
            <a:r>
              <a:rPr lang="en-US"/>
              <a:t>Open with Smile</a:t>
            </a:r>
            <a:endParaRPr lang="en-US" dirty="0"/>
          </a:p>
        </p:txBody>
      </p:sp>
      <p:sp>
        <p:nvSpPr>
          <p:cNvPr id="6" name="Slide Number Placeholder 5">
            <a:extLst>
              <a:ext uri="{FF2B5EF4-FFF2-40B4-BE49-F238E27FC236}">
                <a16:creationId xmlns:a16="http://schemas.microsoft.com/office/drawing/2014/main" id="{32F6CA92-F2D4-482D-8A36-7A7410863F14}"/>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69603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956559-8E49-4B68-A090-2ABE3CB625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95C36E-0747-41D5-9CA3-5E030409B6E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BDB7EE-4B53-4D27-89B9-E8D1C21D2FF4}"/>
              </a:ext>
            </a:extLst>
          </p:cNvPr>
          <p:cNvSpPr>
            <a:spLocks noGrp="1"/>
          </p:cNvSpPr>
          <p:nvPr>
            <p:ph type="dt" sz="half" idx="10"/>
          </p:nvPr>
        </p:nvSpPr>
        <p:spPr/>
        <p:txBody>
          <a:bodyPr/>
          <a:lstStyle/>
          <a:p>
            <a:fld id="{DB42DB5F-22F1-46D0-848A-1C3BAC81EF19}" type="datetime1">
              <a:rPr lang="en-US" smtClean="0"/>
              <a:t>3/12/2018</a:t>
            </a:fld>
            <a:endParaRPr lang="en-US" dirty="0"/>
          </a:p>
        </p:txBody>
      </p:sp>
      <p:sp>
        <p:nvSpPr>
          <p:cNvPr id="5" name="Footer Placeholder 4">
            <a:extLst>
              <a:ext uri="{FF2B5EF4-FFF2-40B4-BE49-F238E27FC236}">
                <a16:creationId xmlns:a16="http://schemas.microsoft.com/office/drawing/2014/main" id="{A218ECE5-10CC-480D-8416-4A7535585450}"/>
              </a:ext>
            </a:extLst>
          </p:cNvPr>
          <p:cNvSpPr>
            <a:spLocks noGrp="1"/>
          </p:cNvSpPr>
          <p:nvPr>
            <p:ph type="ftr" sz="quarter" idx="11"/>
          </p:nvPr>
        </p:nvSpPr>
        <p:spPr/>
        <p:txBody>
          <a:bodyPr/>
          <a:lstStyle/>
          <a:p>
            <a:r>
              <a:rPr lang="en-US"/>
              <a:t>Open with Smile</a:t>
            </a:r>
            <a:endParaRPr lang="en-US" dirty="0"/>
          </a:p>
        </p:txBody>
      </p:sp>
      <p:sp>
        <p:nvSpPr>
          <p:cNvPr id="6" name="Slide Number Placeholder 5">
            <a:extLst>
              <a:ext uri="{FF2B5EF4-FFF2-40B4-BE49-F238E27FC236}">
                <a16:creationId xmlns:a16="http://schemas.microsoft.com/office/drawing/2014/main" id="{7C62BDBC-6846-4729-92C2-76F1E6164A1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98360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4E3B1-ECA0-4F22-9CEB-5CBDE28CA2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D962C-C9A1-4438-A103-2B1F88925B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2C2E0A-D34E-4C35-B711-A540E8EF8E6E}"/>
              </a:ext>
            </a:extLst>
          </p:cNvPr>
          <p:cNvSpPr>
            <a:spLocks noGrp="1"/>
          </p:cNvSpPr>
          <p:nvPr>
            <p:ph type="dt" sz="half" idx="10"/>
          </p:nvPr>
        </p:nvSpPr>
        <p:spPr/>
        <p:txBody>
          <a:bodyPr/>
          <a:lstStyle/>
          <a:p>
            <a:fld id="{4B131101-EB7E-4EA5-8603-C4D0AE0A2CDB}" type="datetime1">
              <a:rPr lang="en-US" smtClean="0"/>
              <a:t>3/12/2018</a:t>
            </a:fld>
            <a:endParaRPr lang="en-US" dirty="0"/>
          </a:p>
        </p:txBody>
      </p:sp>
      <p:sp>
        <p:nvSpPr>
          <p:cNvPr id="5" name="Footer Placeholder 4">
            <a:extLst>
              <a:ext uri="{FF2B5EF4-FFF2-40B4-BE49-F238E27FC236}">
                <a16:creationId xmlns:a16="http://schemas.microsoft.com/office/drawing/2014/main" id="{D2CCF5DA-2A40-45C5-935C-52E29DF32818}"/>
              </a:ext>
            </a:extLst>
          </p:cNvPr>
          <p:cNvSpPr>
            <a:spLocks noGrp="1"/>
          </p:cNvSpPr>
          <p:nvPr>
            <p:ph type="ftr" sz="quarter" idx="11"/>
          </p:nvPr>
        </p:nvSpPr>
        <p:spPr/>
        <p:txBody>
          <a:bodyPr/>
          <a:lstStyle/>
          <a:p>
            <a:r>
              <a:rPr lang="en-US"/>
              <a:t>Open with Smile</a:t>
            </a:r>
            <a:endParaRPr lang="en-US" dirty="0"/>
          </a:p>
        </p:txBody>
      </p:sp>
      <p:sp>
        <p:nvSpPr>
          <p:cNvPr id="6" name="Slide Number Placeholder 5">
            <a:extLst>
              <a:ext uri="{FF2B5EF4-FFF2-40B4-BE49-F238E27FC236}">
                <a16:creationId xmlns:a16="http://schemas.microsoft.com/office/drawing/2014/main" id="{167837E3-65AC-4E55-8D44-B2749BD0BD61}"/>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3714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FEB-C869-4710-A824-3B3E4717EE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AE7B26-FBF2-4FF0-839C-401EB8CB14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CABC5FF-344A-439F-89F5-D3A540960FDC}"/>
              </a:ext>
            </a:extLst>
          </p:cNvPr>
          <p:cNvSpPr>
            <a:spLocks noGrp="1"/>
          </p:cNvSpPr>
          <p:nvPr>
            <p:ph type="dt" sz="half" idx="10"/>
          </p:nvPr>
        </p:nvSpPr>
        <p:spPr/>
        <p:txBody>
          <a:bodyPr/>
          <a:lstStyle/>
          <a:p>
            <a:fld id="{C0AAE7B7-5E9B-4674-B293-5C02C841A010}" type="datetime1">
              <a:rPr lang="en-US" smtClean="0"/>
              <a:t>3/12/2018</a:t>
            </a:fld>
            <a:endParaRPr lang="en-US" dirty="0"/>
          </a:p>
        </p:txBody>
      </p:sp>
      <p:sp>
        <p:nvSpPr>
          <p:cNvPr id="5" name="Footer Placeholder 4">
            <a:extLst>
              <a:ext uri="{FF2B5EF4-FFF2-40B4-BE49-F238E27FC236}">
                <a16:creationId xmlns:a16="http://schemas.microsoft.com/office/drawing/2014/main" id="{1450A0BB-5FB8-43E3-BD51-8F1D3DDA1E62}"/>
              </a:ext>
            </a:extLst>
          </p:cNvPr>
          <p:cNvSpPr>
            <a:spLocks noGrp="1"/>
          </p:cNvSpPr>
          <p:nvPr>
            <p:ph type="ftr" sz="quarter" idx="11"/>
          </p:nvPr>
        </p:nvSpPr>
        <p:spPr/>
        <p:txBody>
          <a:bodyPr/>
          <a:lstStyle/>
          <a:p>
            <a:r>
              <a:rPr lang="en-US"/>
              <a:t>Open with Smile</a:t>
            </a:r>
            <a:endParaRPr lang="en-US" dirty="0"/>
          </a:p>
        </p:txBody>
      </p:sp>
      <p:sp>
        <p:nvSpPr>
          <p:cNvPr id="6" name="Slide Number Placeholder 5">
            <a:extLst>
              <a:ext uri="{FF2B5EF4-FFF2-40B4-BE49-F238E27FC236}">
                <a16:creationId xmlns:a16="http://schemas.microsoft.com/office/drawing/2014/main" id="{01438CB3-F05C-44F1-8C9C-890070AEB00C}"/>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7527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0AA2-5849-49F8-A970-A8D6D12755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BCD0C7-AD37-4230-AD27-40BAF8564B9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00679C-CA00-4226-B09E-B4BCF12B53B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D72FA2-AEC8-42C6-945D-5ACDF74BBC03}"/>
              </a:ext>
            </a:extLst>
          </p:cNvPr>
          <p:cNvSpPr>
            <a:spLocks noGrp="1"/>
          </p:cNvSpPr>
          <p:nvPr>
            <p:ph type="dt" sz="half" idx="10"/>
          </p:nvPr>
        </p:nvSpPr>
        <p:spPr/>
        <p:txBody>
          <a:bodyPr/>
          <a:lstStyle/>
          <a:p>
            <a:fld id="{E32686E4-244F-426E-8433-C35BBA7684D3}" type="datetime1">
              <a:rPr lang="en-US" smtClean="0"/>
              <a:t>3/12/2018</a:t>
            </a:fld>
            <a:endParaRPr lang="en-US" dirty="0"/>
          </a:p>
        </p:txBody>
      </p:sp>
      <p:sp>
        <p:nvSpPr>
          <p:cNvPr id="6" name="Footer Placeholder 5">
            <a:extLst>
              <a:ext uri="{FF2B5EF4-FFF2-40B4-BE49-F238E27FC236}">
                <a16:creationId xmlns:a16="http://schemas.microsoft.com/office/drawing/2014/main" id="{8284C269-9A15-45B1-B2BA-AA074290A198}"/>
              </a:ext>
            </a:extLst>
          </p:cNvPr>
          <p:cNvSpPr>
            <a:spLocks noGrp="1"/>
          </p:cNvSpPr>
          <p:nvPr>
            <p:ph type="ftr" sz="quarter" idx="11"/>
          </p:nvPr>
        </p:nvSpPr>
        <p:spPr/>
        <p:txBody>
          <a:bodyPr/>
          <a:lstStyle/>
          <a:p>
            <a:r>
              <a:rPr lang="en-US"/>
              <a:t>Open with Smile</a:t>
            </a:r>
            <a:endParaRPr lang="en-US" dirty="0"/>
          </a:p>
        </p:txBody>
      </p:sp>
      <p:sp>
        <p:nvSpPr>
          <p:cNvPr id="7" name="Slide Number Placeholder 6">
            <a:extLst>
              <a:ext uri="{FF2B5EF4-FFF2-40B4-BE49-F238E27FC236}">
                <a16:creationId xmlns:a16="http://schemas.microsoft.com/office/drawing/2014/main" id="{678DB196-972B-40DA-B767-3AC4A7D35B35}"/>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8525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C0E3-49F6-4E66-BF39-C22420EEA8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3750AE-AF79-40C6-A0C7-CAA786DDDB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6A82CA-7B61-4659-84CE-50281D1E68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5BE49B-15AE-4F19-896C-D69C74C82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456F3B-EDC7-442C-9147-D4E719D11EC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32E417-5799-4573-ADA6-822DD9D35CC5}"/>
              </a:ext>
            </a:extLst>
          </p:cNvPr>
          <p:cNvSpPr>
            <a:spLocks noGrp="1"/>
          </p:cNvSpPr>
          <p:nvPr>
            <p:ph type="dt" sz="half" idx="10"/>
          </p:nvPr>
        </p:nvSpPr>
        <p:spPr/>
        <p:txBody>
          <a:bodyPr/>
          <a:lstStyle/>
          <a:p>
            <a:fld id="{D66B98AC-0692-4BCB-9402-C6E8070BCD5A}" type="datetime1">
              <a:rPr lang="en-US" smtClean="0"/>
              <a:t>3/12/2018</a:t>
            </a:fld>
            <a:endParaRPr lang="en-US" dirty="0"/>
          </a:p>
        </p:txBody>
      </p:sp>
      <p:sp>
        <p:nvSpPr>
          <p:cNvPr id="8" name="Footer Placeholder 7">
            <a:extLst>
              <a:ext uri="{FF2B5EF4-FFF2-40B4-BE49-F238E27FC236}">
                <a16:creationId xmlns:a16="http://schemas.microsoft.com/office/drawing/2014/main" id="{933C9C41-13C8-486C-8EA5-1A6EE2731ACC}"/>
              </a:ext>
            </a:extLst>
          </p:cNvPr>
          <p:cNvSpPr>
            <a:spLocks noGrp="1"/>
          </p:cNvSpPr>
          <p:nvPr>
            <p:ph type="ftr" sz="quarter" idx="11"/>
          </p:nvPr>
        </p:nvSpPr>
        <p:spPr/>
        <p:txBody>
          <a:bodyPr/>
          <a:lstStyle/>
          <a:p>
            <a:r>
              <a:rPr lang="en-US"/>
              <a:t>Open with Smile</a:t>
            </a:r>
            <a:endParaRPr lang="en-US" dirty="0"/>
          </a:p>
        </p:txBody>
      </p:sp>
      <p:sp>
        <p:nvSpPr>
          <p:cNvPr id="9" name="Slide Number Placeholder 8">
            <a:extLst>
              <a:ext uri="{FF2B5EF4-FFF2-40B4-BE49-F238E27FC236}">
                <a16:creationId xmlns:a16="http://schemas.microsoft.com/office/drawing/2014/main" id="{C9C64F2A-4B5C-43FF-87FF-405C15B6AB4D}"/>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6414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17E4-FDB3-4D99-902F-C90AADB273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578D53-DDDA-4D79-AA4E-B459A0CFBDC2}"/>
              </a:ext>
            </a:extLst>
          </p:cNvPr>
          <p:cNvSpPr>
            <a:spLocks noGrp="1"/>
          </p:cNvSpPr>
          <p:nvPr>
            <p:ph type="dt" sz="half" idx="10"/>
          </p:nvPr>
        </p:nvSpPr>
        <p:spPr/>
        <p:txBody>
          <a:bodyPr/>
          <a:lstStyle/>
          <a:p>
            <a:fld id="{BE7D4AD6-CC3A-4994-A1D3-76C822B755F6}" type="datetime1">
              <a:rPr lang="en-US" smtClean="0"/>
              <a:t>3/12/2018</a:t>
            </a:fld>
            <a:endParaRPr lang="en-US" dirty="0"/>
          </a:p>
        </p:txBody>
      </p:sp>
      <p:sp>
        <p:nvSpPr>
          <p:cNvPr id="4" name="Footer Placeholder 3">
            <a:extLst>
              <a:ext uri="{FF2B5EF4-FFF2-40B4-BE49-F238E27FC236}">
                <a16:creationId xmlns:a16="http://schemas.microsoft.com/office/drawing/2014/main" id="{A55FF44E-1A7A-4F84-96D2-7C123A2887B8}"/>
              </a:ext>
            </a:extLst>
          </p:cNvPr>
          <p:cNvSpPr>
            <a:spLocks noGrp="1"/>
          </p:cNvSpPr>
          <p:nvPr>
            <p:ph type="ftr" sz="quarter" idx="11"/>
          </p:nvPr>
        </p:nvSpPr>
        <p:spPr/>
        <p:txBody>
          <a:bodyPr/>
          <a:lstStyle/>
          <a:p>
            <a:r>
              <a:rPr lang="en-US"/>
              <a:t>Open with Smile</a:t>
            </a:r>
            <a:endParaRPr lang="en-US" dirty="0"/>
          </a:p>
        </p:txBody>
      </p:sp>
      <p:sp>
        <p:nvSpPr>
          <p:cNvPr id="5" name="Slide Number Placeholder 4">
            <a:extLst>
              <a:ext uri="{FF2B5EF4-FFF2-40B4-BE49-F238E27FC236}">
                <a16:creationId xmlns:a16="http://schemas.microsoft.com/office/drawing/2014/main" id="{45BFE828-4F5E-4F61-BE71-C9F56708C0E7}"/>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17191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49C167-3E22-426F-9D0C-AD17DEF0FF0C}"/>
              </a:ext>
            </a:extLst>
          </p:cNvPr>
          <p:cNvSpPr>
            <a:spLocks noGrp="1"/>
          </p:cNvSpPr>
          <p:nvPr>
            <p:ph type="dt" sz="half" idx="10"/>
          </p:nvPr>
        </p:nvSpPr>
        <p:spPr/>
        <p:txBody>
          <a:bodyPr/>
          <a:lstStyle/>
          <a:p>
            <a:fld id="{73287B80-FAEB-4A97-864B-CEEC4797939B}" type="datetime1">
              <a:rPr lang="en-US" smtClean="0"/>
              <a:t>3/12/2018</a:t>
            </a:fld>
            <a:endParaRPr lang="en-US" dirty="0"/>
          </a:p>
        </p:txBody>
      </p:sp>
      <p:sp>
        <p:nvSpPr>
          <p:cNvPr id="3" name="Footer Placeholder 2">
            <a:extLst>
              <a:ext uri="{FF2B5EF4-FFF2-40B4-BE49-F238E27FC236}">
                <a16:creationId xmlns:a16="http://schemas.microsoft.com/office/drawing/2014/main" id="{9A69BCCF-7836-4856-B961-4CE9148E45C9}"/>
              </a:ext>
            </a:extLst>
          </p:cNvPr>
          <p:cNvSpPr>
            <a:spLocks noGrp="1"/>
          </p:cNvSpPr>
          <p:nvPr>
            <p:ph type="ftr" sz="quarter" idx="11"/>
          </p:nvPr>
        </p:nvSpPr>
        <p:spPr/>
        <p:txBody>
          <a:bodyPr/>
          <a:lstStyle/>
          <a:p>
            <a:r>
              <a:rPr lang="en-US"/>
              <a:t>Open with Smile</a:t>
            </a:r>
            <a:endParaRPr lang="en-US" dirty="0"/>
          </a:p>
        </p:txBody>
      </p:sp>
      <p:sp>
        <p:nvSpPr>
          <p:cNvPr id="4" name="Slide Number Placeholder 3">
            <a:extLst>
              <a:ext uri="{FF2B5EF4-FFF2-40B4-BE49-F238E27FC236}">
                <a16:creationId xmlns:a16="http://schemas.microsoft.com/office/drawing/2014/main" id="{3FE78529-9CA7-472E-A00F-9E48DE50C8FD}"/>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495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E2BF3-A6B9-47B2-8216-6FADFE79D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5C81F0-299A-4492-86F1-59F571C64C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4A1293-E560-465B-8051-E850E6591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26DED9-4359-41FF-8646-046D1A52F7D5}"/>
              </a:ext>
            </a:extLst>
          </p:cNvPr>
          <p:cNvSpPr>
            <a:spLocks noGrp="1"/>
          </p:cNvSpPr>
          <p:nvPr>
            <p:ph type="dt" sz="half" idx="10"/>
          </p:nvPr>
        </p:nvSpPr>
        <p:spPr/>
        <p:txBody>
          <a:bodyPr/>
          <a:lstStyle/>
          <a:p>
            <a:fld id="{E4B3DA13-89E4-4EE5-8785-EF12B590AFB2}" type="datetime1">
              <a:rPr lang="en-US" smtClean="0"/>
              <a:t>3/12/2018</a:t>
            </a:fld>
            <a:endParaRPr lang="en-US" dirty="0"/>
          </a:p>
        </p:txBody>
      </p:sp>
      <p:sp>
        <p:nvSpPr>
          <p:cNvPr id="6" name="Footer Placeholder 5">
            <a:extLst>
              <a:ext uri="{FF2B5EF4-FFF2-40B4-BE49-F238E27FC236}">
                <a16:creationId xmlns:a16="http://schemas.microsoft.com/office/drawing/2014/main" id="{44F28C36-FBFB-4E52-B3FA-DC7ABBEB1CEC}"/>
              </a:ext>
            </a:extLst>
          </p:cNvPr>
          <p:cNvSpPr>
            <a:spLocks noGrp="1"/>
          </p:cNvSpPr>
          <p:nvPr>
            <p:ph type="ftr" sz="quarter" idx="11"/>
          </p:nvPr>
        </p:nvSpPr>
        <p:spPr/>
        <p:txBody>
          <a:bodyPr/>
          <a:lstStyle/>
          <a:p>
            <a:r>
              <a:rPr lang="en-US"/>
              <a:t>Open with Smile</a:t>
            </a:r>
            <a:endParaRPr lang="en-US" dirty="0"/>
          </a:p>
        </p:txBody>
      </p:sp>
      <p:sp>
        <p:nvSpPr>
          <p:cNvPr id="7" name="Slide Number Placeholder 6">
            <a:extLst>
              <a:ext uri="{FF2B5EF4-FFF2-40B4-BE49-F238E27FC236}">
                <a16:creationId xmlns:a16="http://schemas.microsoft.com/office/drawing/2014/main" id="{1B72FD2C-9FAF-45C4-A4A7-0CCA7425022E}"/>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76605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54E3-F3E7-49E9-936F-EED7BD0DC4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6F93F4-83B9-43DA-BB92-604BDC12A1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E926F4-2E09-4037-9994-D61DBDE5E1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7B0E7C-EB43-4FF8-9D36-DAFE363B36D5}"/>
              </a:ext>
            </a:extLst>
          </p:cNvPr>
          <p:cNvSpPr>
            <a:spLocks noGrp="1"/>
          </p:cNvSpPr>
          <p:nvPr>
            <p:ph type="dt" sz="half" idx="10"/>
          </p:nvPr>
        </p:nvSpPr>
        <p:spPr/>
        <p:txBody>
          <a:bodyPr/>
          <a:lstStyle/>
          <a:p>
            <a:fld id="{E5A6936D-832D-43E4-A044-734546AD44FD}" type="datetime1">
              <a:rPr lang="en-US" smtClean="0"/>
              <a:t>3/12/2018</a:t>
            </a:fld>
            <a:endParaRPr lang="en-US" dirty="0"/>
          </a:p>
        </p:txBody>
      </p:sp>
      <p:sp>
        <p:nvSpPr>
          <p:cNvPr id="6" name="Footer Placeholder 5">
            <a:extLst>
              <a:ext uri="{FF2B5EF4-FFF2-40B4-BE49-F238E27FC236}">
                <a16:creationId xmlns:a16="http://schemas.microsoft.com/office/drawing/2014/main" id="{61C955E5-401B-4D2A-B4EE-DA834C2C0392}"/>
              </a:ext>
            </a:extLst>
          </p:cNvPr>
          <p:cNvSpPr>
            <a:spLocks noGrp="1"/>
          </p:cNvSpPr>
          <p:nvPr>
            <p:ph type="ftr" sz="quarter" idx="11"/>
          </p:nvPr>
        </p:nvSpPr>
        <p:spPr/>
        <p:txBody>
          <a:bodyPr/>
          <a:lstStyle/>
          <a:p>
            <a:r>
              <a:rPr lang="en-US"/>
              <a:t>Open with Smile</a:t>
            </a:r>
            <a:endParaRPr lang="en-US" dirty="0"/>
          </a:p>
        </p:txBody>
      </p:sp>
      <p:sp>
        <p:nvSpPr>
          <p:cNvPr id="7" name="Slide Number Placeholder 6">
            <a:extLst>
              <a:ext uri="{FF2B5EF4-FFF2-40B4-BE49-F238E27FC236}">
                <a16:creationId xmlns:a16="http://schemas.microsoft.com/office/drawing/2014/main" id="{7E6399CC-D5FC-4999-8D13-E635405EE073}"/>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19352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E8AE97-DCA7-432F-94C4-0DA6BBDD54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154C30-7086-42EA-9CB4-B765626BD0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1A1CC4-EBFC-400B-B6C0-3E1A72DD4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DB598F-7FBD-449C-A1B1-B543565F8B0F}" type="datetime1">
              <a:rPr lang="en-US" smtClean="0"/>
              <a:t>3/12/2018</a:t>
            </a:fld>
            <a:endParaRPr lang="en-US" dirty="0"/>
          </a:p>
        </p:txBody>
      </p:sp>
      <p:sp>
        <p:nvSpPr>
          <p:cNvPr id="5" name="Footer Placeholder 4">
            <a:extLst>
              <a:ext uri="{FF2B5EF4-FFF2-40B4-BE49-F238E27FC236}">
                <a16:creationId xmlns:a16="http://schemas.microsoft.com/office/drawing/2014/main" id="{5D9D7418-3583-4DB1-AA3F-083078BF9F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Open with Smile</a:t>
            </a:r>
            <a:endParaRPr lang="en-US" dirty="0"/>
          </a:p>
        </p:txBody>
      </p:sp>
      <p:sp>
        <p:nvSpPr>
          <p:cNvPr id="6" name="Slide Number Placeholder 5">
            <a:extLst>
              <a:ext uri="{FF2B5EF4-FFF2-40B4-BE49-F238E27FC236}">
                <a16:creationId xmlns:a16="http://schemas.microsoft.com/office/drawing/2014/main" id="{34A5C636-0EFA-42D1-AD38-E810E2936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20084903"/>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5FA8-4DC6-4177-98AF-AA6776446C08}"/>
              </a:ext>
            </a:extLst>
          </p:cNvPr>
          <p:cNvSpPr>
            <a:spLocks noGrp="1"/>
          </p:cNvSpPr>
          <p:nvPr>
            <p:ph type="ctrTitle"/>
          </p:nvPr>
        </p:nvSpPr>
        <p:spPr/>
        <p:txBody>
          <a:bodyPr/>
          <a:lstStyle/>
          <a:p>
            <a:pPr fontAlgn="base"/>
            <a:r>
              <a:rPr lang="en-IN" dirty="0"/>
              <a:t>Smart sensors will detect environmental pollution</a:t>
            </a:r>
          </a:p>
        </p:txBody>
      </p:sp>
      <p:sp>
        <p:nvSpPr>
          <p:cNvPr id="3" name="Subtitle 2">
            <a:extLst>
              <a:ext uri="{FF2B5EF4-FFF2-40B4-BE49-F238E27FC236}">
                <a16:creationId xmlns:a16="http://schemas.microsoft.com/office/drawing/2014/main" id="{A309C763-0C59-4A94-B143-6275CC1A5317}"/>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4642162A-7232-41F1-AEB4-2F1AE8D915EE}"/>
              </a:ext>
            </a:extLst>
          </p:cNvPr>
          <p:cNvSpPr>
            <a:spLocks noGrp="1"/>
          </p:cNvSpPr>
          <p:nvPr>
            <p:ph type="dt" sz="half" idx="10"/>
          </p:nvPr>
        </p:nvSpPr>
        <p:spPr/>
        <p:txBody>
          <a:bodyPr/>
          <a:lstStyle/>
          <a:p>
            <a:fld id="{C1C3B6E3-4600-4899-B5D1-582BAD34BDD1}" type="datetime1">
              <a:rPr lang="en-US" smtClean="0"/>
              <a:t>3/12/2018</a:t>
            </a:fld>
            <a:endParaRPr lang="en-US" dirty="0"/>
          </a:p>
        </p:txBody>
      </p:sp>
      <p:sp>
        <p:nvSpPr>
          <p:cNvPr id="5" name="Footer Placeholder 4">
            <a:extLst>
              <a:ext uri="{FF2B5EF4-FFF2-40B4-BE49-F238E27FC236}">
                <a16:creationId xmlns:a16="http://schemas.microsoft.com/office/drawing/2014/main" id="{83CD8501-9420-4B08-81C8-BA97E7F37830}"/>
              </a:ext>
            </a:extLst>
          </p:cNvPr>
          <p:cNvSpPr>
            <a:spLocks noGrp="1"/>
          </p:cNvSpPr>
          <p:nvPr>
            <p:ph type="ftr" sz="quarter" idx="11"/>
          </p:nvPr>
        </p:nvSpPr>
        <p:spPr/>
        <p:txBody>
          <a:bodyPr/>
          <a:lstStyle/>
          <a:p>
            <a:r>
              <a:rPr lang="en-US"/>
              <a:t>Open with Smile</a:t>
            </a:r>
            <a:endParaRPr lang="en-US" dirty="0"/>
          </a:p>
        </p:txBody>
      </p:sp>
      <p:sp>
        <p:nvSpPr>
          <p:cNvPr id="6" name="Slide Number Placeholder 5">
            <a:extLst>
              <a:ext uri="{FF2B5EF4-FFF2-40B4-BE49-F238E27FC236}">
                <a16:creationId xmlns:a16="http://schemas.microsoft.com/office/drawing/2014/main" id="{21F80355-203C-466C-915B-8ABA241172DB}"/>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002867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94E4-3E19-420A-A344-19186C5124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CDF98E-1169-4678-8D47-655C94919C66}"/>
              </a:ext>
            </a:extLst>
          </p:cNvPr>
          <p:cNvSpPr>
            <a:spLocks noGrp="1"/>
          </p:cNvSpPr>
          <p:nvPr>
            <p:ph idx="1"/>
          </p:nvPr>
        </p:nvSpPr>
        <p:spPr/>
        <p:txBody>
          <a:bodyPr/>
          <a:lstStyle/>
          <a:p>
            <a:r>
              <a:rPr lang="en-IN" dirty="0"/>
              <a:t>Our project will deals with detection of Carbon monoxide in air</a:t>
            </a:r>
          </a:p>
        </p:txBody>
      </p:sp>
      <p:sp>
        <p:nvSpPr>
          <p:cNvPr id="4" name="Date Placeholder 3">
            <a:extLst>
              <a:ext uri="{FF2B5EF4-FFF2-40B4-BE49-F238E27FC236}">
                <a16:creationId xmlns:a16="http://schemas.microsoft.com/office/drawing/2014/main" id="{7D6279EB-C013-449E-80C9-08B393EA8A2A}"/>
              </a:ext>
            </a:extLst>
          </p:cNvPr>
          <p:cNvSpPr>
            <a:spLocks noGrp="1"/>
          </p:cNvSpPr>
          <p:nvPr>
            <p:ph type="dt" sz="half" idx="10"/>
          </p:nvPr>
        </p:nvSpPr>
        <p:spPr/>
        <p:txBody>
          <a:bodyPr/>
          <a:lstStyle/>
          <a:p>
            <a:fld id="{9DE07A15-F1D6-4CD2-ACCD-02FC6CF991BD}" type="datetime1">
              <a:rPr lang="en-US" smtClean="0"/>
              <a:t>3/12/2018</a:t>
            </a:fld>
            <a:endParaRPr lang="en-US" dirty="0"/>
          </a:p>
        </p:txBody>
      </p:sp>
      <p:sp>
        <p:nvSpPr>
          <p:cNvPr id="5" name="Footer Placeholder 4">
            <a:extLst>
              <a:ext uri="{FF2B5EF4-FFF2-40B4-BE49-F238E27FC236}">
                <a16:creationId xmlns:a16="http://schemas.microsoft.com/office/drawing/2014/main" id="{29DEA574-8561-462D-8A05-16A85FE80B10}"/>
              </a:ext>
            </a:extLst>
          </p:cNvPr>
          <p:cNvSpPr>
            <a:spLocks noGrp="1"/>
          </p:cNvSpPr>
          <p:nvPr>
            <p:ph type="ftr" sz="quarter" idx="11"/>
          </p:nvPr>
        </p:nvSpPr>
        <p:spPr/>
        <p:txBody>
          <a:bodyPr/>
          <a:lstStyle/>
          <a:p>
            <a:r>
              <a:rPr lang="en-US"/>
              <a:t>Open with Smile</a:t>
            </a:r>
            <a:endParaRPr lang="en-US" dirty="0"/>
          </a:p>
        </p:txBody>
      </p:sp>
      <p:sp>
        <p:nvSpPr>
          <p:cNvPr id="6" name="Slide Number Placeholder 5">
            <a:extLst>
              <a:ext uri="{FF2B5EF4-FFF2-40B4-BE49-F238E27FC236}">
                <a16:creationId xmlns:a16="http://schemas.microsoft.com/office/drawing/2014/main" id="{996A472D-A6DD-4EE9-B011-334541773EEC}"/>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3303136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2B8D-5C8E-4237-A506-E2F63837EA04}"/>
              </a:ext>
            </a:extLst>
          </p:cNvPr>
          <p:cNvSpPr>
            <a:spLocks noGrp="1"/>
          </p:cNvSpPr>
          <p:nvPr>
            <p:ph type="title"/>
          </p:nvPr>
        </p:nvSpPr>
        <p:spPr/>
        <p:txBody>
          <a:bodyPr/>
          <a:lstStyle/>
          <a:p>
            <a:r>
              <a:rPr lang="en-IN" dirty="0"/>
              <a:t>MQ-7 Semiconductor Sensor for Carbon Monoxide</a:t>
            </a:r>
          </a:p>
        </p:txBody>
      </p:sp>
      <p:sp>
        <p:nvSpPr>
          <p:cNvPr id="3" name="Content Placeholder 2">
            <a:extLst>
              <a:ext uri="{FF2B5EF4-FFF2-40B4-BE49-F238E27FC236}">
                <a16:creationId xmlns:a16="http://schemas.microsoft.com/office/drawing/2014/main" id="{B34D4FD0-7B5D-4777-9AB0-A8CD048786B4}"/>
              </a:ext>
            </a:extLst>
          </p:cNvPr>
          <p:cNvSpPr>
            <a:spLocks noGrp="1"/>
          </p:cNvSpPr>
          <p:nvPr>
            <p:ph idx="1"/>
          </p:nvPr>
        </p:nvSpPr>
        <p:spPr/>
        <p:txBody>
          <a:bodyPr/>
          <a:lstStyle/>
          <a:p>
            <a:r>
              <a:rPr lang="en-IN" dirty="0"/>
              <a:t>Sensitive material of MQ-7 gas sensor is SnO2, which with lower conductivity in clean air. It make detection by method of cycle high and low temperature, and detect CO when low temperature (heated by 1.5V). The sensor’s conductivity is more higher along with the gas concentration rising. When high temperature (heated by 5.0V), it cleans the other gases adsorbed under low temperature. Please use simple </a:t>
            </a:r>
            <a:r>
              <a:rPr lang="en-IN" dirty="0" err="1"/>
              <a:t>electrocircuit</a:t>
            </a:r>
            <a:r>
              <a:rPr lang="en-IN" dirty="0"/>
              <a:t>, Convert change of conductivity to correspond output signal of gas concentration. MQ-7 gas sensor has high </a:t>
            </a:r>
            <a:r>
              <a:rPr lang="en-IN" dirty="0" err="1"/>
              <a:t>sensitity</a:t>
            </a:r>
            <a:r>
              <a:rPr lang="en-IN" dirty="0"/>
              <a:t> to Carbon Monoxide. The sensor could be used to detect different gases contains CO, it is with low cost and suitable for different application. </a:t>
            </a:r>
          </a:p>
        </p:txBody>
      </p:sp>
      <p:sp>
        <p:nvSpPr>
          <p:cNvPr id="4" name="Date Placeholder 3">
            <a:extLst>
              <a:ext uri="{FF2B5EF4-FFF2-40B4-BE49-F238E27FC236}">
                <a16:creationId xmlns:a16="http://schemas.microsoft.com/office/drawing/2014/main" id="{B2993027-B04A-48E7-96F0-6DDA83E10082}"/>
              </a:ext>
            </a:extLst>
          </p:cNvPr>
          <p:cNvSpPr>
            <a:spLocks noGrp="1"/>
          </p:cNvSpPr>
          <p:nvPr>
            <p:ph type="dt" sz="half" idx="10"/>
          </p:nvPr>
        </p:nvSpPr>
        <p:spPr/>
        <p:txBody>
          <a:bodyPr/>
          <a:lstStyle/>
          <a:p>
            <a:fld id="{70A94A57-477D-4586-9748-D5C2BA5824D8}" type="datetime1">
              <a:rPr lang="en-US" smtClean="0"/>
              <a:t>3/12/2018</a:t>
            </a:fld>
            <a:endParaRPr lang="en-US" dirty="0"/>
          </a:p>
        </p:txBody>
      </p:sp>
      <p:sp>
        <p:nvSpPr>
          <p:cNvPr id="5" name="Footer Placeholder 4">
            <a:extLst>
              <a:ext uri="{FF2B5EF4-FFF2-40B4-BE49-F238E27FC236}">
                <a16:creationId xmlns:a16="http://schemas.microsoft.com/office/drawing/2014/main" id="{EE6D947A-B5B0-4F9E-BA2D-4CD5B9886BC4}"/>
              </a:ext>
            </a:extLst>
          </p:cNvPr>
          <p:cNvSpPr>
            <a:spLocks noGrp="1"/>
          </p:cNvSpPr>
          <p:nvPr>
            <p:ph type="ftr" sz="quarter" idx="11"/>
          </p:nvPr>
        </p:nvSpPr>
        <p:spPr/>
        <p:txBody>
          <a:bodyPr/>
          <a:lstStyle/>
          <a:p>
            <a:r>
              <a:rPr lang="en-US"/>
              <a:t>Open with Smile</a:t>
            </a:r>
            <a:endParaRPr lang="en-US" dirty="0"/>
          </a:p>
        </p:txBody>
      </p:sp>
      <p:sp>
        <p:nvSpPr>
          <p:cNvPr id="6" name="Slide Number Placeholder 5">
            <a:extLst>
              <a:ext uri="{FF2B5EF4-FFF2-40B4-BE49-F238E27FC236}">
                <a16:creationId xmlns:a16="http://schemas.microsoft.com/office/drawing/2014/main" id="{75C483EE-D896-43AA-B933-96445273D527}"/>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8473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800D-0412-47E9-BFE0-FCD7A0F0524A}"/>
              </a:ext>
            </a:extLst>
          </p:cNvPr>
          <p:cNvSpPr>
            <a:spLocks noGrp="1"/>
          </p:cNvSpPr>
          <p:nvPr>
            <p:ph type="title"/>
          </p:nvPr>
        </p:nvSpPr>
        <p:spPr/>
        <p:txBody>
          <a:bodyPr/>
          <a:lstStyle/>
          <a:p>
            <a:r>
              <a:rPr lang="en-IN" dirty="0"/>
              <a:t>Character</a:t>
            </a:r>
          </a:p>
        </p:txBody>
      </p:sp>
      <p:sp>
        <p:nvSpPr>
          <p:cNvPr id="3" name="Content Placeholder 2">
            <a:extLst>
              <a:ext uri="{FF2B5EF4-FFF2-40B4-BE49-F238E27FC236}">
                <a16:creationId xmlns:a16="http://schemas.microsoft.com/office/drawing/2014/main" id="{53E72FE8-38A8-49C5-98DC-775C10E23BC2}"/>
              </a:ext>
            </a:extLst>
          </p:cNvPr>
          <p:cNvSpPr>
            <a:spLocks noGrp="1"/>
          </p:cNvSpPr>
          <p:nvPr>
            <p:ph idx="1"/>
          </p:nvPr>
        </p:nvSpPr>
        <p:spPr/>
        <p:txBody>
          <a:bodyPr/>
          <a:lstStyle/>
          <a:p>
            <a:r>
              <a:rPr lang="en-IN" dirty="0"/>
              <a:t>*Good sensitivity to Combustible gas in wide range </a:t>
            </a:r>
          </a:p>
          <a:p>
            <a:r>
              <a:rPr lang="en-IN" dirty="0"/>
              <a:t>* High sensitivity to Natural gas </a:t>
            </a:r>
          </a:p>
          <a:p>
            <a:r>
              <a:rPr lang="en-IN" dirty="0"/>
              <a:t>* Long life and low cost </a:t>
            </a:r>
          </a:p>
          <a:p>
            <a:r>
              <a:rPr lang="en-IN" dirty="0"/>
              <a:t>* Simple drive circuit</a:t>
            </a:r>
          </a:p>
        </p:txBody>
      </p:sp>
      <p:sp>
        <p:nvSpPr>
          <p:cNvPr id="4" name="Date Placeholder 3">
            <a:extLst>
              <a:ext uri="{FF2B5EF4-FFF2-40B4-BE49-F238E27FC236}">
                <a16:creationId xmlns:a16="http://schemas.microsoft.com/office/drawing/2014/main" id="{03B71753-778F-48EF-BA7F-4AC55915106C}"/>
              </a:ext>
            </a:extLst>
          </p:cNvPr>
          <p:cNvSpPr>
            <a:spLocks noGrp="1"/>
          </p:cNvSpPr>
          <p:nvPr>
            <p:ph type="dt" sz="half" idx="10"/>
          </p:nvPr>
        </p:nvSpPr>
        <p:spPr/>
        <p:txBody>
          <a:bodyPr/>
          <a:lstStyle/>
          <a:p>
            <a:fld id="{4B131101-EB7E-4EA5-8603-C4D0AE0A2CDB}" type="datetime1">
              <a:rPr lang="en-US" smtClean="0"/>
              <a:t>3/12/2018</a:t>
            </a:fld>
            <a:endParaRPr lang="en-US" dirty="0"/>
          </a:p>
        </p:txBody>
      </p:sp>
      <p:sp>
        <p:nvSpPr>
          <p:cNvPr id="5" name="Footer Placeholder 4">
            <a:extLst>
              <a:ext uri="{FF2B5EF4-FFF2-40B4-BE49-F238E27FC236}">
                <a16:creationId xmlns:a16="http://schemas.microsoft.com/office/drawing/2014/main" id="{22B77225-6EC3-4991-9203-8AF978E9396A}"/>
              </a:ext>
            </a:extLst>
          </p:cNvPr>
          <p:cNvSpPr>
            <a:spLocks noGrp="1"/>
          </p:cNvSpPr>
          <p:nvPr>
            <p:ph type="ftr" sz="quarter" idx="11"/>
          </p:nvPr>
        </p:nvSpPr>
        <p:spPr/>
        <p:txBody>
          <a:bodyPr/>
          <a:lstStyle/>
          <a:p>
            <a:r>
              <a:rPr lang="en-US"/>
              <a:t>Open with Smile</a:t>
            </a:r>
            <a:endParaRPr lang="en-US" dirty="0"/>
          </a:p>
        </p:txBody>
      </p:sp>
      <p:sp>
        <p:nvSpPr>
          <p:cNvPr id="6" name="Slide Number Placeholder 5">
            <a:extLst>
              <a:ext uri="{FF2B5EF4-FFF2-40B4-BE49-F238E27FC236}">
                <a16:creationId xmlns:a16="http://schemas.microsoft.com/office/drawing/2014/main" id="{AEB6B60F-D92A-411B-92D0-E12B55210DDC}"/>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2364983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B12C-5DB5-4D3B-85E8-17400F448341}"/>
              </a:ext>
            </a:extLst>
          </p:cNvPr>
          <p:cNvSpPr>
            <a:spLocks noGrp="1"/>
          </p:cNvSpPr>
          <p:nvPr>
            <p:ph type="title"/>
          </p:nvPr>
        </p:nvSpPr>
        <p:spPr/>
        <p:txBody>
          <a:bodyPr/>
          <a:lstStyle/>
          <a:p>
            <a:r>
              <a:rPr lang="en-IN" dirty="0"/>
              <a:t>Application</a:t>
            </a:r>
          </a:p>
        </p:txBody>
      </p:sp>
      <p:sp>
        <p:nvSpPr>
          <p:cNvPr id="3" name="Content Placeholder 2">
            <a:extLst>
              <a:ext uri="{FF2B5EF4-FFF2-40B4-BE49-F238E27FC236}">
                <a16:creationId xmlns:a16="http://schemas.microsoft.com/office/drawing/2014/main" id="{776CF301-8F51-4221-A052-C4C91E3F7D39}"/>
              </a:ext>
            </a:extLst>
          </p:cNvPr>
          <p:cNvSpPr>
            <a:spLocks noGrp="1"/>
          </p:cNvSpPr>
          <p:nvPr>
            <p:ph idx="1"/>
          </p:nvPr>
        </p:nvSpPr>
        <p:spPr/>
        <p:txBody>
          <a:bodyPr/>
          <a:lstStyle/>
          <a:p>
            <a:r>
              <a:rPr lang="en-IN" dirty="0"/>
              <a:t>* Domestic gas leakage detector </a:t>
            </a:r>
          </a:p>
          <a:p>
            <a:r>
              <a:rPr lang="en-IN" dirty="0"/>
              <a:t>* Industrial CO detector </a:t>
            </a:r>
          </a:p>
          <a:p>
            <a:r>
              <a:rPr lang="en-IN" dirty="0"/>
              <a:t>* Portable gas detector</a:t>
            </a:r>
          </a:p>
        </p:txBody>
      </p:sp>
      <p:sp>
        <p:nvSpPr>
          <p:cNvPr id="4" name="Date Placeholder 3">
            <a:extLst>
              <a:ext uri="{FF2B5EF4-FFF2-40B4-BE49-F238E27FC236}">
                <a16:creationId xmlns:a16="http://schemas.microsoft.com/office/drawing/2014/main" id="{0DB56C3B-B024-4C1A-91F0-A5B9AD366B70}"/>
              </a:ext>
            </a:extLst>
          </p:cNvPr>
          <p:cNvSpPr>
            <a:spLocks noGrp="1"/>
          </p:cNvSpPr>
          <p:nvPr>
            <p:ph type="dt" sz="half" idx="10"/>
          </p:nvPr>
        </p:nvSpPr>
        <p:spPr/>
        <p:txBody>
          <a:bodyPr/>
          <a:lstStyle/>
          <a:p>
            <a:fld id="{4B131101-EB7E-4EA5-8603-C4D0AE0A2CDB}" type="datetime1">
              <a:rPr lang="en-US" smtClean="0"/>
              <a:t>3/12/2018</a:t>
            </a:fld>
            <a:endParaRPr lang="en-US" dirty="0"/>
          </a:p>
        </p:txBody>
      </p:sp>
      <p:sp>
        <p:nvSpPr>
          <p:cNvPr id="5" name="Footer Placeholder 4">
            <a:extLst>
              <a:ext uri="{FF2B5EF4-FFF2-40B4-BE49-F238E27FC236}">
                <a16:creationId xmlns:a16="http://schemas.microsoft.com/office/drawing/2014/main" id="{746B8628-AC8B-4A3D-BCDB-BB41A13C1F51}"/>
              </a:ext>
            </a:extLst>
          </p:cNvPr>
          <p:cNvSpPr>
            <a:spLocks noGrp="1"/>
          </p:cNvSpPr>
          <p:nvPr>
            <p:ph type="ftr" sz="quarter" idx="11"/>
          </p:nvPr>
        </p:nvSpPr>
        <p:spPr/>
        <p:txBody>
          <a:bodyPr/>
          <a:lstStyle/>
          <a:p>
            <a:r>
              <a:rPr lang="en-US"/>
              <a:t>Open with Smile</a:t>
            </a:r>
            <a:endParaRPr lang="en-US" dirty="0"/>
          </a:p>
        </p:txBody>
      </p:sp>
      <p:sp>
        <p:nvSpPr>
          <p:cNvPr id="6" name="Slide Number Placeholder 5">
            <a:extLst>
              <a:ext uri="{FF2B5EF4-FFF2-40B4-BE49-F238E27FC236}">
                <a16:creationId xmlns:a16="http://schemas.microsoft.com/office/drawing/2014/main" id="{715706EC-B214-494F-A68C-AC86179F007B}"/>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1212756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close up of a device&#10;&#10;Description generated with very high confidence">
            <a:extLst>
              <a:ext uri="{FF2B5EF4-FFF2-40B4-BE49-F238E27FC236}">
                <a16:creationId xmlns:a16="http://schemas.microsoft.com/office/drawing/2014/main" id="{D7344DBF-58FD-44C6-9C9B-01D6FE2A4BD1}"/>
              </a:ext>
            </a:extLst>
          </p:cNvPr>
          <p:cNvPicPr>
            <a:picLocks noGrp="1" noChangeAspect="1"/>
          </p:cNvPicPr>
          <p:nvPr>
            <p:ph idx="1"/>
          </p:nvPr>
        </p:nvPicPr>
        <p:blipFill>
          <a:blip r:embed="rId2"/>
          <a:stretch>
            <a:fillRect/>
          </a:stretch>
        </p:blipFill>
        <p:spPr>
          <a:xfrm>
            <a:off x="4671146" y="961812"/>
            <a:ext cx="5923107" cy="4930987"/>
          </a:xfrm>
          <a:prstGeom prst="rect">
            <a:avLst/>
          </a:prstGeom>
        </p:spPr>
      </p:pic>
      <p:sp>
        <p:nvSpPr>
          <p:cNvPr id="2" name="Title 1">
            <a:extLst>
              <a:ext uri="{FF2B5EF4-FFF2-40B4-BE49-F238E27FC236}">
                <a16:creationId xmlns:a16="http://schemas.microsoft.com/office/drawing/2014/main" id="{A4726EBE-2E38-4C7C-AF37-2FD62049C522}"/>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endParaRPr lang="en-US" sz="2600" kern="1200">
              <a:solidFill>
                <a:schemeClr val="bg1"/>
              </a:solidFill>
              <a:latin typeface="+mj-lt"/>
              <a:ea typeface="+mj-ea"/>
              <a:cs typeface="+mj-cs"/>
            </a:endParaRPr>
          </a:p>
        </p:txBody>
      </p:sp>
      <p:sp>
        <p:nvSpPr>
          <p:cNvPr id="4" name="Date Placeholder 3">
            <a:extLst>
              <a:ext uri="{FF2B5EF4-FFF2-40B4-BE49-F238E27FC236}">
                <a16:creationId xmlns:a16="http://schemas.microsoft.com/office/drawing/2014/main" id="{5ADEDE2B-D66C-47C1-988F-52AAC9AAB575}"/>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4B131101-EB7E-4EA5-8603-C4D0AE0A2CDB}" type="datetime1">
              <a:rPr lang="en-US">
                <a:solidFill>
                  <a:schemeClr val="bg1"/>
                </a:solidFill>
              </a:rPr>
              <a:pPr>
                <a:spcAft>
                  <a:spcPts val="600"/>
                </a:spcAft>
              </a:pPr>
              <a:t>3/12/2018</a:t>
            </a:fld>
            <a:endParaRPr lang="en-US">
              <a:solidFill>
                <a:schemeClr val="bg1"/>
              </a:solidFill>
            </a:endParaRPr>
          </a:p>
        </p:txBody>
      </p:sp>
      <p:sp>
        <p:nvSpPr>
          <p:cNvPr id="5" name="Footer Placeholder 4">
            <a:extLst>
              <a:ext uri="{FF2B5EF4-FFF2-40B4-BE49-F238E27FC236}">
                <a16:creationId xmlns:a16="http://schemas.microsoft.com/office/drawing/2014/main" id="{E5995436-4B79-4288-865F-9F12DEA750E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Open with Smile</a:t>
            </a:r>
          </a:p>
        </p:txBody>
      </p:sp>
      <p:sp>
        <p:nvSpPr>
          <p:cNvPr id="6" name="Slide Number Placeholder 5">
            <a:extLst>
              <a:ext uri="{FF2B5EF4-FFF2-40B4-BE49-F238E27FC236}">
                <a16:creationId xmlns:a16="http://schemas.microsoft.com/office/drawing/2014/main" id="{697303A3-05A1-4FA3-97DB-199756898FFE}"/>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FAB73BC-B049-4115-A692-8D63A059BFB8}" type="slidenum">
              <a:rPr lang="en-US" smtClean="0"/>
              <a:pPr>
                <a:spcAft>
                  <a:spcPts val="600"/>
                </a:spcAft>
              </a:pPr>
              <a:t>14</a:t>
            </a:fld>
            <a:endParaRPr lang="en-US"/>
          </a:p>
        </p:txBody>
      </p:sp>
    </p:spTree>
    <p:extLst>
      <p:ext uri="{BB962C8B-B14F-4D97-AF65-F5344CB8AC3E}">
        <p14:creationId xmlns:p14="http://schemas.microsoft.com/office/powerpoint/2010/main" val="375008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99EDF-3808-4D49-B8D1-217883CD3C7C}"/>
              </a:ext>
            </a:extLst>
          </p:cNvPr>
          <p:cNvSpPr>
            <a:spLocks noGrp="1"/>
          </p:cNvSpPr>
          <p:nvPr>
            <p:ph type="title"/>
          </p:nvPr>
        </p:nvSpPr>
        <p:spPr>
          <a:xfrm>
            <a:off x="1069848" y="4590661"/>
            <a:ext cx="10210862" cy="1065690"/>
          </a:xfrm>
        </p:spPr>
        <p:txBody>
          <a:bodyPr vert="horz" lIns="91440" tIns="45720" rIns="91440" bIns="45720" rtlCol="0" anchor="b">
            <a:normAutofit/>
          </a:bodyPr>
          <a:lstStyle/>
          <a:p>
            <a:endParaRPr lang="en-US" sz="5900" spc="-100"/>
          </a:p>
        </p:txBody>
      </p:sp>
      <p:pic>
        <p:nvPicPr>
          <p:cNvPr id="7" name="Content Placeholder 3">
            <a:extLst>
              <a:ext uri="{FF2B5EF4-FFF2-40B4-BE49-F238E27FC236}">
                <a16:creationId xmlns:a16="http://schemas.microsoft.com/office/drawing/2014/main" id="{F0AA1B47-8AB6-4EA0-96B7-230D9C1F0C62}"/>
              </a:ext>
            </a:extLst>
          </p:cNvPr>
          <p:cNvPicPr>
            <a:picLocks noGrp="1" noChangeAspect="1"/>
          </p:cNvPicPr>
          <p:nvPr>
            <p:ph idx="1"/>
          </p:nvPr>
        </p:nvPicPr>
        <p:blipFill>
          <a:blip r:embed="rId2"/>
          <a:stretch>
            <a:fillRect/>
          </a:stretch>
        </p:blipFill>
        <p:spPr>
          <a:xfrm>
            <a:off x="1069847" y="1372117"/>
            <a:ext cx="10637520" cy="1781784"/>
          </a:xfrm>
          <a:prstGeom prst="rect">
            <a:avLst/>
          </a:prstGeom>
        </p:spPr>
      </p:pic>
      <p:sp>
        <p:nvSpPr>
          <p:cNvPr id="3" name="Date Placeholder 2">
            <a:extLst>
              <a:ext uri="{FF2B5EF4-FFF2-40B4-BE49-F238E27FC236}">
                <a16:creationId xmlns:a16="http://schemas.microsoft.com/office/drawing/2014/main" id="{0A9D4638-026F-44C1-AC12-D150A682E7C6}"/>
              </a:ext>
            </a:extLst>
          </p:cNvPr>
          <p:cNvSpPr>
            <a:spLocks noGrp="1"/>
          </p:cNvSpPr>
          <p:nvPr>
            <p:ph type="dt" sz="half" idx="10"/>
          </p:nvPr>
        </p:nvSpPr>
        <p:spPr/>
        <p:txBody>
          <a:bodyPr/>
          <a:lstStyle/>
          <a:p>
            <a:fld id="{7402738C-7139-4ABE-A26A-75AD83EE5CBE}" type="datetime1">
              <a:rPr lang="en-US" smtClean="0"/>
              <a:t>3/12/2018</a:t>
            </a:fld>
            <a:endParaRPr lang="en-US" dirty="0"/>
          </a:p>
        </p:txBody>
      </p:sp>
      <p:sp>
        <p:nvSpPr>
          <p:cNvPr id="4" name="Footer Placeholder 3">
            <a:extLst>
              <a:ext uri="{FF2B5EF4-FFF2-40B4-BE49-F238E27FC236}">
                <a16:creationId xmlns:a16="http://schemas.microsoft.com/office/drawing/2014/main" id="{7E6849F6-2224-44B8-A615-FF4F1B4955D5}"/>
              </a:ext>
            </a:extLst>
          </p:cNvPr>
          <p:cNvSpPr>
            <a:spLocks noGrp="1"/>
          </p:cNvSpPr>
          <p:nvPr>
            <p:ph type="ftr" sz="quarter" idx="11"/>
          </p:nvPr>
        </p:nvSpPr>
        <p:spPr/>
        <p:txBody>
          <a:bodyPr/>
          <a:lstStyle/>
          <a:p>
            <a:r>
              <a:rPr lang="en-US"/>
              <a:t>Open with Smile</a:t>
            </a:r>
            <a:endParaRPr lang="en-US" dirty="0"/>
          </a:p>
        </p:txBody>
      </p:sp>
      <p:sp>
        <p:nvSpPr>
          <p:cNvPr id="5" name="Slide Number Placeholder 4">
            <a:extLst>
              <a:ext uri="{FF2B5EF4-FFF2-40B4-BE49-F238E27FC236}">
                <a16:creationId xmlns:a16="http://schemas.microsoft.com/office/drawing/2014/main" id="{293FAE2B-678F-4FDC-9CA5-50FC79459F1D}"/>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369617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1104-6200-42C5-8A80-6AE85B1282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2F4845-89F6-499D-B351-2B52927E45A1}"/>
              </a:ext>
            </a:extLst>
          </p:cNvPr>
          <p:cNvSpPr>
            <a:spLocks noGrp="1"/>
          </p:cNvSpPr>
          <p:nvPr>
            <p:ph idx="1"/>
          </p:nvPr>
        </p:nvSpPr>
        <p:spPr/>
        <p:txBody>
          <a:bodyPr/>
          <a:lstStyle/>
          <a:p>
            <a:pPr fontAlgn="base"/>
            <a:r>
              <a:rPr lang="en-IN" b="1" dirty="0"/>
              <a:t>In five years</a:t>
            </a:r>
            <a:r>
              <a:rPr lang="en-IN" dirty="0"/>
              <a:t>, new, affordable sensing technologies deployed near natural gas extraction wells, around storage facilities, and along distribution pipelines will enable the industry to pinpoint invisible leaks in real-time.</a:t>
            </a:r>
          </a:p>
          <a:p>
            <a:endParaRPr lang="en-IN" dirty="0"/>
          </a:p>
          <a:p>
            <a:endParaRPr lang="en-IN" dirty="0"/>
          </a:p>
        </p:txBody>
      </p:sp>
      <p:sp>
        <p:nvSpPr>
          <p:cNvPr id="4" name="Date Placeholder 3">
            <a:extLst>
              <a:ext uri="{FF2B5EF4-FFF2-40B4-BE49-F238E27FC236}">
                <a16:creationId xmlns:a16="http://schemas.microsoft.com/office/drawing/2014/main" id="{7E74E17C-7235-471F-A1B7-68FBA3C20D7B}"/>
              </a:ext>
            </a:extLst>
          </p:cNvPr>
          <p:cNvSpPr>
            <a:spLocks noGrp="1"/>
          </p:cNvSpPr>
          <p:nvPr>
            <p:ph type="dt" sz="half" idx="10"/>
          </p:nvPr>
        </p:nvSpPr>
        <p:spPr/>
        <p:txBody>
          <a:bodyPr/>
          <a:lstStyle/>
          <a:p>
            <a:fld id="{4B131101-EB7E-4EA5-8603-C4D0AE0A2CDB}" type="datetime1">
              <a:rPr lang="en-US" smtClean="0"/>
              <a:t>3/12/2018</a:t>
            </a:fld>
            <a:endParaRPr lang="en-US" dirty="0"/>
          </a:p>
        </p:txBody>
      </p:sp>
      <p:sp>
        <p:nvSpPr>
          <p:cNvPr id="5" name="Footer Placeholder 4">
            <a:extLst>
              <a:ext uri="{FF2B5EF4-FFF2-40B4-BE49-F238E27FC236}">
                <a16:creationId xmlns:a16="http://schemas.microsoft.com/office/drawing/2014/main" id="{6B06DEA3-C9A2-4150-B047-FD073D40C9E3}"/>
              </a:ext>
            </a:extLst>
          </p:cNvPr>
          <p:cNvSpPr>
            <a:spLocks noGrp="1"/>
          </p:cNvSpPr>
          <p:nvPr>
            <p:ph type="ftr" sz="quarter" idx="11"/>
          </p:nvPr>
        </p:nvSpPr>
        <p:spPr/>
        <p:txBody>
          <a:bodyPr/>
          <a:lstStyle/>
          <a:p>
            <a:r>
              <a:rPr lang="en-US"/>
              <a:t>Open with Smile</a:t>
            </a:r>
            <a:endParaRPr lang="en-US" dirty="0"/>
          </a:p>
        </p:txBody>
      </p:sp>
      <p:sp>
        <p:nvSpPr>
          <p:cNvPr id="6" name="Slide Number Placeholder 5">
            <a:extLst>
              <a:ext uri="{FF2B5EF4-FFF2-40B4-BE49-F238E27FC236}">
                <a16:creationId xmlns:a16="http://schemas.microsoft.com/office/drawing/2014/main" id="{75F31EC5-CC71-4182-8E57-BE24F971594C}"/>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403989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F273-5114-4450-9401-16DA58C3A7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2B5260-A499-48B8-B0BC-2D8BB6C11420}"/>
              </a:ext>
            </a:extLst>
          </p:cNvPr>
          <p:cNvSpPr>
            <a:spLocks noGrp="1"/>
          </p:cNvSpPr>
          <p:nvPr>
            <p:ph idx="1"/>
          </p:nvPr>
        </p:nvSpPr>
        <p:spPr/>
        <p:txBody>
          <a:bodyPr/>
          <a:lstStyle/>
          <a:p>
            <a:r>
              <a:rPr lang="en-IN" dirty="0"/>
              <a:t>Most pollutants are invisible to the human eye, until their effects make them impossible to ignore. Methane, for example, is the primary component of natural gas, commonly considered a clean energy source. But if methane leaks into the air before being used, it can warm the Earth’s atmosphere. Methane is estimated to be the second largest contributor to global warming after carbon dioxide (CO2).</a:t>
            </a:r>
          </a:p>
          <a:p>
            <a:endParaRPr lang="en-IN" dirty="0"/>
          </a:p>
        </p:txBody>
      </p:sp>
      <p:sp>
        <p:nvSpPr>
          <p:cNvPr id="4" name="Date Placeholder 3">
            <a:extLst>
              <a:ext uri="{FF2B5EF4-FFF2-40B4-BE49-F238E27FC236}">
                <a16:creationId xmlns:a16="http://schemas.microsoft.com/office/drawing/2014/main" id="{04DFE99E-E0FB-4607-8A5C-13D9CB713255}"/>
              </a:ext>
            </a:extLst>
          </p:cNvPr>
          <p:cNvSpPr>
            <a:spLocks noGrp="1"/>
          </p:cNvSpPr>
          <p:nvPr>
            <p:ph type="dt" sz="half" idx="10"/>
          </p:nvPr>
        </p:nvSpPr>
        <p:spPr/>
        <p:txBody>
          <a:bodyPr/>
          <a:lstStyle/>
          <a:p>
            <a:fld id="{213341AA-0FB8-429E-9D93-EC271D1331F0}" type="datetime1">
              <a:rPr lang="en-US" smtClean="0"/>
              <a:t>3/12/2018</a:t>
            </a:fld>
            <a:endParaRPr lang="en-US" dirty="0"/>
          </a:p>
        </p:txBody>
      </p:sp>
      <p:sp>
        <p:nvSpPr>
          <p:cNvPr id="5" name="Footer Placeholder 4">
            <a:extLst>
              <a:ext uri="{FF2B5EF4-FFF2-40B4-BE49-F238E27FC236}">
                <a16:creationId xmlns:a16="http://schemas.microsoft.com/office/drawing/2014/main" id="{26241C11-3695-41D5-8AF1-4E4F56C156F2}"/>
              </a:ext>
            </a:extLst>
          </p:cNvPr>
          <p:cNvSpPr>
            <a:spLocks noGrp="1"/>
          </p:cNvSpPr>
          <p:nvPr>
            <p:ph type="ftr" sz="quarter" idx="11"/>
          </p:nvPr>
        </p:nvSpPr>
        <p:spPr/>
        <p:txBody>
          <a:bodyPr/>
          <a:lstStyle/>
          <a:p>
            <a:r>
              <a:rPr lang="en-US"/>
              <a:t>Open with Smile</a:t>
            </a:r>
            <a:endParaRPr lang="en-US" dirty="0"/>
          </a:p>
        </p:txBody>
      </p:sp>
      <p:sp>
        <p:nvSpPr>
          <p:cNvPr id="6" name="Slide Number Placeholder 5">
            <a:extLst>
              <a:ext uri="{FF2B5EF4-FFF2-40B4-BE49-F238E27FC236}">
                <a16:creationId xmlns:a16="http://schemas.microsoft.com/office/drawing/2014/main" id="{AD110AC8-4527-426D-8E36-AA397EA0A01D}"/>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226004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037E-65EF-490F-8525-BB2EBBC3B0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F6D406-3F39-468C-A0C5-ECA18D8709F1}"/>
              </a:ext>
            </a:extLst>
          </p:cNvPr>
          <p:cNvSpPr>
            <a:spLocks noGrp="1"/>
          </p:cNvSpPr>
          <p:nvPr>
            <p:ph idx="1"/>
          </p:nvPr>
        </p:nvSpPr>
        <p:spPr/>
        <p:txBody>
          <a:bodyPr/>
          <a:lstStyle/>
          <a:p>
            <a:r>
              <a:rPr lang="en-IN" dirty="0"/>
              <a:t>In the United States, emissions from oil and gas systems are the largest industrial source of methane gas in the atmosphere. The U.S. Environmental Protection Agency (EPA) estimates that more than nine million metric tons of methane leaked from natural gas systems in 2014. Measured as CO2-equivalent over 100 years, that’s more greenhouse gases than were emitted by all U.S. iron and steel, cement and </a:t>
            </a:r>
            <a:r>
              <a:rPr lang="en-IN" dirty="0" err="1"/>
              <a:t>aluminum</a:t>
            </a:r>
            <a:r>
              <a:rPr lang="en-IN" dirty="0"/>
              <a:t> manufacturing facilities combined</a:t>
            </a:r>
          </a:p>
          <a:p>
            <a:endParaRPr lang="en-IN" dirty="0"/>
          </a:p>
        </p:txBody>
      </p:sp>
      <p:sp>
        <p:nvSpPr>
          <p:cNvPr id="4" name="Date Placeholder 3">
            <a:extLst>
              <a:ext uri="{FF2B5EF4-FFF2-40B4-BE49-F238E27FC236}">
                <a16:creationId xmlns:a16="http://schemas.microsoft.com/office/drawing/2014/main" id="{3998BC12-A628-4161-91A0-B5328AEA7CC1}"/>
              </a:ext>
            </a:extLst>
          </p:cNvPr>
          <p:cNvSpPr>
            <a:spLocks noGrp="1"/>
          </p:cNvSpPr>
          <p:nvPr>
            <p:ph type="dt" sz="half" idx="10"/>
          </p:nvPr>
        </p:nvSpPr>
        <p:spPr/>
        <p:txBody>
          <a:bodyPr/>
          <a:lstStyle/>
          <a:p>
            <a:fld id="{649EF87B-474D-45F1-895F-009FCAEFA8A0}" type="datetime1">
              <a:rPr lang="en-US" smtClean="0"/>
              <a:t>3/12/2018</a:t>
            </a:fld>
            <a:endParaRPr lang="en-US" dirty="0"/>
          </a:p>
        </p:txBody>
      </p:sp>
      <p:sp>
        <p:nvSpPr>
          <p:cNvPr id="5" name="Footer Placeholder 4">
            <a:extLst>
              <a:ext uri="{FF2B5EF4-FFF2-40B4-BE49-F238E27FC236}">
                <a16:creationId xmlns:a16="http://schemas.microsoft.com/office/drawing/2014/main" id="{2A802DAD-D53D-4F2C-B5E0-F36DCDE4ECEC}"/>
              </a:ext>
            </a:extLst>
          </p:cNvPr>
          <p:cNvSpPr>
            <a:spLocks noGrp="1"/>
          </p:cNvSpPr>
          <p:nvPr>
            <p:ph type="ftr" sz="quarter" idx="11"/>
          </p:nvPr>
        </p:nvSpPr>
        <p:spPr/>
        <p:txBody>
          <a:bodyPr/>
          <a:lstStyle/>
          <a:p>
            <a:r>
              <a:rPr lang="en-US"/>
              <a:t>Open with Smile</a:t>
            </a:r>
            <a:endParaRPr lang="en-US" dirty="0"/>
          </a:p>
        </p:txBody>
      </p:sp>
      <p:sp>
        <p:nvSpPr>
          <p:cNvPr id="6" name="Slide Number Placeholder 5">
            <a:extLst>
              <a:ext uri="{FF2B5EF4-FFF2-40B4-BE49-F238E27FC236}">
                <a16:creationId xmlns:a16="http://schemas.microsoft.com/office/drawing/2014/main" id="{EF4AFE31-119F-411C-9AB5-EC2DED13CE9B}"/>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2592732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B53A-B499-403D-8CDB-83E4643C8140}"/>
              </a:ext>
            </a:extLst>
          </p:cNvPr>
          <p:cNvSpPr>
            <a:spLocks noGrp="1"/>
          </p:cNvSpPr>
          <p:nvPr>
            <p:ph type="title"/>
          </p:nvPr>
        </p:nvSpPr>
        <p:spPr>
          <a:xfrm>
            <a:off x="1069848" y="4590661"/>
            <a:ext cx="10210862" cy="1065690"/>
          </a:xfrm>
        </p:spPr>
        <p:txBody>
          <a:bodyPr vert="horz" lIns="91440" tIns="45720" rIns="91440" bIns="45720" rtlCol="0" anchor="b">
            <a:normAutofit/>
          </a:bodyPr>
          <a:lstStyle/>
          <a:p>
            <a:endParaRPr lang="en-US" sz="5900" spc="-100"/>
          </a:p>
        </p:txBody>
      </p:sp>
      <p:pic>
        <p:nvPicPr>
          <p:cNvPr id="7" name="Content Placeholder 3">
            <a:extLst>
              <a:ext uri="{FF2B5EF4-FFF2-40B4-BE49-F238E27FC236}">
                <a16:creationId xmlns:a16="http://schemas.microsoft.com/office/drawing/2014/main" id="{EB66A0B2-DEA2-41FA-9C55-EE06A0D9205A}"/>
              </a:ext>
            </a:extLst>
          </p:cNvPr>
          <p:cNvPicPr>
            <a:picLocks noGrp="1" noChangeAspect="1"/>
          </p:cNvPicPr>
          <p:nvPr>
            <p:ph idx="1"/>
          </p:nvPr>
        </p:nvPicPr>
        <p:blipFill>
          <a:blip r:embed="rId2"/>
          <a:stretch>
            <a:fillRect/>
          </a:stretch>
        </p:blipFill>
        <p:spPr>
          <a:xfrm>
            <a:off x="1069847" y="1345523"/>
            <a:ext cx="10637520" cy="1834972"/>
          </a:xfrm>
          <a:prstGeom prst="rect">
            <a:avLst/>
          </a:prstGeom>
        </p:spPr>
      </p:pic>
      <p:sp>
        <p:nvSpPr>
          <p:cNvPr id="3" name="Date Placeholder 2">
            <a:extLst>
              <a:ext uri="{FF2B5EF4-FFF2-40B4-BE49-F238E27FC236}">
                <a16:creationId xmlns:a16="http://schemas.microsoft.com/office/drawing/2014/main" id="{710BAA0F-8B5B-4CEC-8466-B018022A834A}"/>
              </a:ext>
            </a:extLst>
          </p:cNvPr>
          <p:cNvSpPr>
            <a:spLocks noGrp="1"/>
          </p:cNvSpPr>
          <p:nvPr>
            <p:ph type="dt" sz="half" idx="10"/>
          </p:nvPr>
        </p:nvSpPr>
        <p:spPr/>
        <p:txBody>
          <a:bodyPr/>
          <a:lstStyle/>
          <a:p>
            <a:fld id="{9B33D429-CCF7-47B3-B1D2-DD0C949FDF6F}" type="datetime1">
              <a:rPr lang="en-US" smtClean="0"/>
              <a:t>3/12/2018</a:t>
            </a:fld>
            <a:endParaRPr lang="en-US" dirty="0"/>
          </a:p>
        </p:txBody>
      </p:sp>
      <p:sp>
        <p:nvSpPr>
          <p:cNvPr id="4" name="Footer Placeholder 3">
            <a:extLst>
              <a:ext uri="{FF2B5EF4-FFF2-40B4-BE49-F238E27FC236}">
                <a16:creationId xmlns:a16="http://schemas.microsoft.com/office/drawing/2014/main" id="{C2B85330-B907-490C-98E4-002338A85177}"/>
              </a:ext>
            </a:extLst>
          </p:cNvPr>
          <p:cNvSpPr>
            <a:spLocks noGrp="1"/>
          </p:cNvSpPr>
          <p:nvPr>
            <p:ph type="ftr" sz="quarter" idx="11"/>
          </p:nvPr>
        </p:nvSpPr>
        <p:spPr/>
        <p:txBody>
          <a:bodyPr/>
          <a:lstStyle/>
          <a:p>
            <a:r>
              <a:rPr lang="en-US"/>
              <a:t>Open with Smile</a:t>
            </a:r>
            <a:endParaRPr lang="en-US" dirty="0"/>
          </a:p>
        </p:txBody>
      </p:sp>
      <p:sp>
        <p:nvSpPr>
          <p:cNvPr id="5" name="Slide Number Placeholder 4">
            <a:extLst>
              <a:ext uri="{FF2B5EF4-FFF2-40B4-BE49-F238E27FC236}">
                <a16:creationId xmlns:a16="http://schemas.microsoft.com/office/drawing/2014/main" id="{FFBB5118-68CA-4838-937B-5B71EEE88025}"/>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1646590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E398-81EA-4E90-8D14-8701C87919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67D03A-1D35-4C6F-B941-C08FA9DF4B26}"/>
              </a:ext>
            </a:extLst>
          </p:cNvPr>
          <p:cNvSpPr>
            <a:spLocks noGrp="1"/>
          </p:cNvSpPr>
          <p:nvPr>
            <p:ph idx="1"/>
          </p:nvPr>
        </p:nvSpPr>
        <p:spPr/>
        <p:txBody>
          <a:bodyPr/>
          <a:lstStyle/>
          <a:p>
            <a:r>
              <a:rPr lang="en-IN" dirty="0"/>
              <a:t>Networks of IoT sensors wirelessly connected to the cloud will provide continuous monitoring of the vast natural gas infrastructure, allowing leaks to be found in a matter of minutes instead of weeks, reducing pollution and waste and the likelihood of catastrophic events.</a:t>
            </a:r>
          </a:p>
          <a:p>
            <a:endParaRPr lang="en-IN" dirty="0"/>
          </a:p>
        </p:txBody>
      </p:sp>
      <p:sp>
        <p:nvSpPr>
          <p:cNvPr id="4" name="Date Placeholder 3">
            <a:extLst>
              <a:ext uri="{FF2B5EF4-FFF2-40B4-BE49-F238E27FC236}">
                <a16:creationId xmlns:a16="http://schemas.microsoft.com/office/drawing/2014/main" id="{10169995-CC49-4242-B037-33D9D3BCF27A}"/>
              </a:ext>
            </a:extLst>
          </p:cNvPr>
          <p:cNvSpPr>
            <a:spLocks noGrp="1"/>
          </p:cNvSpPr>
          <p:nvPr>
            <p:ph type="dt" sz="half" idx="10"/>
          </p:nvPr>
        </p:nvSpPr>
        <p:spPr/>
        <p:txBody>
          <a:bodyPr/>
          <a:lstStyle/>
          <a:p>
            <a:fld id="{961981AB-4083-44F8-BE88-2CCB933BF9E7}" type="datetime1">
              <a:rPr lang="en-US" smtClean="0"/>
              <a:t>3/12/2018</a:t>
            </a:fld>
            <a:endParaRPr lang="en-US" dirty="0"/>
          </a:p>
        </p:txBody>
      </p:sp>
      <p:sp>
        <p:nvSpPr>
          <p:cNvPr id="5" name="Footer Placeholder 4">
            <a:extLst>
              <a:ext uri="{FF2B5EF4-FFF2-40B4-BE49-F238E27FC236}">
                <a16:creationId xmlns:a16="http://schemas.microsoft.com/office/drawing/2014/main" id="{DD7027B7-5DFD-44AD-B431-9A5A90BE25B0}"/>
              </a:ext>
            </a:extLst>
          </p:cNvPr>
          <p:cNvSpPr>
            <a:spLocks noGrp="1"/>
          </p:cNvSpPr>
          <p:nvPr>
            <p:ph type="ftr" sz="quarter" idx="11"/>
          </p:nvPr>
        </p:nvSpPr>
        <p:spPr/>
        <p:txBody>
          <a:bodyPr/>
          <a:lstStyle/>
          <a:p>
            <a:r>
              <a:rPr lang="en-US"/>
              <a:t>Open with Smile</a:t>
            </a:r>
            <a:endParaRPr lang="en-US" dirty="0"/>
          </a:p>
        </p:txBody>
      </p:sp>
      <p:sp>
        <p:nvSpPr>
          <p:cNvPr id="6" name="Slide Number Placeholder 5">
            <a:extLst>
              <a:ext uri="{FF2B5EF4-FFF2-40B4-BE49-F238E27FC236}">
                <a16:creationId xmlns:a16="http://schemas.microsoft.com/office/drawing/2014/main" id="{2D5A7939-E5F6-49A1-A91F-2EC9F3A4B44C}"/>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1742636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3977-B0B6-42A4-AA11-776B8340D46C}"/>
              </a:ext>
            </a:extLst>
          </p:cNvPr>
          <p:cNvSpPr>
            <a:spLocks noGrp="1"/>
          </p:cNvSpPr>
          <p:nvPr>
            <p:ph type="title"/>
          </p:nvPr>
        </p:nvSpPr>
        <p:spPr>
          <a:xfrm>
            <a:off x="1069848" y="3908245"/>
            <a:ext cx="10210862" cy="1326227"/>
          </a:xfrm>
        </p:spPr>
        <p:txBody>
          <a:bodyPr vert="horz" lIns="91440" tIns="45720" rIns="91440" bIns="45720" rtlCol="0" anchor="b">
            <a:normAutofit/>
          </a:bodyPr>
          <a:lstStyle/>
          <a:p>
            <a:endParaRPr lang="en-US" sz="5900" spc="-100"/>
          </a:p>
        </p:txBody>
      </p:sp>
      <p:pic>
        <p:nvPicPr>
          <p:cNvPr id="5" name="Content Placeholder 4" descr="A screenshot of a cell phone&#10;&#10;Description generated with very high confidence">
            <a:extLst>
              <a:ext uri="{FF2B5EF4-FFF2-40B4-BE49-F238E27FC236}">
                <a16:creationId xmlns:a16="http://schemas.microsoft.com/office/drawing/2014/main" id="{CACEB27E-8439-43B4-8E5B-A9F18641317B}"/>
              </a:ext>
            </a:extLst>
          </p:cNvPr>
          <p:cNvPicPr>
            <a:picLocks noGrp="1" noChangeAspect="1"/>
          </p:cNvPicPr>
          <p:nvPr>
            <p:ph idx="1"/>
          </p:nvPr>
        </p:nvPicPr>
        <p:blipFill>
          <a:blip r:embed="rId2"/>
          <a:stretch>
            <a:fillRect/>
          </a:stretch>
        </p:blipFill>
        <p:spPr>
          <a:xfrm>
            <a:off x="947649" y="705720"/>
            <a:ext cx="10759717" cy="2340238"/>
          </a:xfrm>
          <a:prstGeom prst="rect">
            <a:avLst/>
          </a:prstGeom>
        </p:spPr>
      </p:pic>
      <p:sp>
        <p:nvSpPr>
          <p:cNvPr id="3" name="Date Placeholder 2">
            <a:extLst>
              <a:ext uri="{FF2B5EF4-FFF2-40B4-BE49-F238E27FC236}">
                <a16:creationId xmlns:a16="http://schemas.microsoft.com/office/drawing/2014/main" id="{CB8FFF30-2636-4C93-BDE6-C69333B37F94}"/>
              </a:ext>
            </a:extLst>
          </p:cNvPr>
          <p:cNvSpPr>
            <a:spLocks noGrp="1"/>
          </p:cNvSpPr>
          <p:nvPr>
            <p:ph type="dt" sz="half" idx="10"/>
          </p:nvPr>
        </p:nvSpPr>
        <p:spPr/>
        <p:txBody>
          <a:bodyPr/>
          <a:lstStyle/>
          <a:p>
            <a:fld id="{9D3FCB08-357B-489E-8F08-BD178C797063}" type="datetime1">
              <a:rPr lang="en-US" smtClean="0"/>
              <a:t>3/12/2018</a:t>
            </a:fld>
            <a:endParaRPr lang="en-US" dirty="0"/>
          </a:p>
        </p:txBody>
      </p:sp>
      <p:sp>
        <p:nvSpPr>
          <p:cNvPr id="4" name="Footer Placeholder 3">
            <a:extLst>
              <a:ext uri="{FF2B5EF4-FFF2-40B4-BE49-F238E27FC236}">
                <a16:creationId xmlns:a16="http://schemas.microsoft.com/office/drawing/2014/main" id="{7DCBE390-9C42-44D7-884F-C4CB85D78489}"/>
              </a:ext>
            </a:extLst>
          </p:cNvPr>
          <p:cNvSpPr>
            <a:spLocks noGrp="1"/>
          </p:cNvSpPr>
          <p:nvPr>
            <p:ph type="ftr" sz="quarter" idx="11"/>
          </p:nvPr>
        </p:nvSpPr>
        <p:spPr/>
        <p:txBody>
          <a:bodyPr/>
          <a:lstStyle/>
          <a:p>
            <a:r>
              <a:rPr lang="en-US"/>
              <a:t>Open with Smile</a:t>
            </a:r>
            <a:endParaRPr lang="en-US" dirty="0"/>
          </a:p>
        </p:txBody>
      </p:sp>
      <p:sp>
        <p:nvSpPr>
          <p:cNvPr id="6" name="Slide Number Placeholder 5">
            <a:extLst>
              <a:ext uri="{FF2B5EF4-FFF2-40B4-BE49-F238E27FC236}">
                <a16:creationId xmlns:a16="http://schemas.microsoft.com/office/drawing/2014/main" id="{48E1C8F2-08E3-4F60-B5C1-FAF353FA703B}"/>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3029655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E231-42AE-4756-9234-6293F8F4BD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95FCF9-366D-43B0-B88F-CF146E9B17E5}"/>
              </a:ext>
            </a:extLst>
          </p:cNvPr>
          <p:cNvSpPr>
            <a:spLocks noGrp="1"/>
          </p:cNvSpPr>
          <p:nvPr>
            <p:ph idx="1"/>
          </p:nvPr>
        </p:nvSpPr>
        <p:spPr/>
        <p:txBody>
          <a:bodyPr/>
          <a:lstStyle/>
          <a:p>
            <a:br>
              <a:rPr lang="en-IN" dirty="0"/>
            </a:br>
            <a:r>
              <a:rPr lang="en-IN" dirty="0"/>
              <a:t>Scientists at IBM are working with natural gas producers such as Southwestern Energy to explore the development of an intelligent methane monitoring system and as part of the ARPA-E Methane Observation Networks with Innovative Technology to Obtain Reductions (MONITOR) program.</a:t>
            </a:r>
          </a:p>
        </p:txBody>
      </p:sp>
      <p:sp>
        <p:nvSpPr>
          <p:cNvPr id="4" name="Date Placeholder 3">
            <a:extLst>
              <a:ext uri="{FF2B5EF4-FFF2-40B4-BE49-F238E27FC236}">
                <a16:creationId xmlns:a16="http://schemas.microsoft.com/office/drawing/2014/main" id="{1A3920C5-E9DA-4FEB-8E27-FA15CC80B6D8}"/>
              </a:ext>
            </a:extLst>
          </p:cNvPr>
          <p:cNvSpPr>
            <a:spLocks noGrp="1"/>
          </p:cNvSpPr>
          <p:nvPr>
            <p:ph type="dt" sz="half" idx="10"/>
          </p:nvPr>
        </p:nvSpPr>
        <p:spPr/>
        <p:txBody>
          <a:bodyPr/>
          <a:lstStyle/>
          <a:p>
            <a:fld id="{CC8B993F-8DC6-4BD2-95B4-939601857BD3}" type="datetime1">
              <a:rPr lang="en-US" smtClean="0"/>
              <a:t>3/12/2018</a:t>
            </a:fld>
            <a:endParaRPr lang="en-US" dirty="0"/>
          </a:p>
        </p:txBody>
      </p:sp>
      <p:sp>
        <p:nvSpPr>
          <p:cNvPr id="5" name="Footer Placeholder 4">
            <a:extLst>
              <a:ext uri="{FF2B5EF4-FFF2-40B4-BE49-F238E27FC236}">
                <a16:creationId xmlns:a16="http://schemas.microsoft.com/office/drawing/2014/main" id="{BF709329-BF9E-4277-8C30-6E82ABE0DE21}"/>
              </a:ext>
            </a:extLst>
          </p:cNvPr>
          <p:cNvSpPr>
            <a:spLocks noGrp="1"/>
          </p:cNvSpPr>
          <p:nvPr>
            <p:ph type="ftr" sz="quarter" idx="11"/>
          </p:nvPr>
        </p:nvSpPr>
        <p:spPr/>
        <p:txBody>
          <a:bodyPr/>
          <a:lstStyle/>
          <a:p>
            <a:r>
              <a:rPr lang="en-US"/>
              <a:t>Open with Smile</a:t>
            </a:r>
            <a:endParaRPr lang="en-US" dirty="0"/>
          </a:p>
        </p:txBody>
      </p:sp>
      <p:sp>
        <p:nvSpPr>
          <p:cNvPr id="6" name="Slide Number Placeholder 5">
            <a:extLst>
              <a:ext uri="{FF2B5EF4-FFF2-40B4-BE49-F238E27FC236}">
                <a16:creationId xmlns:a16="http://schemas.microsoft.com/office/drawing/2014/main" id="{4BF5F2A4-DAB2-41E4-8A84-CED18BBDD627}"/>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223250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TotalTime>
  <Words>490</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Smart sensors will detect environmental pollution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MQ-7 Semiconductor Sensor for Carbon Monoxide</vt:lpstr>
      <vt:lpstr>Character</vt:lpstr>
      <vt:lpstr>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sensors will detect environmental pollution</dc:title>
  <dc:creator>150040381</dc:creator>
  <cp:lastModifiedBy>KAVULURI HARISH</cp:lastModifiedBy>
  <cp:revision>9</cp:revision>
  <dcterms:created xsi:type="dcterms:W3CDTF">2018-03-12T15:12:12Z</dcterms:created>
  <dcterms:modified xsi:type="dcterms:W3CDTF">2018-03-12T15:59:36Z</dcterms:modified>
</cp:coreProperties>
</file>