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12192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otes Placeholder">
            <a:extLst>
              <a:ext uri="{FF2B5EF4-FFF2-40B4-BE49-F238E27FC236}">
                <a16:creationId xmlns:a16="http://schemas.microsoft.com/office/drawing/2014/main" xmlns="" id="{1B112EFE-3EA3-296F-A30A-E153304E3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Notes Placeholder">
            <a:extLst>
              <a:ext uri="{FF2B5EF4-FFF2-40B4-BE49-F238E27FC236}">
                <a16:creationId xmlns:a16="http://schemas.microsoft.com/office/drawing/2014/main" xmlns="" id="{426D6FDE-C152-1CC5-DAC2-C1EAEC191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otes Placeholder">
            <a:extLst>
              <a:ext uri="{FF2B5EF4-FFF2-40B4-BE49-F238E27FC236}">
                <a16:creationId xmlns:a16="http://schemas.microsoft.com/office/drawing/2014/main" xmlns="" id="{20AA1748-9820-F417-B103-79E908DF4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Notes Placeholder">
            <a:extLst>
              <a:ext uri="{FF2B5EF4-FFF2-40B4-BE49-F238E27FC236}">
                <a16:creationId xmlns:a16="http://schemas.microsoft.com/office/drawing/2014/main" xmlns="" id="{9A4D28AB-D632-723D-3A31-562BE73A4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otes Placeholder">
            <a:extLst>
              <a:ext uri="{FF2B5EF4-FFF2-40B4-BE49-F238E27FC236}">
                <a16:creationId xmlns:a16="http://schemas.microsoft.com/office/drawing/2014/main" xmlns="" id="{BB4E2698-C473-4F81-FDA5-A4EAEB03C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otes Placeholder">
            <a:extLst>
              <a:ext uri="{FF2B5EF4-FFF2-40B4-BE49-F238E27FC236}">
                <a16:creationId xmlns:a16="http://schemas.microsoft.com/office/drawing/2014/main" xmlns="" id="{30094444-B9CF-BB3F-7A9A-BD35BA06E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es Placeholder">
            <a:extLst>
              <a:ext uri="{FF2B5EF4-FFF2-40B4-BE49-F238E27FC236}">
                <a16:creationId xmlns:a16="http://schemas.microsoft.com/office/drawing/2014/main" xmlns="" id="{E87727AA-C3D8-697D-70ED-A8482DA1A0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otes Placeholder">
            <a:extLst>
              <a:ext uri="{FF2B5EF4-FFF2-40B4-BE49-F238E27FC236}">
                <a16:creationId xmlns:a16="http://schemas.microsoft.com/office/drawing/2014/main" xmlns="" id="{584DDC5F-52BD-F13A-5F69-387E474C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otes Placeholder">
            <a:extLst>
              <a:ext uri="{FF2B5EF4-FFF2-40B4-BE49-F238E27FC236}">
                <a16:creationId xmlns:a16="http://schemas.microsoft.com/office/drawing/2014/main" xmlns="" id="{01190BAD-AD71-4B16-EF13-176702D7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Notes Placeholder">
            <a:extLst>
              <a:ext uri="{FF2B5EF4-FFF2-40B4-BE49-F238E27FC236}">
                <a16:creationId xmlns:a16="http://schemas.microsoft.com/office/drawing/2014/main" xmlns="" id="{E87797F0-FDBB-0E33-9D39-B9B5F4D1B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otes Placeholder">
            <a:extLst>
              <a:ext uri="{FF2B5EF4-FFF2-40B4-BE49-F238E27FC236}">
                <a16:creationId xmlns:a16="http://schemas.microsoft.com/office/drawing/2014/main" xmlns="" id="{31186A44-94EE-1F20-5401-ECD8BCD4AE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Notes Placeholder">
            <a:extLst>
              <a:ext uri="{FF2B5EF4-FFF2-40B4-BE49-F238E27FC236}">
                <a16:creationId xmlns:a16="http://schemas.microsoft.com/office/drawing/2014/main" xmlns="" id="{FE71396E-DCEB-E02A-AFAE-42B0E790F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otes Placeholder">
            <a:extLst>
              <a:ext uri="{FF2B5EF4-FFF2-40B4-BE49-F238E27FC236}">
                <a16:creationId xmlns:a16="http://schemas.microsoft.com/office/drawing/2014/main" xmlns="" id="{FCDB7BAD-CB02-5A4E-AEFE-F27BE353F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2147483648" y="-2147483648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A4C708DC-F151-5AE6-5C26-CE09D1C7B3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6ACA7C37-6A34-34D1-DA29-90EEDB8E8CF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7A319-37B5-4FA7-88ED-E308BCF157D9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92DC17DE-E577-FD7F-FB30-6FE2151A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1FD94-8EA4-4226-9540-DB6CA44788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22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CEA74C5A-4611-BF98-7195-3CB780AF02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8E7DF751-716C-04B0-BFED-ABC88DD883F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09157-4749-4B2A-97A0-DD41E7767226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41B986D1-4EA5-7368-F49E-BFECE1F5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0BAC6-8755-4AD4-83DC-1608D1C1714D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70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xmlns="" id="{91234F5C-5CFF-33AE-84B3-6041A550CD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xmlns="" id="{6DB251AE-FA3D-FEAA-9BD4-EA73006B879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008A6-B12A-40A0-BB5E-77E02301321E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xmlns="" id="{B7EEB6CF-4AFA-4EE0-BB41-5D27A551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51025-35D4-4A47-9756-7C4D2007899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78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k object 16">
            <a:extLst>
              <a:ext uri="{FF2B5EF4-FFF2-40B4-BE49-F238E27FC236}">
                <a16:creationId xmlns:a16="http://schemas.microsoft.com/office/drawing/2014/main" xmlns="" id="{A04771AC-1473-129A-93E0-1979AB9D0D8E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bk object 17">
            <a:extLst>
              <a:ext uri="{FF2B5EF4-FFF2-40B4-BE49-F238E27FC236}">
                <a16:creationId xmlns:a16="http://schemas.microsoft.com/office/drawing/2014/main" xmlns="" id="{C90E9FD0-BDB8-7B9F-5B61-36CE85E3D06C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bk object 18">
            <a:extLst>
              <a:ext uri="{FF2B5EF4-FFF2-40B4-BE49-F238E27FC236}">
                <a16:creationId xmlns:a16="http://schemas.microsoft.com/office/drawing/2014/main" xmlns="" id="{C192EE3E-D7C5-19EA-70F0-5388F851B329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bk object 19">
            <a:extLst>
              <a:ext uri="{FF2B5EF4-FFF2-40B4-BE49-F238E27FC236}">
                <a16:creationId xmlns:a16="http://schemas.microsoft.com/office/drawing/2014/main" xmlns="" id="{1F6A4EA5-C1E5-7030-7F6A-A043A3D1D8AC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bk object 20">
            <a:extLst>
              <a:ext uri="{FF2B5EF4-FFF2-40B4-BE49-F238E27FC236}">
                <a16:creationId xmlns:a16="http://schemas.microsoft.com/office/drawing/2014/main" xmlns="" id="{82737AFD-7DAF-B9B8-D310-28B2AAEA422B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bk object 21">
            <a:extLst>
              <a:ext uri="{FF2B5EF4-FFF2-40B4-BE49-F238E27FC236}">
                <a16:creationId xmlns:a16="http://schemas.microsoft.com/office/drawing/2014/main" xmlns="" id="{31A4CDB6-4A1B-2A08-5C5E-1F4A88DFBC8D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bk object 22">
            <a:extLst>
              <a:ext uri="{FF2B5EF4-FFF2-40B4-BE49-F238E27FC236}">
                <a16:creationId xmlns:a16="http://schemas.microsoft.com/office/drawing/2014/main" xmlns="" id="{1AE79D56-1322-E8D7-E01E-461395E50537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bk object 23">
            <a:extLst>
              <a:ext uri="{FF2B5EF4-FFF2-40B4-BE49-F238E27FC236}">
                <a16:creationId xmlns:a16="http://schemas.microsoft.com/office/drawing/2014/main" xmlns="" id="{77B661AF-515F-2D5B-9CDF-9F2EBB1785C9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bk object 24">
            <a:extLst>
              <a:ext uri="{FF2B5EF4-FFF2-40B4-BE49-F238E27FC236}">
                <a16:creationId xmlns:a16="http://schemas.microsoft.com/office/drawing/2014/main" xmlns="" id="{470862D0-2832-1242-8D4A-9291CE858407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bk object 25">
            <a:extLst>
              <a:ext uri="{FF2B5EF4-FFF2-40B4-BE49-F238E27FC236}">
                <a16:creationId xmlns:a16="http://schemas.microsoft.com/office/drawing/2014/main" xmlns="" id="{7E801316-3865-F69C-2F07-75B29FE456CE}"/>
              </a:ext>
            </a:extLst>
          </p:cNvPr>
          <p:cNvSpPr>
            <a:spLocks/>
          </p:cNvSpPr>
          <p:nvPr/>
        </p:nvSpPr>
        <p:spPr bwMode="auto">
          <a:xfrm>
            <a:off x="134938" y="3983038"/>
            <a:ext cx="449262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bk object 26">
            <a:extLst>
              <a:ext uri="{FF2B5EF4-FFF2-40B4-BE49-F238E27FC236}">
                <a16:creationId xmlns:a16="http://schemas.microsoft.com/office/drawing/2014/main" xmlns="" id="{DF45D10D-63E4-E849-7449-FB89C7AF2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3384550"/>
            <a:ext cx="2468563" cy="34210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xmlns="" id="{97D784AD-1F23-E0DB-44B7-C9DA0825E7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5" name="Holder 4">
            <a:extLst>
              <a:ext uri="{FF2B5EF4-FFF2-40B4-BE49-F238E27FC236}">
                <a16:creationId xmlns:a16="http://schemas.microsoft.com/office/drawing/2014/main" xmlns="" id="{D432FE22-F831-40D3-BED5-8E6193BCC7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A6BF27B-0BDD-4F2C-B231-2BB98CDA79E7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16" name="Holder 5">
            <a:extLst>
              <a:ext uri="{FF2B5EF4-FFF2-40B4-BE49-F238E27FC236}">
                <a16:creationId xmlns:a16="http://schemas.microsoft.com/office/drawing/2014/main" xmlns="" id="{41DD2765-A8CE-39B2-CAD4-CC9920EFB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 b="0" i="0" dirty="0">
                <a:solidFill>
                  <a:srgbClr val="2C916B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fld id="{07FBAF33-AA63-4201-8F7E-1BF84C88D34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09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xmlns="" id="{32BF8AB4-78D6-E8ED-F96F-EDEBCA2526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xmlns="" id="{715A69C4-FABC-3BEB-DB3F-8496AE32824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0FBD7D-BE61-459A-B1F8-EB7CBA179EFB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xmlns="" id="{97BFC0C8-3880-8297-01B8-04084E98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D41B-44C0-484D-83C9-36DD835B3445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817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xmlns="" id="{5777C39A-F7F7-DA9F-F3C2-95D0422CA152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xmlns="" id="{2D7ABB21-699A-B2A5-0A0C-9F903425E64E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xmlns="" id="{23495BC4-B129-4607-784B-519C8DD621CC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xmlns="" id="{892EC303-9F16-8225-75D9-F70F2CE40C34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xmlns="" id="{97B3CBC0-B038-FB6F-077B-46BBB871ED75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xmlns="" id="{E681AD40-B1CA-A8CA-CB88-BBB711125E2F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bk object 22">
            <a:extLst>
              <a:ext uri="{FF2B5EF4-FFF2-40B4-BE49-F238E27FC236}">
                <a16:creationId xmlns:a16="http://schemas.microsoft.com/office/drawing/2014/main" xmlns="" id="{B46C5F72-991F-A86F-401C-78CA4BE33A1C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3" name="bk object 23">
            <a:extLst>
              <a:ext uri="{FF2B5EF4-FFF2-40B4-BE49-F238E27FC236}">
                <a16:creationId xmlns:a16="http://schemas.microsoft.com/office/drawing/2014/main" xmlns="" id="{512BECFB-817C-FE7C-2C90-0FB4257A0799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4" name="bk object 24">
            <a:extLst>
              <a:ext uri="{FF2B5EF4-FFF2-40B4-BE49-F238E27FC236}">
                <a16:creationId xmlns:a16="http://schemas.microsoft.com/office/drawing/2014/main" xmlns="" id="{DE1BE942-D6C1-BF79-6BA2-C9539F584999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5" name="Holder 2">
            <a:extLst>
              <a:ext uri="{FF2B5EF4-FFF2-40B4-BE49-F238E27FC236}">
                <a16:creationId xmlns:a16="http://schemas.microsoft.com/office/drawing/2014/main" xmlns="" id="{A03994D6-AB74-3911-04D4-4C28860DD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931863"/>
            <a:ext cx="110775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6" name="Holder 3">
            <a:extLst>
              <a:ext uri="{FF2B5EF4-FFF2-40B4-BE49-F238E27FC236}">
                <a16:creationId xmlns:a16="http://schemas.microsoft.com/office/drawing/2014/main" xmlns="" id="{B1103F8A-AA76-FBF5-0657-6E33BF86B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5975" y="1401763"/>
            <a:ext cx="105600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xmlns="" id="{26C974DF-0A5D-5573-D773-94A322F549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xmlns="" id="{36B34A0D-0B72-366D-C38C-CAA4C935519E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46F0038-8C11-4639-9FE2-A67A1F453B5D}" type="datetimeFigureOut">
              <a:rPr lang="en-US"/>
              <a:pPr>
                <a:defRPr/>
              </a:pPr>
              <a:t>10/28/2025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xmlns="" id="{0FC61E8D-0508-654C-720F-0536BF86E9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307763" y="6491288"/>
            <a:ext cx="217487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18110" eaLnBrk="1" fontAlgn="auto" hangingPunct="1">
              <a:spcBef>
                <a:spcPts val="0"/>
              </a:spcBef>
              <a:spcAft>
                <a:spcPts val="0"/>
              </a:spcAft>
              <a:defRPr sz="1100" b="0" i="0" dirty="0">
                <a:solidFill>
                  <a:srgbClr val="2C916B"/>
                </a:solidFill>
                <a:latin typeface="Trebuchet MS"/>
                <a:cs typeface="Trebuchet MS"/>
              </a:defRPr>
            </a:lvl1pPr>
          </a:lstStyle>
          <a:p>
            <a:pPr>
              <a:defRPr/>
            </a:pPr>
            <a:fld id="{101163E6-1A11-4358-9FBF-E8BCE341406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1" r:id="rId4"/>
    <p:sldLayoutId id="214748367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bject 2">
            <a:extLst>
              <a:ext uri="{FF2B5EF4-FFF2-40B4-BE49-F238E27FC236}">
                <a16:creationId xmlns:a16="http://schemas.microsoft.com/office/drawing/2014/main" xmlns="" id="{5228F05E-E950-483A-5641-0B720E080541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5" name="object 3">
            <a:extLst>
              <a:ext uri="{FF2B5EF4-FFF2-40B4-BE49-F238E27FC236}">
                <a16:creationId xmlns:a16="http://schemas.microsoft.com/office/drawing/2014/main" xmlns="" id="{61F5B9F1-D3E0-4BCC-1C46-E28A932995A8}"/>
              </a:ext>
            </a:extLst>
          </p:cNvPr>
          <p:cNvSpPr>
            <a:spLocks/>
          </p:cNvSpPr>
          <p:nvPr/>
        </p:nvSpPr>
        <p:spPr bwMode="auto">
          <a:xfrm>
            <a:off x="876300" y="1266825"/>
            <a:ext cx="1228725" cy="1057275"/>
          </a:xfrm>
          <a:custGeom>
            <a:avLst/>
            <a:gdLst>
              <a:gd name="T0" fmla="*/ 963929 w 1228089"/>
              <a:gd name="T1" fmla="*/ 0 h 1057275"/>
              <a:gd name="T2" fmla="*/ 264164 w 1228089"/>
              <a:gd name="T3" fmla="*/ 0 h 1057275"/>
              <a:gd name="T4" fmla="*/ 0 w 1228089"/>
              <a:gd name="T5" fmla="*/ 528309 h 1057275"/>
              <a:gd name="T6" fmla="*/ 264164 w 1228089"/>
              <a:gd name="T7" fmla="*/ 1057259 h 1057275"/>
              <a:gd name="T8" fmla="*/ 963929 w 1228089"/>
              <a:gd name="T9" fmla="*/ 1057259 h 1057275"/>
              <a:gd name="T10" fmla="*/ 1228094 w 1228089"/>
              <a:gd name="T11" fmla="*/ 528309 h 1057275"/>
              <a:gd name="T12" fmla="*/ 963929 w 1228089"/>
              <a:gd name="T13" fmla="*/ 0 h 1057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28089" h="1057275">
                <a:moveTo>
                  <a:pt x="963929" y="0"/>
                </a:moveTo>
                <a:lnTo>
                  <a:pt x="264164" y="0"/>
                </a:lnTo>
                <a:lnTo>
                  <a:pt x="0" y="528309"/>
                </a:lnTo>
                <a:lnTo>
                  <a:pt x="264164" y="1057259"/>
                </a:lnTo>
                <a:lnTo>
                  <a:pt x="963929" y="1057259"/>
                </a:lnTo>
                <a:lnTo>
                  <a:pt x="1228094" y="528309"/>
                </a:lnTo>
                <a:lnTo>
                  <a:pt x="96392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6" name="object 4">
            <a:extLst>
              <a:ext uri="{FF2B5EF4-FFF2-40B4-BE49-F238E27FC236}">
                <a16:creationId xmlns:a16="http://schemas.microsoft.com/office/drawing/2014/main" xmlns="" id="{586028C9-F8EC-4AB9-CBC5-903675E223CF}"/>
              </a:ext>
            </a:extLst>
          </p:cNvPr>
          <p:cNvSpPr>
            <a:spLocks/>
          </p:cNvSpPr>
          <p:nvPr/>
        </p:nvSpPr>
        <p:spPr bwMode="auto">
          <a:xfrm>
            <a:off x="1971675" y="990600"/>
            <a:ext cx="647700" cy="561975"/>
          </a:xfrm>
          <a:custGeom>
            <a:avLst/>
            <a:gdLst>
              <a:gd name="T0" fmla="*/ 506729 w 647700"/>
              <a:gd name="T1" fmla="*/ 0 h 562610"/>
              <a:gd name="T2" fmla="*/ 140339 w 647700"/>
              <a:gd name="T3" fmla="*/ 0 h 562610"/>
              <a:gd name="T4" fmla="*/ 0 w 647700"/>
              <a:gd name="T5" fmla="*/ 281299 h 562610"/>
              <a:gd name="T6" fmla="*/ 140339 w 647700"/>
              <a:gd name="T7" fmla="*/ 562599 h 562610"/>
              <a:gd name="T8" fmla="*/ 506729 w 647700"/>
              <a:gd name="T9" fmla="*/ 562599 h 562610"/>
              <a:gd name="T10" fmla="*/ 647699 w 647700"/>
              <a:gd name="T11" fmla="*/ 281299 h 562610"/>
              <a:gd name="T12" fmla="*/ 506729 w 647700"/>
              <a:gd name="T13" fmla="*/ 0 h 562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7700" h="562610">
                <a:moveTo>
                  <a:pt x="506729" y="0"/>
                </a:moveTo>
                <a:lnTo>
                  <a:pt x="140339" y="0"/>
                </a:lnTo>
                <a:lnTo>
                  <a:pt x="0" y="281299"/>
                </a:lnTo>
                <a:lnTo>
                  <a:pt x="140339" y="562599"/>
                </a:lnTo>
                <a:lnTo>
                  <a:pt x="506729" y="562599"/>
                </a:lnTo>
                <a:lnTo>
                  <a:pt x="647699" y="281299"/>
                </a:lnTo>
                <a:lnTo>
                  <a:pt x="506729" y="0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5">
            <a:extLst>
              <a:ext uri="{FF2B5EF4-FFF2-40B4-BE49-F238E27FC236}">
                <a16:creationId xmlns:a16="http://schemas.microsoft.com/office/drawing/2014/main" xmlns="" id="{0FE7E8AD-3FC4-AD61-CAB4-7B1885B994CF}"/>
              </a:ext>
            </a:extLst>
          </p:cNvPr>
          <p:cNvSpPr>
            <a:spLocks/>
          </p:cNvSpPr>
          <p:nvPr/>
        </p:nvSpPr>
        <p:spPr bwMode="auto">
          <a:xfrm>
            <a:off x="3752850" y="1190625"/>
            <a:ext cx="1666875" cy="1438275"/>
          </a:xfrm>
          <a:custGeom>
            <a:avLst/>
            <a:gdLst>
              <a:gd name="T0" fmla="*/ 1306829 w 1665604"/>
              <a:gd name="T1" fmla="*/ 0 h 1438910"/>
              <a:gd name="T2" fmla="*/ 359420 w 1665604"/>
              <a:gd name="T3" fmla="*/ 0 h 1438910"/>
              <a:gd name="T4" fmla="*/ 0 w 1665604"/>
              <a:gd name="T5" fmla="*/ 718840 h 1438910"/>
              <a:gd name="T6" fmla="*/ 359420 w 1665604"/>
              <a:gd name="T7" fmla="*/ 1438290 h 1438910"/>
              <a:gd name="T8" fmla="*/ 1306829 w 1665604"/>
              <a:gd name="T9" fmla="*/ 1438290 h 1438910"/>
              <a:gd name="T10" fmla="*/ 1665610 w 1665604"/>
              <a:gd name="T11" fmla="*/ 718840 h 1438910"/>
              <a:gd name="T12" fmla="*/ 1306829 w 1665604"/>
              <a:gd name="T13" fmla="*/ 0 h 1438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604" h="1438910">
                <a:moveTo>
                  <a:pt x="1306829" y="0"/>
                </a:moveTo>
                <a:lnTo>
                  <a:pt x="359420" y="0"/>
                </a:lnTo>
                <a:lnTo>
                  <a:pt x="0" y="718840"/>
                </a:lnTo>
                <a:lnTo>
                  <a:pt x="359420" y="1438290"/>
                </a:lnTo>
                <a:lnTo>
                  <a:pt x="1306829" y="1438290"/>
                </a:lnTo>
                <a:lnTo>
                  <a:pt x="1665610" y="718840"/>
                </a:lnTo>
                <a:lnTo>
                  <a:pt x="1306829" y="0"/>
                </a:lnTo>
                <a:close/>
              </a:path>
            </a:pathLst>
          </a:custGeom>
          <a:solidFill>
            <a:srgbClr val="42D0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E38274BE-45CD-1B6B-C1BF-B09DEE15DBE4}"/>
              </a:ext>
            </a:extLst>
          </p:cNvPr>
          <p:cNvSpPr txBox="1"/>
          <p:nvPr/>
        </p:nvSpPr>
        <p:spPr>
          <a:xfrm>
            <a:off x="4733925" y="88900"/>
            <a:ext cx="2824163" cy="43338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Digita</a:t>
            </a: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sz="3200" b="1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200" b="1" spc="-15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sz="32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tf</a:t>
            </a: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32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li</a:t>
            </a:r>
            <a:r>
              <a:rPr sz="3200" b="1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xmlns="" id="{39AB0279-BA45-AF93-FB5E-EDFF60C5AB4F}"/>
              </a:ext>
            </a:extLst>
          </p:cNvPr>
          <p:cNvSpPr txBox="1"/>
          <p:nvPr/>
        </p:nvSpPr>
        <p:spPr>
          <a:xfrm>
            <a:off x="1570038" y="3451225"/>
            <a:ext cx="4308248" cy="22367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dirty="0">
                <a:cs typeface="Calibri" panose="020F0502020204030204" pitchFamily="34" charset="0"/>
              </a:rPr>
              <a:t>STUDENT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REGISTER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NO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AND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NMID:</a:t>
            </a:r>
          </a:p>
          <a:p>
            <a:pPr eaLnBrk="1" hangingPunct="1">
              <a:lnSpc>
                <a:spcPts val="2813"/>
              </a:lnSpc>
            </a:pPr>
            <a:r>
              <a:rPr lang="en-US" altLang="en-US" sz="2400" dirty="0">
                <a:cs typeface="Calibri" panose="020F0502020204030204" pitchFamily="34" charset="0"/>
              </a:rPr>
              <a:t>astvu300tvu30030018042</a:t>
            </a:r>
          </a:p>
          <a:p>
            <a:pPr eaLnBrk="1" hangingPunct="1">
              <a:lnSpc>
                <a:spcPts val="2875"/>
              </a:lnSpc>
              <a:spcBef>
                <a:spcPts val="100"/>
              </a:spcBef>
            </a:pPr>
            <a:r>
              <a:rPr lang="en-US" altLang="en-US" sz="2400" dirty="0">
                <a:cs typeface="Calibri" panose="020F0502020204030204" pitchFamily="34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Calibri" panose="020F0502020204030204" pitchFamily="34" charset="0"/>
              </a:rPr>
              <a:t>B.sc.Computer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Science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Calibri" panose="020F0502020204030204" pitchFamily="34" charset="0"/>
              </a:rPr>
              <a:t>COLLEGE: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cs typeface="Calibri" panose="020F0502020204030204" pitchFamily="34" charset="0"/>
              </a:rPr>
              <a:t>Thiruvalluvar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cs typeface="Calibri" panose="020F0502020204030204" pitchFamily="34" charset="0"/>
              </a:rPr>
              <a:t>University</a:t>
            </a:r>
          </a:p>
        </p:txBody>
      </p:sp>
      <p:sp>
        <p:nvSpPr>
          <p:cNvPr id="3080" name="object 8">
            <a:extLst>
              <a:ext uri="{FF2B5EF4-FFF2-40B4-BE49-F238E27FC236}">
                <a16:creationId xmlns:a16="http://schemas.microsoft.com/office/drawing/2014/main" xmlns="" id="{99E43769-AE5B-4465-C7CC-D441C3305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459538"/>
            <a:ext cx="76200" cy="1762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object 9">
            <a:extLst>
              <a:ext uri="{FF2B5EF4-FFF2-40B4-BE49-F238E27FC236}">
                <a16:creationId xmlns:a16="http://schemas.microsoft.com/office/drawing/2014/main" xmlns="" id="{A09422F4-256C-8932-74D1-BC52C046B2ED}"/>
              </a:ext>
            </a:extLst>
          </p:cNvPr>
          <p:cNvSpPr>
            <a:spLocks/>
          </p:cNvSpPr>
          <p:nvPr/>
        </p:nvSpPr>
        <p:spPr bwMode="auto">
          <a:xfrm>
            <a:off x="3810000" y="5237163"/>
            <a:ext cx="723900" cy="620712"/>
          </a:xfrm>
          <a:custGeom>
            <a:avLst/>
            <a:gdLst>
              <a:gd name="T0" fmla="*/ 568970 w 723900"/>
              <a:gd name="T1" fmla="*/ 0 h 620395"/>
              <a:gd name="T2" fmla="*/ 154929 w 723900"/>
              <a:gd name="T3" fmla="*/ 0 h 620395"/>
              <a:gd name="T4" fmla="*/ 0 w 723900"/>
              <a:gd name="T5" fmla="*/ 309884 h 620395"/>
              <a:gd name="T6" fmla="*/ 154929 w 723900"/>
              <a:gd name="T7" fmla="*/ 620399 h 620395"/>
              <a:gd name="T8" fmla="*/ 568970 w 723900"/>
              <a:gd name="T9" fmla="*/ 620399 h 620395"/>
              <a:gd name="T10" fmla="*/ 723899 w 723900"/>
              <a:gd name="T11" fmla="*/ 309884 h 620395"/>
              <a:gd name="T12" fmla="*/ 568970 w 723900"/>
              <a:gd name="T13" fmla="*/ 0 h 620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3900" h="620395">
                <a:moveTo>
                  <a:pt x="568970" y="0"/>
                </a:moveTo>
                <a:lnTo>
                  <a:pt x="154929" y="0"/>
                </a:lnTo>
                <a:lnTo>
                  <a:pt x="0" y="309884"/>
                </a:lnTo>
                <a:lnTo>
                  <a:pt x="154929" y="620399"/>
                </a:lnTo>
                <a:lnTo>
                  <a:pt x="568970" y="620399"/>
                </a:lnTo>
                <a:lnTo>
                  <a:pt x="723899" y="309884"/>
                </a:lnTo>
                <a:lnTo>
                  <a:pt x="568970" y="0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2" name="object 10">
            <a:extLst>
              <a:ext uri="{FF2B5EF4-FFF2-40B4-BE49-F238E27FC236}">
                <a16:creationId xmlns:a16="http://schemas.microsoft.com/office/drawing/2014/main" xmlns="" id="{BF06849F-FED4-9EA3-5EC7-A0F8ECE62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352E66-83AB-406C-AC4C-5C71CF82D27F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9AD9BBD5-CCA6-A552-8511-917DB6F6BFED}"/>
              </a:ext>
            </a:extLst>
          </p:cNvPr>
          <p:cNvSpPr txBox="1"/>
          <p:nvPr/>
        </p:nvSpPr>
        <p:spPr>
          <a:xfrm>
            <a:off x="738188" y="747713"/>
            <a:ext cx="7297737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25" dirty="0">
                <a:latin typeface="Trebuchet MS"/>
                <a:cs typeface="Trebuchet MS"/>
              </a:rPr>
              <a:t>RESULTS</a:t>
            </a:r>
            <a:r>
              <a:rPr sz="4250" b="1" spc="150" dirty="0">
                <a:latin typeface="Times New Roman"/>
                <a:cs typeface="Times New Roman"/>
              </a:rPr>
              <a:t> </a:t>
            </a:r>
            <a:r>
              <a:rPr sz="4250" b="1" spc="-35" dirty="0">
                <a:latin typeface="Trebuchet MS"/>
                <a:cs typeface="Trebuchet MS"/>
              </a:rPr>
              <a:t>AN</a:t>
            </a:r>
            <a:r>
              <a:rPr sz="4250" b="1" spc="-30" dirty="0">
                <a:latin typeface="Trebuchet MS"/>
                <a:cs typeface="Trebuchet MS"/>
              </a:rPr>
              <a:t>D</a:t>
            </a:r>
            <a:r>
              <a:rPr sz="4250" b="1" spc="120" dirty="0">
                <a:latin typeface="Times New Roman"/>
                <a:cs typeface="Times New Roman"/>
              </a:rPr>
              <a:t> </a:t>
            </a:r>
            <a:r>
              <a:rPr sz="4250" b="1" spc="-30" dirty="0">
                <a:latin typeface="Trebuchet MS"/>
                <a:cs typeface="Trebuchet MS"/>
              </a:rPr>
              <a:t>SCREE</a:t>
            </a:r>
            <a:r>
              <a:rPr sz="4250" b="1" spc="-20" dirty="0">
                <a:latin typeface="Trebuchet MS"/>
                <a:cs typeface="Trebuchet MS"/>
              </a:rPr>
              <a:t>N</a:t>
            </a:r>
            <a:r>
              <a:rPr sz="4250" b="1" spc="-35" dirty="0">
                <a:latin typeface="Trebuchet MS"/>
                <a:cs typeface="Trebuchet MS"/>
              </a:rPr>
              <a:t>SHO</a:t>
            </a:r>
            <a:r>
              <a:rPr sz="4250" b="1" spc="-30" dirty="0">
                <a:latin typeface="Trebuchet MS"/>
                <a:cs typeface="Trebuchet MS"/>
              </a:rPr>
              <a:t>T</a:t>
            </a:r>
            <a:r>
              <a:rPr sz="4250" b="1" spc="165" dirty="0">
                <a:latin typeface="Times New Roman"/>
                <a:cs typeface="Times New Roman"/>
              </a:rPr>
              <a:t> </a:t>
            </a:r>
            <a:r>
              <a:rPr sz="4250" b="1" spc="-25" dirty="0">
                <a:latin typeface="Trebuchet MS"/>
                <a:cs typeface="Trebuchet MS"/>
              </a:rPr>
              <a:t>1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1026" name="Picture 2" descr="C:\Users\JAFFER SHERIFF\Pictures\Screenshots\Screenshot (28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0" t="17649" r="-35046" b="7602"/>
          <a:stretch/>
        </p:blipFill>
        <p:spPr bwMode="auto">
          <a:xfrm>
            <a:off x="2901949" y="1905000"/>
            <a:ext cx="10661651" cy="431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object 2">
            <a:extLst>
              <a:ext uri="{FF2B5EF4-FFF2-40B4-BE49-F238E27FC236}">
                <a16:creationId xmlns:a16="http://schemas.microsoft.com/office/drawing/2014/main" xmlns="" id="{B2AB6EC1-F05E-48FD-2412-2620D5D13A4B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5" name="object 3">
            <a:extLst>
              <a:ext uri="{FF2B5EF4-FFF2-40B4-BE49-F238E27FC236}">
                <a16:creationId xmlns:a16="http://schemas.microsoft.com/office/drawing/2014/main" xmlns="" id="{D92EAF43-E05B-BBB5-1929-47EAD8654653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4">
            <a:extLst>
              <a:ext uri="{FF2B5EF4-FFF2-40B4-BE49-F238E27FC236}">
                <a16:creationId xmlns:a16="http://schemas.microsoft.com/office/drawing/2014/main" xmlns="" id="{1BD3FAA9-80E0-7E6F-6B15-BB504D0B7079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object 5">
            <a:extLst>
              <a:ext uri="{FF2B5EF4-FFF2-40B4-BE49-F238E27FC236}">
                <a16:creationId xmlns:a16="http://schemas.microsoft.com/office/drawing/2014/main" xmlns="" id="{2B46CC8A-37B6-DA65-4B53-9E3A94142E72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6">
            <a:extLst>
              <a:ext uri="{FF2B5EF4-FFF2-40B4-BE49-F238E27FC236}">
                <a16:creationId xmlns:a16="http://schemas.microsoft.com/office/drawing/2014/main" xmlns="" id="{131F4043-FF80-B6FD-6BAD-2C148C151277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9" name="object 7">
            <a:extLst>
              <a:ext uri="{FF2B5EF4-FFF2-40B4-BE49-F238E27FC236}">
                <a16:creationId xmlns:a16="http://schemas.microsoft.com/office/drawing/2014/main" xmlns="" id="{B86501EF-3997-8D86-DCA1-0745B73A23C9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0" name="object 8">
            <a:extLst>
              <a:ext uri="{FF2B5EF4-FFF2-40B4-BE49-F238E27FC236}">
                <a16:creationId xmlns:a16="http://schemas.microsoft.com/office/drawing/2014/main" xmlns="" id="{3D59858F-23D8-4416-7DCB-CA65E29C7564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1" name="object 9">
            <a:extLst>
              <a:ext uri="{FF2B5EF4-FFF2-40B4-BE49-F238E27FC236}">
                <a16:creationId xmlns:a16="http://schemas.microsoft.com/office/drawing/2014/main" xmlns="" id="{D38C2D63-3CA9-9F80-2AFA-43FFE0AC0DB4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2" name="object 10">
            <a:extLst>
              <a:ext uri="{FF2B5EF4-FFF2-40B4-BE49-F238E27FC236}">
                <a16:creationId xmlns:a16="http://schemas.microsoft.com/office/drawing/2014/main" xmlns="" id="{EEC76499-C4B7-4275-9FDD-18BC64462057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3" name="object 11">
            <a:extLst>
              <a:ext uri="{FF2B5EF4-FFF2-40B4-BE49-F238E27FC236}">
                <a16:creationId xmlns:a16="http://schemas.microsoft.com/office/drawing/2014/main" xmlns="" id="{9681912E-DE6B-9495-1786-D0A1749CFB12}"/>
              </a:ext>
            </a:extLst>
          </p:cNvPr>
          <p:cNvSpPr>
            <a:spLocks/>
          </p:cNvSpPr>
          <p:nvPr/>
        </p:nvSpPr>
        <p:spPr bwMode="auto">
          <a:xfrm>
            <a:off x="6696075" y="231775"/>
            <a:ext cx="314325" cy="323850"/>
          </a:xfrm>
          <a:custGeom>
            <a:avLst/>
            <a:gdLst>
              <a:gd name="T0" fmla="*/ 0 w 313690"/>
              <a:gd name="T1" fmla="*/ 323219 h 323215"/>
              <a:gd name="T2" fmla="*/ 313694 w 313690"/>
              <a:gd name="T3" fmla="*/ 323219 h 323215"/>
              <a:gd name="T4" fmla="*/ 313694 w 313690"/>
              <a:gd name="T5" fmla="*/ 0 h 323215"/>
              <a:gd name="T6" fmla="*/ 0 w 313690"/>
              <a:gd name="T7" fmla="*/ 0 h 323215"/>
              <a:gd name="T8" fmla="*/ 0 w 313690"/>
              <a:gd name="T9" fmla="*/ 323219 h 32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5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4" name="object 12">
            <a:extLst>
              <a:ext uri="{FF2B5EF4-FFF2-40B4-BE49-F238E27FC236}">
                <a16:creationId xmlns:a16="http://schemas.microsoft.com/office/drawing/2014/main" xmlns="" id="{7BB78FAF-60B5-159C-5F34-3178BD9D7066}"/>
              </a:ext>
            </a:extLst>
          </p:cNvPr>
          <p:cNvSpPr>
            <a:spLocks/>
          </p:cNvSpPr>
          <p:nvPr/>
        </p:nvSpPr>
        <p:spPr bwMode="auto">
          <a:xfrm>
            <a:off x="287338" y="4135438"/>
            <a:ext cx="428625" cy="2722562"/>
          </a:xfrm>
          <a:custGeom>
            <a:avLst/>
            <a:gdLst>
              <a:gd name="T0" fmla="*/ 0 w 428625"/>
              <a:gd name="T1" fmla="*/ 0 h 2722879"/>
              <a:gd name="T2" fmla="*/ 0 w 428625"/>
              <a:gd name="T3" fmla="*/ 2722875 h 2722879"/>
              <a:gd name="T4" fmla="*/ 428518 w 428625"/>
              <a:gd name="T5" fmla="*/ 2722875 h 2722879"/>
              <a:gd name="T6" fmla="*/ 0 w 428625"/>
              <a:gd name="T7" fmla="*/ 0 h 272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8625" h="2722879">
                <a:moveTo>
                  <a:pt x="0" y="0"/>
                </a:moveTo>
                <a:lnTo>
                  <a:pt x="0" y="2722875"/>
                </a:lnTo>
                <a:lnTo>
                  <a:pt x="428518" y="272287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65" name="object 13">
            <a:extLst>
              <a:ext uri="{FF2B5EF4-FFF2-40B4-BE49-F238E27FC236}">
                <a16:creationId xmlns:a16="http://schemas.microsoft.com/office/drawing/2014/main" xmlns="" id="{3D49E3DF-C611-CDB6-47D8-03D63AC7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429000"/>
            <a:ext cx="2468563" cy="3429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xmlns="" id="{9A79C0CD-D9E4-185D-670D-E434AAF14EE4}"/>
              </a:ext>
            </a:extLst>
          </p:cNvPr>
          <p:cNvSpPr txBox="1"/>
          <p:nvPr/>
        </p:nvSpPr>
        <p:spPr>
          <a:xfrm>
            <a:off x="346075" y="617538"/>
            <a:ext cx="6978650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25" dirty="0">
                <a:latin typeface="Trebuchet MS"/>
                <a:cs typeface="Trebuchet MS"/>
              </a:rPr>
              <a:t>RESULT</a:t>
            </a:r>
            <a:r>
              <a:rPr sz="4250" b="1" spc="40" dirty="0">
                <a:latin typeface="Times New Roman"/>
                <a:cs typeface="Times New Roman"/>
              </a:rPr>
              <a:t> </a:t>
            </a:r>
            <a:r>
              <a:rPr sz="4250" b="1" spc="-35" dirty="0">
                <a:latin typeface="Trebuchet MS"/>
                <a:cs typeface="Trebuchet MS"/>
              </a:rPr>
              <a:t>AN</a:t>
            </a:r>
            <a:r>
              <a:rPr sz="4250" b="1" spc="-30" dirty="0">
                <a:latin typeface="Trebuchet MS"/>
                <a:cs typeface="Trebuchet MS"/>
              </a:rPr>
              <a:t>D</a:t>
            </a:r>
            <a:r>
              <a:rPr sz="4250" b="1" spc="35" dirty="0">
                <a:latin typeface="Times New Roman"/>
                <a:cs typeface="Times New Roman"/>
              </a:rPr>
              <a:t> </a:t>
            </a:r>
            <a:r>
              <a:rPr sz="4250" b="1" spc="-30" dirty="0">
                <a:latin typeface="Trebuchet MS"/>
                <a:cs typeface="Trebuchet MS"/>
              </a:rPr>
              <a:t>SCR</a:t>
            </a:r>
            <a:r>
              <a:rPr sz="4250" b="1" spc="-40" dirty="0">
                <a:latin typeface="Trebuchet MS"/>
                <a:cs typeface="Trebuchet MS"/>
              </a:rPr>
              <a:t>E</a:t>
            </a:r>
            <a:r>
              <a:rPr sz="4250" b="1" spc="-30" dirty="0">
                <a:latin typeface="Trebuchet MS"/>
                <a:cs typeface="Trebuchet MS"/>
              </a:rPr>
              <a:t>ENSHOT</a:t>
            </a:r>
            <a:r>
              <a:rPr sz="4250" b="1" spc="50" dirty="0">
                <a:latin typeface="Times New Roman"/>
                <a:cs typeface="Times New Roman"/>
              </a:rPr>
              <a:t> </a:t>
            </a:r>
            <a:r>
              <a:rPr sz="4250" b="1" spc="-25" dirty="0">
                <a:latin typeface="Trebuchet MS"/>
                <a:cs typeface="Trebuchet MS"/>
              </a:rPr>
              <a:t>2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23568" name="object 16">
            <a:extLst>
              <a:ext uri="{FF2B5EF4-FFF2-40B4-BE49-F238E27FC236}">
                <a16:creationId xmlns:a16="http://schemas.microsoft.com/office/drawing/2014/main" xmlns="" id="{2E3557F6-6BB9-BE85-016D-8FC18FD350D8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2050" name="Picture 2" descr="C:\Users\JAFFER SHERIFF\Pictures\Screenshots\Screenshot (29)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78" t="-6131" r="-32338" b="-30958"/>
          <a:stretch/>
        </p:blipFill>
        <p:spPr bwMode="auto">
          <a:xfrm>
            <a:off x="5497512" y="950435"/>
            <a:ext cx="8645525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>
            <a:extLst>
              <a:ext uri="{FF2B5EF4-FFF2-40B4-BE49-F238E27FC236}">
                <a16:creationId xmlns:a16="http://schemas.microsoft.com/office/drawing/2014/main" xmlns="" id="{C4643E08-1D1F-0B76-29A5-F1E4AAA23831}"/>
              </a:ext>
            </a:extLst>
          </p:cNvPr>
          <p:cNvSpPr txBox="1"/>
          <p:nvPr/>
        </p:nvSpPr>
        <p:spPr>
          <a:xfrm>
            <a:off x="346075" y="617538"/>
            <a:ext cx="6978650" cy="6540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25" dirty="0">
                <a:latin typeface="Trebuchet MS"/>
                <a:cs typeface="Trebuchet MS"/>
              </a:rPr>
              <a:t>RESULT</a:t>
            </a:r>
            <a:r>
              <a:rPr sz="4250" b="1" spc="40" dirty="0">
                <a:latin typeface="Times New Roman"/>
                <a:cs typeface="Times New Roman"/>
              </a:rPr>
              <a:t> </a:t>
            </a:r>
            <a:r>
              <a:rPr sz="4250" b="1" spc="-35" dirty="0">
                <a:latin typeface="Trebuchet MS"/>
                <a:cs typeface="Trebuchet MS"/>
              </a:rPr>
              <a:t>AN</a:t>
            </a:r>
            <a:r>
              <a:rPr sz="4250" b="1" spc="-30" dirty="0">
                <a:latin typeface="Trebuchet MS"/>
                <a:cs typeface="Trebuchet MS"/>
              </a:rPr>
              <a:t>D</a:t>
            </a:r>
            <a:r>
              <a:rPr sz="4250" b="1" spc="35" dirty="0">
                <a:latin typeface="Times New Roman"/>
                <a:cs typeface="Times New Roman"/>
              </a:rPr>
              <a:t> </a:t>
            </a:r>
            <a:r>
              <a:rPr sz="4250" b="1" spc="-30" dirty="0">
                <a:latin typeface="Trebuchet MS"/>
                <a:cs typeface="Trebuchet MS"/>
              </a:rPr>
              <a:t>SCR</a:t>
            </a:r>
            <a:r>
              <a:rPr sz="4250" b="1" spc="-40" dirty="0">
                <a:latin typeface="Trebuchet MS"/>
                <a:cs typeface="Trebuchet MS"/>
              </a:rPr>
              <a:t>E</a:t>
            </a:r>
            <a:r>
              <a:rPr sz="4250" b="1" spc="-30" dirty="0">
                <a:latin typeface="Trebuchet MS"/>
                <a:cs typeface="Trebuchet MS"/>
              </a:rPr>
              <a:t>ENSHOT</a:t>
            </a:r>
            <a:r>
              <a:rPr sz="4250" b="1" spc="50" dirty="0">
                <a:latin typeface="Times New Roman"/>
                <a:cs typeface="Times New Roman"/>
              </a:rPr>
              <a:t> </a:t>
            </a:r>
            <a:r>
              <a:rPr lang="en-IN" sz="4250" b="1" spc="-25" dirty="0">
                <a:latin typeface="Trebuchet MS"/>
                <a:cs typeface="Times New Roman"/>
              </a:rPr>
              <a:t>3</a:t>
            </a:r>
            <a:endParaRPr sz="4250" dirty="0">
              <a:latin typeface="Trebuchet MS"/>
              <a:cs typeface="Trebuchet MS"/>
            </a:endParaRP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xmlns="" id="{535F8529-529B-EEA8-DE7F-7A81E67F1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" y="3536950"/>
            <a:ext cx="2468563" cy="332105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074" name="Picture 2" descr="C:\Users\JAFFER SHERIFF\Pictures\Screenshots\Screenshot (30)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4" t="8990"/>
          <a:stretch/>
        </p:blipFill>
        <p:spPr bwMode="auto">
          <a:xfrm>
            <a:off x="3505200" y="1828800"/>
            <a:ext cx="6324600" cy="457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68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083A90AD-A00F-2478-9AB4-0D7EBBC5D6B5}"/>
              </a:ext>
            </a:extLst>
          </p:cNvPr>
          <p:cNvSpPr txBox="1"/>
          <p:nvPr/>
        </p:nvSpPr>
        <p:spPr>
          <a:xfrm>
            <a:off x="754063" y="77788"/>
            <a:ext cx="3662362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57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="1" spc="-30" dirty="0">
                <a:latin typeface="Trebuchet MS"/>
                <a:cs typeface="Trebuchet MS"/>
              </a:rPr>
              <a:t>C</a:t>
            </a:r>
            <a:r>
              <a:rPr sz="4800" b="1" spc="-60" dirty="0">
                <a:latin typeface="Trebuchet MS"/>
                <a:cs typeface="Trebuchet MS"/>
              </a:rPr>
              <a:t>O</a:t>
            </a:r>
            <a:r>
              <a:rPr sz="4800" b="1" spc="-5" dirty="0">
                <a:latin typeface="Trebuchet MS"/>
                <a:cs typeface="Trebuchet MS"/>
              </a:rPr>
              <a:t>NC</a:t>
            </a:r>
            <a:r>
              <a:rPr sz="4800" b="1" spc="-15" dirty="0">
                <a:latin typeface="Trebuchet MS"/>
                <a:cs typeface="Trebuchet MS"/>
              </a:rPr>
              <a:t>L</a:t>
            </a:r>
            <a:r>
              <a:rPr sz="4800" b="1" spc="-50" dirty="0">
                <a:latin typeface="Trebuchet MS"/>
                <a:cs typeface="Trebuchet MS"/>
              </a:rPr>
              <a:t>U</a:t>
            </a:r>
            <a:r>
              <a:rPr sz="4800" b="1" spc="-5" dirty="0">
                <a:latin typeface="Trebuchet MS"/>
                <a:cs typeface="Trebuchet MS"/>
              </a:rPr>
              <a:t>S</a:t>
            </a:r>
            <a:r>
              <a:rPr sz="4800" b="1" spc="-25" dirty="0">
                <a:latin typeface="Trebuchet MS"/>
                <a:cs typeface="Trebuchet MS"/>
              </a:rPr>
              <a:t>I</a:t>
            </a:r>
            <a:r>
              <a:rPr sz="4800" b="1" spc="-15" dirty="0">
                <a:latin typeface="Trebuchet MS"/>
                <a:cs typeface="Trebuchet MS"/>
              </a:rPr>
              <a:t>O</a:t>
            </a:r>
            <a:r>
              <a:rPr sz="4800" b="1" dirty="0">
                <a:latin typeface="Trebuchet MS"/>
                <a:cs typeface="Trebuchet MS"/>
              </a:rPr>
              <a:t>N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891E6610-8F8D-58F4-2305-7891A94A3075}"/>
              </a:ext>
            </a:extLst>
          </p:cNvPr>
          <p:cNvSpPr txBox="1"/>
          <p:nvPr/>
        </p:nvSpPr>
        <p:spPr>
          <a:xfrm>
            <a:off x="688975" y="1130300"/>
            <a:ext cx="4606925" cy="4689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Calibri" panose="020F0502020204030204" pitchFamily="34" charset="0"/>
              </a:rPr>
              <a:t>Key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Takeaways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crucial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tool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personal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branding,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offering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dynamic,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interactive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achievements.</a:t>
            </a:r>
          </a:p>
          <a:p>
            <a:pPr eaLnBrk="1" hangingPunct="1">
              <a:spcBef>
                <a:spcPts val="25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Future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Improvements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Adding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interactive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features,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such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integrations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with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social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media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platforms,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expanding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customization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options.</a:t>
            </a:r>
          </a:p>
          <a:p>
            <a:pPr eaLnBrk="1" hangingPunct="1">
              <a:spcBef>
                <a:spcPts val="50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Impact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enhances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professional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visibility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provides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organized,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modern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one’s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work.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63E660B1-677F-BF34-D782-4E6F6EEED017}"/>
              </a:ext>
            </a:extLst>
          </p:cNvPr>
          <p:cNvSpPr txBox="1"/>
          <p:nvPr/>
        </p:nvSpPr>
        <p:spPr>
          <a:xfrm>
            <a:off x="11320463" y="6080125"/>
            <a:ext cx="171450" cy="1651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C91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5605" name="object 5">
            <a:extLst>
              <a:ext uri="{FF2B5EF4-FFF2-40B4-BE49-F238E27FC236}">
                <a16:creationId xmlns:a16="http://schemas.microsoft.com/office/drawing/2014/main" xmlns="" id="{C969ABDE-59B4-660E-717D-77CF116AE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045200"/>
            <a:ext cx="76200" cy="176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06" name="object 6">
            <a:extLst>
              <a:ext uri="{FF2B5EF4-FFF2-40B4-BE49-F238E27FC236}">
                <a16:creationId xmlns:a16="http://schemas.microsoft.com/office/drawing/2014/main" xmlns="" id="{DFF36BC8-911B-10D1-368D-E9A6A7EE3F87}"/>
              </a:ext>
            </a:extLst>
          </p:cNvPr>
          <p:cNvSpPr>
            <a:spLocks/>
          </p:cNvSpPr>
          <p:nvPr/>
        </p:nvSpPr>
        <p:spPr bwMode="auto">
          <a:xfrm>
            <a:off x="9353550" y="4941888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7" name="object 7">
            <a:extLst>
              <a:ext uri="{FF2B5EF4-FFF2-40B4-BE49-F238E27FC236}">
                <a16:creationId xmlns:a16="http://schemas.microsoft.com/office/drawing/2014/main" xmlns="" id="{055585B4-6828-B906-0D82-9843993931B5}"/>
              </a:ext>
            </a:extLst>
          </p:cNvPr>
          <p:cNvSpPr>
            <a:spLocks/>
          </p:cNvSpPr>
          <p:nvPr/>
        </p:nvSpPr>
        <p:spPr bwMode="auto">
          <a:xfrm>
            <a:off x="6696075" y="1277938"/>
            <a:ext cx="314325" cy="323850"/>
          </a:xfrm>
          <a:custGeom>
            <a:avLst/>
            <a:gdLst>
              <a:gd name="T0" fmla="*/ 0 w 313690"/>
              <a:gd name="T1" fmla="*/ 323219 h 323215"/>
              <a:gd name="T2" fmla="*/ 313694 w 313690"/>
              <a:gd name="T3" fmla="*/ 323219 h 323215"/>
              <a:gd name="T4" fmla="*/ 313694 w 313690"/>
              <a:gd name="T5" fmla="*/ 0 h 323215"/>
              <a:gd name="T6" fmla="*/ 0 w 313690"/>
              <a:gd name="T7" fmla="*/ 0 h 323215"/>
              <a:gd name="T8" fmla="*/ 0 w 313690"/>
              <a:gd name="T9" fmla="*/ 323219 h 323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5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8" name="object 8">
            <a:extLst>
              <a:ext uri="{FF2B5EF4-FFF2-40B4-BE49-F238E27FC236}">
                <a16:creationId xmlns:a16="http://schemas.microsoft.com/office/drawing/2014/main" xmlns="" id="{0EE2578C-B3A0-E9BC-538C-275B7BDCC337}"/>
              </a:ext>
            </a:extLst>
          </p:cNvPr>
          <p:cNvSpPr>
            <a:spLocks/>
          </p:cNvSpPr>
          <p:nvPr/>
        </p:nvSpPr>
        <p:spPr bwMode="auto">
          <a:xfrm>
            <a:off x="9353550" y="5475288"/>
            <a:ext cx="180975" cy="182562"/>
          </a:xfrm>
          <a:custGeom>
            <a:avLst/>
            <a:gdLst>
              <a:gd name="T0" fmla="*/ 0 w 179704"/>
              <a:gd name="T1" fmla="*/ 181617 h 181610"/>
              <a:gd name="T2" fmla="*/ 179712 w 179704"/>
              <a:gd name="T3" fmla="*/ 181617 h 181610"/>
              <a:gd name="T4" fmla="*/ 179712 w 179704"/>
              <a:gd name="T5" fmla="*/ 0 h 181610"/>
              <a:gd name="T6" fmla="*/ 0 w 179704"/>
              <a:gd name="T7" fmla="*/ 0 h 181610"/>
              <a:gd name="T8" fmla="*/ 0 w 179704"/>
              <a:gd name="T9" fmla="*/ 181617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704" h="181610">
                <a:moveTo>
                  <a:pt x="0" y="181617"/>
                </a:moveTo>
                <a:lnTo>
                  <a:pt x="179712" y="181617"/>
                </a:lnTo>
                <a:lnTo>
                  <a:pt x="179712" y="0"/>
                </a:lnTo>
                <a:lnTo>
                  <a:pt x="0" y="0"/>
                </a:lnTo>
                <a:lnTo>
                  <a:pt x="0" y="181617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440B2DBD-3CED-F090-E6B2-7DBDCBC8D6DE}"/>
              </a:ext>
            </a:extLst>
          </p:cNvPr>
          <p:cNvSpPr txBox="1"/>
          <p:nvPr/>
        </p:nvSpPr>
        <p:spPr>
          <a:xfrm>
            <a:off x="688975" y="1155700"/>
            <a:ext cx="1614488" cy="3302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dirty="0">
                <a:latin typeface="Calibri"/>
                <a:cs typeface="Calibri"/>
              </a:rPr>
              <a:t>GitHub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n</a:t>
            </a:r>
            <a:r>
              <a:rPr sz="2400" spc="-15" dirty="0">
                <a:latin typeface="Calibri"/>
                <a:cs typeface="Calibri"/>
              </a:rPr>
              <a:t>k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651" name="object 3">
            <a:extLst>
              <a:ext uri="{FF2B5EF4-FFF2-40B4-BE49-F238E27FC236}">
                <a16:creationId xmlns:a16="http://schemas.microsoft.com/office/drawing/2014/main" xmlns="" id="{5A462BC0-9F01-B271-027D-9233FFBF42F9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2" name="object 4">
            <a:extLst>
              <a:ext uri="{FF2B5EF4-FFF2-40B4-BE49-F238E27FC236}">
                <a16:creationId xmlns:a16="http://schemas.microsoft.com/office/drawing/2014/main" xmlns="" id="{BD1C5CB3-5D99-BE86-1C06-CE960D272864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5">
            <a:extLst>
              <a:ext uri="{FF2B5EF4-FFF2-40B4-BE49-F238E27FC236}">
                <a16:creationId xmlns:a16="http://schemas.microsoft.com/office/drawing/2014/main" xmlns="" id="{7CF51633-C7EF-7264-61A4-8CB0A0817676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4" name="object 6">
            <a:extLst>
              <a:ext uri="{FF2B5EF4-FFF2-40B4-BE49-F238E27FC236}">
                <a16:creationId xmlns:a16="http://schemas.microsoft.com/office/drawing/2014/main" xmlns="" id="{B300B0CA-573A-A034-5442-5EB615E81567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5" name="object 7">
            <a:extLst>
              <a:ext uri="{FF2B5EF4-FFF2-40B4-BE49-F238E27FC236}">
                <a16:creationId xmlns:a16="http://schemas.microsoft.com/office/drawing/2014/main" xmlns="" id="{EDD20938-26A3-EEA7-6536-53C03908CA61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6" name="object 8">
            <a:extLst>
              <a:ext uri="{FF2B5EF4-FFF2-40B4-BE49-F238E27FC236}">
                <a16:creationId xmlns:a16="http://schemas.microsoft.com/office/drawing/2014/main" xmlns="" id="{5A49945F-34FD-D233-87F8-65660110B2B6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7" name="object 9">
            <a:extLst>
              <a:ext uri="{FF2B5EF4-FFF2-40B4-BE49-F238E27FC236}">
                <a16:creationId xmlns:a16="http://schemas.microsoft.com/office/drawing/2014/main" xmlns="" id="{7391FB5D-54D6-756C-AEA8-4C5C7BEDA3F0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8" name="object 10">
            <a:extLst>
              <a:ext uri="{FF2B5EF4-FFF2-40B4-BE49-F238E27FC236}">
                <a16:creationId xmlns:a16="http://schemas.microsoft.com/office/drawing/2014/main" xmlns="" id="{987ABD5A-4FAD-B106-92F1-C7A00907717E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9" name="object 11">
            <a:extLst>
              <a:ext uri="{FF2B5EF4-FFF2-40B4-BE49-F238E27FC236}">
                <a16:creationId xmlns:a16="http://schemas.microsoft.com/office/drawing/2014/main" xmlns="" id="{A74E6A9A-9D63-36D8-92D7-0BC126C5E3B6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60" name="object 12">
            <a:extLst>
              <a:ext uri="{FF2B5EF4-FFF2-40B4-BE49-F238E27FC236}">
                <a16:creationId xmlns:a16="http://schemas.microsoft.com/office/drawing/2014/main" xmlns="" id="{2FDD0DBD-6B36-5CE4-CF2E-5AABD33AE02A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xmlns="" id="{5A4BDCE9-86E5-189E-0C1F-5C5E84D6610E}"/>
              </a:ext>
            </a:extLst>
          </p:cNvPr>
          <p:cNvSpPr>
            <a:spLocks/>
          </p:cNvSpPr>
          <p:nvPr/>
        </p:nvSpPr>
        <p:spPr bwMode="auto">
          <a:xfrm>
            <a:off x="0" y="990600"/>
            <a:ext cx="12179300" cy="5867400"/>
          </a:xfrm>
          <a:custGeom>
            <a:avLst/>
            <a:gdLst>
              <a:gd name="T0" fmla="*/ 0 w 12179300"/>
              <a:gd name="T1" fmla="*/ 5867399 h 5867400"/>
              <a:gd name="T2" fmla="*/ 12178679 w 12179300"/>
              <a:gd name="T3" fmla="*/ 5867399 h 5867400"/>
              <a:gd name="T4" fmla="*/ 12178679 w 12179300"/>
              <a:gd name="T5" fmla="*/ 0 h 5867400"/>
              <a:gd name="T6" fmla="*/ 0 w 12179300"/>
              <a:gd name="T7" fmla="*/ 0 h 5867400"/>
              <a:gd name="T8" fmla="*/ 0 w 12179300"/>
              <a:gd name="T9" fmla="*/ 5867399 h 5867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79300" h="5867400">
                <a:moveTo>
                  <a:pt x="0" y="5867399"/>
                </a:moveTo>
                <a:lnTo>
                  <a:pt x="12178679" y="5867399"/>
                </a:lnTo>
                <a:lnTo>
                  <a:pt x="12178679" y="0"/>
                </a:lnTo>
                <a:lnTo>
                  <a:pt x="0" y="0"/>
                </a:lnTo>
                <a:lnTo>
                  <a:pt x="0" y="5867399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xmlns="" id="{3EA63D7E-D686-483F-311F-868368C598D9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4" name="object 4">
            <a:extLst>
              <a:ext uri="{FF2B5EF4-FFF2-40B4-BE49-F238E27FC236}">
                <a16:creationId xmlns:a16="http://schemas.microsoft.com/office/drawing/2014/main" xmlns="" id="{5DEB6974-3D37-A0AC-CD0B-98FD2003F0DC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5" name="object 5">
            <a:extLst>
              <a:ext uri="{FF2B5EF4-FFF2-40B4-BE49-F238E27FC236}">
                <a16:creationId xmlns:a16="http://schemas.microsoft.com/office/drawing/2014/main" xmlns="" id="{A63233DF-675E-806C-710F-F04C339DE23A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6" name="object 6">
            <a:extLst>
              <a:ext uri="{FF2B5EF4-FFF2-40B4-BE49-F238E27FC236}">
                <a16:creationId xmlns:a16="http://schemas.microsoft.com/office/drawing/2014/main" xmlns="" id="{725FC0A8-6515-BD41-E160-A1231240D96A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7" name="object 7">
            <a:extLst>
              <a:ext uri="{FF2B5EF4-FFF2-40B4-BE49-F238E27FC236}">
                <a16:creationId xmlns:a16="http://schemas.microsoft.com/office/drawing/2014/main" xmlns="" id="{B62D2B89-8D6E-4F33-4AC4-CD3ABF8A2BEC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8" name="object 8">
            <a:extLst>
              <a:ext uri="{FF2B5EF4-FFF2-40B4-BE49-F238E27FC236}">
                <a16:creationId xmlns:a16="http://schemas.microsoft.com/office/drawing/2014/main" xmlns="" id="{1D6D0003-37A7-D6ED-CEBA-F1E4F0F47766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9" name="object 9">
            <a:extLst>
              <a:ext uri="{FF2B5EF4-FFF2-40B4-BE49-F238E27FC236}">
                <a16:creationId xmlns:a16="http://schemas.microsoft.com/office/drawing/2014/main" xmlns="" id="{C01B9C62-0068-5AA4-D5BA-F1A0FD5F003C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0" name="object 10">
            <a:extLst>
              <a:ext uri="{FF2B5EF4-FFF2-40B4-BE49-F238E27FC236}">
                <a16:creationId xmlns:a16="http://schemas.microsoft.com/office/drawing/2014/main" xmlns="" id="{CBCB6EAD-11F3-27BE-57A3-EF5479A197B9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1" name="object 11">
            <a:extLst>
              <a:ext uri="{FF2B5EF4-FFF2-40B4-BE49-F238E27FC236}">
                <a16:creationId xmlns:a16="http://schemas.microsoft.com/office/drawing/2014/main" xmlns="" id="{DBB85982-EADA-E5CC-274F-A9A215283DD1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2" name="object 12">
            <a:extLst>
              <a:ext uri="{FF2B5EF4-FFF2-40B4-BE49-F238E27FC236}">
                <a16:creationId xmlns:a16="http://schemas.microsoft.com/office/drawing/2014/main" xmlns="" id="{29EC42A0-A618-ED68-954E-75D9B1569585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3" name="object 13">
            <a:extLst>
              <a:ext uri="{FF2B5EF4-FFF2-40B4-BE49-F238E27FC236}">
                <a16:creationId xmlns:a16="http://schemas.microsoft.com/office/drawing/2014/main" xmlns="" id="{F2179A8C-2ADB-DE77-76A4-16DC9F95D019}"/>
              </a:ext>
            </a:extLst>
          </p:cNvPr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4" name="object 14">
            <a:extLst>
              <a:ext uri="{FF2B5EF4-FFF2-40B4-BE49-F238E27FC236}">
                <a16:creationId xmlns:a16="http://schemas.microsoft.com/office/drawing/2014/main" xmlns="" id="{538CA335-EFFB-12A5-3DB9-DBE4509B1EB0}"/>
              </a:ext>
            </a:extLst>
          </p:cNvPr>
          <p:cNvSpPr>
            <a:spLocks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0 w 314325"/>
              <a:gd name="T1" fmla="*/ 323219 h 323214"/>
              <a:gd name="T2" fmla="*/ 314324 w 314325"/>
              <a:gd name="T3" fmla="*/ 323219 h 323214"/>
              <a:gd name="T4" fmla="*/ 314324 w 314325"/>
              <a:gd name="T5" fmla="*/ 0 h 323214"/>
              <a:gd name="T6" fmla="*/ 0 w 314325"/>
              <a:gd name="T7" fmla="*/ 0 h 323214"/>
              <a:gd name="T8" fmla="*/ 0 w 314325"/>
              <a:gd name="T9" fmla="*/ 323219 h 32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4325" h="323214">
                <a:moveTo>
                  <a:pt x="0" y="323219"/>
                </a:moveTo>
                <a:lnTo>
                  <a:pt x="314324" y="323219"/>
                </a:lnTo>
                <a:lnTo>
                  <a:pt x="31432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5" name="object 15">
            <a:extLst>
              <a:ext uri="{FF2B5EF4-FFF2-40B4-BE49-F238E27FC236}">
                <a16:creationId xmlns:a16="http://schemas.microsoft.com/office/drawing/2014/main" xmlns="" id="{AB2EA134-6B09-17B6-862C-D18DDFE876F9}"/>
              </a:ext>
            </a:extLst>
          </p:cNvPr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0 w 180340"/>
              <a:gd name="T1" fmla="*/ 181605 h 181610"/>
              <a:gd name="T2" fmla="*/ 180344 w 180340"/>
              <a:gd name="T3" fmla="*/ 181605 h 181610"/>
              <a:gd name="T4" fmla="*/ 180344 w 180340"/>
              <a:gd name="T5" fmla="*/ 0 h 181610"/>
              <a:gd name="T6" fmla="*/ 0 w 180340"/>
              <a:gd name="T7" fmla="*/ 0 h 181610"/>
              <a:gd name="T8" fmla="*/ 0 w 180340"/>
              <a:gd name="T9" fmla="*/ 181605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40" h="181610">
                <a:moveTo>
                  <a:pt x="0" y="181605"/>
                </a:moveTo>
                <a:lnTo>
                  <a:pt x="180344" y="181605"/>
                </a:lnTo>
                <a:lnTo>
                  <a:pt x="180344" y="0"/>
                </a:lnTo>
                <a:lnTo>
                  <a:pt x="0" y="0"/>
                </a:lnTo>
                <a:lnTo>
                  <a:pt x="0" y="181605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36" name="object 16">
            <a:extLst>
              <a:ext uri="{FF2B5EF4-FFF2-40B4-BE49-F238E27FC236}">
                <a16:creationId xmlns:a16="http://schemas.microsoft.com/office/drawing/2014/main" xmlns="" id="{6DB8D25E-665A-F451-A3B1-B6BF8DE8D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6467475"/>
            <a:ext cx="2143125" cy="200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37" name="object 17">
            <a:extLst>
              <a:ext uri="{FF2B5EF4-FFF2-40B4-BE49-F238E27FC236}">
                <a16:creationId xmlns:a16="http://schemas.microsoft.com/office/drawing/2014/main" xmlns="" id="{DD0D4223-71BB-E572-D4B3-E7EF2A7D9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6410325"/>
            <a:ext cx="3705225" cy="295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xmlns="" id="{AD66CAD7-BEF9-1499-3915-4B7B85540248}"/>
              </a:ext>
            </a:extLst>
          </p:cNvPr>
          <p:cNvSpPr txBox="1"/>
          <p:nvPr/>
        </p:nvSpPr>
        <p:spPr>
          <a:xfrm>
            <a:off x="738188" y="920750"/>
            <a:ext cx="3852862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30" dirty="0">
                <a:latin typeface="Trebuchet MS"/>
                <a:cs typeface="Trebuchet MS"/>
              </a:rPr>
              <a:t>PROJECT</a:t>
            </a:r>
            <a:r>
              <a:rPr sz="4250" b="1" spc="-10" dirty="0">
                <a:latin typeface="Times New Roman"/>
                <a:cs typeface="Times New Roman"/>
              </a:rPr>
              <a:t> </a:t>
            </a:r>
            <a:r>
              <a:rPr sz="4250" b="1" spc="-20" dirty="0">
                <a:latin typeface="Trebuchet MS"/>
                <a:cs typeface="Trebuchet MS"/>
              </a:rPr>
              <a:t>TI</a:t>
            </a:r>
            <a:r>
              <a:rPr sz="4250" b="1" spc="-55" dirty="0">
                <a:latin typeface="Trebuchet MS"/>
                <a:cs typeface="Trebuchet MS"/>
              </a:rPr>
              <a:t>T</a:t>
            </a:r>
            <a:r>
              <a:rPr sz="4250" b="1" spc="-25" dirty="0">
                <a:latin typeface="Trebuchet MS"/>
                <a:cs typeface="Trebuchet MS"/>
              </a:rPr>
              <a:t>LE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5139" name="object 20">
            <a:extLst>
              <a:ext uri="{FF2B5EF4-FFF2-40B4-BE49-F238E27FC236}">
                <a16:creationId xmlns:a16="http://schemas.microsoft.com/office/drawing/2014/main" xmlns="" id="{E503F9BE-736C-6EBE-05A7-CFEF848E0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7325CD-5391-4B47-B6D8-3046F55BE10B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4C0F51D3-04F9-DCB2-ED2E-C9B094B0EC86}"/>
              </a:ext>
            </a:extLst>
          </p:cNvPr>
          <p:cNvSpPr txBox="1"/>
          <p:nvPr/>
        </p:nvSpPr>
        <p:spPr>
          <a:xfrm>
            <a:off x="1298575" y="3351213"/>
            <a:ext cx="6224588" cy="10318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600">
                <a:cs typeface="Calibri" panose="020F0502020204030204" pitchFamily="34" charset="0"/>
              </a:rPr>
              <a:t>Digital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Portfolio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Using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HTML,CSS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,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Java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>
                <a:cs typeface="Calibri" panose="020F0502020204030204" pitchFamily="34" charset="0"/>
              </a:rPr>
              <a:t>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4286E868-E26C-A1F3-35BA-4F9C48313E1D}"/>
              </a:ext>
            </a:extLst>
          </p:cNvPr>
          <p:cNvSpPr txBox="1"/>
          <p:nvPr/>
        </p:nvSpPr>
        <p:spPr>
          <a:xfrm>
            <a:off x="0" y="28575"/>
            <a:ext cx="12192000" cy="68294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75247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100" spc="-5" dirty="0">
                <a:solidFill>
                  <a:srgbClr val="2C82C3"/>
                </a:solidFill>
                <a:latin typeface="Trebuchet MS"/>
                <a:cs typeface="Trebuchet MS"/>
              </a:rPr>
              <a:t>3/21/202</a:t>
            </a:r>
            <a:r>
              <a:rPr sz="1100" dirty="0">
                <a:solidFill>
                  <a:srgbClr val="2C82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2C3"/>
                </a:solidFill>
                <a:latin typeface="Times New Roman"/>
                <a:cs typeface="Times New Roman"/>
              </a:rPr>
              <a:t>  </a:t>
            </a:r>
            <a:r>
              <a:rPr sz="1100" spc="110" dirty="0">
                <a:solidFill>
                  <a:srgbClr val="2C82C3"/>
                </a:solidFill>
                <a:latin typeface="Times New Roman"/>
                <a:cs typeface="Times New Roman"/>
              </a:rPr>
              <a:t> </a:t>
            </a:r>
            <a:r>
              <a:rPr sz="1100" b="1" spc="-5" dirty="0">
                <a:solidFill>
                  <a:srgbClr val="2C82C3"/>
                </a:solidFill>
                <a:latin typeface="Trebuchet MS"/>
                <a:cs typeface="Trebuchet MS"/>
              </a:rPr>
              <a:t>A</a:t>
            </a:r>
            <a:r>
              <a:rPr sz="1100" b="1" spc="-10" dirty="0">
                <a:solidFill>
                  <a:srgbClr val="2C82C3"/>
                </a:solidFill>
                <a:latin typeface="Trebuchet MS"/>
                <a:cs typeface="Trebuchet MS"/>
              </a:rPr>
              <a:t>n</a:t>
            </a:r>
            <a:r>
              <a:rPr sz="1100" b="1" spc="-5" dirty="0">
                <a:solidFill>
                  <a:srgbClr val="2C82C3"/>
                </a:solidFill>
                <a:latin typeface="Trebuchet MS"/>
                <a:cs typeface="Trebuchet MS"/>
              </a:rPr>
              <a:t>nu</a:t>
            </a:r>
            <a:r>
              <a:rPr sz="1100" b="1" dirty="0">
                <a:solidFill>
                  <a:srgbClr val="2C82C3"/>
                </a:solidFill>
                <a:latin typeface="Trebuchet MS"/>
                <a:cs typeface="Trebuchet MS"/>
              </a:rPr>
              <a:t>al</a:t>
            </a:r>
            <a:r>
              <a:rPr sz="1100" b="1" spc="10" dirty="0">
                <a:solidFill>
                  <a:srgbClr val="2C82C3"/>
                </a:solidFill>
                <a:latin typeface="Times New Roman"/>
                <a:cs typeface="Times New Roman"/>
              </a:rPr>
              <a:t> </a:t>
            </a:r>
            <a:r>
              <a:rPr sz="1100" b="1" spc="-15" dirty="0">
                <a:solidFill>
                  <a:srgbClr val="2C82C3"/>
                </a:solidFill>
                <a:latin typeface="Trebuchet MS"/>
                <a:cs typeface="Trebuchet MS"/>
              </a:rPr>
              <a:t>Re</a:t>
            </a:r>
            <a:r>
              <a:rPr sz="1100" b="1" spc="-10" dirty="0">
                <a:solidFill>
                  <a:srgbClr val="2C82C3"/>
                </a:solidFill>
                <a:latin typeface="Trebuchet MS"/>
                <a:cs typeface="Trebuchet MS"/>
              </a:rPr>
              <a:t>vi</a:t>
            </a:r>
            <a:r>
              <a:rPr sz="1100" b="1" spc="-15" dirty="0">
                <a:solidFill>
                  <a:srgbClr val="2C82C3"/>
                </a:solidFill>
                <a:latin typeface="Trebuchet MS"/>
                <a:cs typeface="Trebuchet MS"/>
              </a:rPr>
              <a:t>e</a:t>
            </a:r>
            <a:r>
              <a:rPr sz="1100" b="1" dirty="0">
                <a:solidFill>
                  <a:srgbClr val="2C82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171" name="object 3">
            <a:extLst>
              <a:ext uri="{FF2B5EF4-FFF2-40B4-BE49-F238E27FC236}">
                <a16:creationId xmlns:a16="http://schemas.microsoft.com/office/drawing/2014/main" xmlns="" id="{74E4092E-FD8B-D361-94AB-02024C493E10}"/>
              </a:ext>
            </a:extLst>
          </p:cNvPr>
          <p:cNvSpPr>
            <a:spLocks/>
          </p:cNvSpPr>
          <p:nvPr/>
        </p:nvSpPr>
        <p:spPr bwMode="auto">
          <a:xfrm>
            <a:off x="0" y="28575"/>
            <a:ext cx="12192000" cy="6829425"/>
          </a:xfrm>
          <a:custGeom>
            <a:avLst/>
            <a:gdLst>
              <a:gd name="T0" fmla="*/ 0 w 12192000"/>
              <a:gd name="T1" fmla="*/ 6829440 h 6830059"/>
              <a:gd name="T2" fmla="*/ 12191999 w 12192000"/>
              <a:gd name="T3" fmla="*/ 6829440 h 6830059"/>
              <a:gd name="T4" fmla="*/ 12191999 w 12192000"/>
              <a:gd name="T5" fmla="*/ 0 h 6830059"/>
              <a:gd name="T6" fmla="*/ 0 w 12192000"/>
              <a:gd name="T7" fmla="*/ 0 h 6830059"/>
              <a:gd name="T8" fmla="*/ 0 w 12192000"/>
              <a:gd name="T9" fmla="*/ 6829440 h 68300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92000" h="6830059">
                <a:moveTo>
                  <a:pt x="0" y="6829440"/>
                </a:moveTo>
                <a:lnTo>
                  <a:pt x="12191999" y="6829440"/>
                </a:lnTo>
                <a:lnTo>
                  <a:pt x="12191999" y="0"/>
                </a:lnTo>
                <a:lnTo>
                  <a:pt x="0" y="0"/>
                </a:lnTo>
                <a:lnTo>
                  <a:pt x="0" y="6829440"/>
                </a:lnTo>
                <a:close/>
              </a:path>
            </a:pathLst>
          </a:custGeom>
          <a:solidFill>
            <a:srgbClr val="F0F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>
            <a:extLst>
              <a:ext uri="{FF2B5EF4-FFF2-40B4-BE49-F238E27FC236}">
                <a16:creationId xmlns:a16="http://schemas.microsoft.com/office/drawing/2014/main" xmlns="" id="{F03FDDFA-AC7F-C5CC-B22B-D02AFFB3CDC1}"/>
              </a:ext>
            </a:extLst>
          </p:cNvPr>
          <p:cNvSpPr>
            <a:spLocks/>
          </p:cNvSpPr>
          <p:nvPr/>
        </p:nvSpPr>
        <p:spPr bwMode="auto">
          <a:xfrm>
            <a:off x="9377363" y="4763"/>
            <a:ext cx="1219200" cy="6853237"/>
          </a:xfrm>
          <a:custGeom>
            <a:avLst/>
            <a:gdLst>
              <a:gd name="T0" fmla="*/ 0 w 1219200"/>
              <a:gd name="T1" fmla="*/ 0 h 6852920"/>
              <a:gd name="T2" fmla="*/ 1219199 w 1219200"/>
              <a:gd name="T3" fmla="*/ 6852918 h 68529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19200" h="6852920">
                <a:moveTo>
                  <a:pt x="0" y="0"/>
                </a:moveTo>
                <a:lnTo>
                  <a:pt x="1219199" y="6852918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3" name="object 5">
            <a:extLst>
              <a:ext uri="{FF2B5EF4-FFF2-40B4-BE49-F238E27FC236}">
                <a16:creationId xmlns:a16="http://schemas.microsoft.com/office/drawing/2014/main" xmlns="" id="{0649E13E-87FF-7097-22AB-CE109076C12A}"/>
              </a:ext>
            </a:extLst>
          </p:cNvPr>
          <p:cNvSpPr>
            <a:spLocks/>
          </p:cNvSpPr>
          <p:nvPr/>
        </p:nvSpPr>
        <p:spPr bwMode="auto">
          <a:xfrm>
            <a:off x="7448550" y="3694113"/>
            <a:ext cx="4743450" cy="3163887"/>
          </a:xfrm>
          <a:custGeom>
            <a:avLst/>
            <a:gdLst>
              <a:gd name="T0" fmla="*/ 4742809 w 4742815"/>
              <a:gd name="T1" fmla="*/ 0 h 3163570"/>
              <a:gd name="T2" fmla="*/ 0 w 4742815"/>
              <a:gd name="T3" fmla="*/ 3162949 h 31635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742815" h="3163570">
                <a:moveTo>
                  <a:pt x="4742809" y="0"/>
                </a:moveTo>
                <a:lnTo>
                  <a:pt x="0" y="3162949"/>
                </a:lnTo>
              </a:path>
            </a:pathLst>
          </a:custGeom>
          <a:noFill/>
          <a:ln w="9524">
            <a:solidFill>
              <a:srgbClr val="5FC8E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4" name="object 6">
            <a:extLst>
              <a:ext uri="{FF2B5EF4-FFF2-40B4-BE49-F238E27FC236}">
                <a16:creationId xmlns:a16="http://schemas.microsoft.com/office/drawing/2014/main" xmlns="" id="{966AAEF5-4E28-26B8-D2EB-CE2262C4DA41}"/>
              </a:ext>
            </a:extLst>
          </p:cNvPr>
          <p:cNvSpPr>
            <a:spLocks/>
          </p:cNvSpPr>
          <p:nvPr/>
        </p:nvSpPr>
        <p:spPr bwMode="auto">
          <a:xfrm>
            <a:off x="9182100" y="0"/>
            <a:ext cx="3009900" cy="6858000"/>
          </a:xfrm>
          <a:custGeom>
            <a:avLst/>
            <a:gdLst>
              <a:gd name="T0" fmla="*/ 3009899 w 3009900"/>
              <a:gd name="T1" fmla="*/ 0 h 6858000"/>
              <a:gd name="T2" fmla="*/ 2044689 w 3009900"/>
              <a:gd name="T3" fmla="*/ 0 h 6858000"/>
              <a:gd name="T4" fmla="*/ 0 w 3009900"/>
              <a:gd name="T5" fmla="*/ 6857999 h 6858000"/>
              <a:gd name="T6" fmla="*/ 3009899 w 3009900"/>
              <a:gd name="T7" fmla="*/ 6857999 h 6858000"/>
              <a:gd name="T8" fmla="*/ 3009899 w 30099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09900" h="6858000">
                <a:moveTo>
                  <a:pt x="3009899" y="0"/>
                </a:moveTo>
                <a:lnTo>
                  <a:pt x="2044689" y="0"/>
                </a:lnTo>
                <a:lnTo>
                  <a:pt x="0" y="6857999"/>
                </a:lnTo>
                <a:lnTo>
                  <a:pt x="3009899" y="6857999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7">
            <a:extLst>
              <a:ext uri="{FF2B5EF4-FFF2-40B4-BE49-F238E27FC236}">
                <a16:creationId xmlns:a16="http://schemas.microsoft.com/office/drawing/2014/main" xmlns="" id="{A63BB547-6485-1E32-9B91-6B1F83862A44}"/>
              </a:ext>
            </a:extLst>
          </p:cNvPr>
          <p:cNvSpPr>
            <a:spLocks/>
          </p:cNvSpPr>
          <p:nvPr/>
        </p:nvSpPr>
        <p:spPr bwMode="auto">
          <a:xfrm>
            <a:off x="9602788" y="0"/>
            <a:ext cx="2589212" cy="6858000"/>
          </a:xfrm>
          <a:custGeom>
            <a:avLst/>
            <a:gdLst>
              <a:gd name="T0" fmla="*/ 2588879 w 2588895"/>
              <a:gd name="T1" fmla="*/ 0 h 6858000"/>
              <a:gd name="T2" fmla="*/ 0 w 2588895"/>
              <a:gd name="T3" fmla="*/ 0 h 6858000"/>
              <a:gd name="T4" fmla="*/ 1209019 w 2588895"/>
              <a:gd name="T5" fmla="*/ 6857999 h 6858000"/>
              <a:gd name="T6" fmla="*/ 2588879 w 2588895"/>
              <a:gd name="T7" fmla="*/ 6857999 h 6858000"/>
              <a:gd name="T8" fmla="*/ 2588879 w 258889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895" h="6858000">
                <a:moveTo>
                  <a:pt x="2588879" y="0"/>
                </a:moveTo>
                <a:lnTo>
                  <a:pt x="0" y="0"/>
                </a:lnTo>
                <a:lnTo>
                  <a:pt x="1209019" y="6857999"/>
                </a:lnTo>
                <a:lnTo>
                  <a:pt x="2588879" y="6857999"/>
                </a:lnTo>
                <a:lnTo>
                  <a:pt x="2588879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6" name="object 8">
            <a:extLst>
              <a:ext uri="{FF2B5EF4-FFF2-40B4-BE49-F238E27FC236}">
                <a16:creationId xmlns:a16="http://schemas.microsoft.com/office/drawing/2014/main" xmlns="" id="{34D7599B-62E0-0DF3-24C4-969DBE61EBBF}"/>
              </a:ext>
            </a:extLst>
          </p:cNvPr>
          <p:cNvSpPr>
            <a:spLocks/>
          </p:cNvSpPr>
          <p:nvPr/>
        </p:nvSpPr>
        <p:spPr bwMode="auto">
          <a:xfrm>
            <a:off x="8934450" y="3048000"/>
            <a:ext cx="3257550" cy="3810000"/>
          </a:xfrm>
          <a:custGeom>
            <a:avLst/>
            <a:gdLst>
              <a:gd name="T0" fmla="*/ 3256909 w 3256915"/>
              <a:gd name="T1" fmla="*/ 0 h 3810000"/>
              <a:gd name="T2" fmla="*/ 0 w 3256915"/>
              <a:gd name="T3" fmla="*/ 3809999 h 3810000"/>
              <a:gd name="T4" fmla="*/ 3256909 w 3256915"/>
              <a:gd name="T5" fmla="*/ 3809999 h 3810000"/>
              <a:gd name="T6" fmla="*/ 3256909 w 3256915"/>
              <a:gd name="T7" fmla="*/ 0 h 38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56915" h="3810000">
                <a:moveTo>
                  <a:pt x="3256909" y="0"/>
                </a:moveTo>
                <a:lnTo>
                  <a:pt x="0" y="3809999"/>
                </a:lnTo>
                <a:lnTo>
                  <a:pt x="3256909" y="3809999"/>
                </a:lnTo>
                <a:lnTo>
                  <a:pt x="325690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7" name="object 9">
            <a:extLst>
              <a:ext uri="{FF2B5EF4-FFF2-40B4-BE49-F238E27FC236}">
                <a16:creationId xmlns:a16="http://schemas.microsoft.com/office/drawing/2014/main" xmlns="" id="{21C97DE0-860A-B4F7-4227-FE2A32995F30}"/>
              </a:ext>
            </a:extLst>
          </p:cNvPr>
          <p:cNvSpPr>
            <a:spLocks/>
          </p:cNvSpPr>
          <p:nvPr/>
        </p:nvSpPr>
        <p:spPr bwMode="auto">
          <a:xfrm>
            <a:off x="9337675" y="0"/>
            <a:ext cx="2854325" cy="6858000"/>
          </a:xfrm>
          <a:custGeom>
            <a:avLst/>
            <a:gdLst>
              <a:gd name="T0" fmla="*/ 2854330 w 2854325"/>
              <a:gd name="T1" fmla="*/ 0 h 6858000"/>
              <a:gd name="T2" fmla="*/ 0 w 2854325"/>
              <a:gd name="T3" fmla="*/ 0 h 6858000"/>
              <a:gd name="T4" fmla="*/ 2470160 w 2854325"/>
              <a:gd name="T5" fmla="*/ 6857999 h 6858000"/>
              <a:gd name="T6" fmla="*/ 2854330 w 2854325"/>
              <a:gd name="T7" fmla="*/ 6857999 h 6858000"/>
              <a:gd name="T8" fmla="*/ 2854330 w 2854325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54325" h="6858000">
                <a:moveTo>
                  <a:pt x="2854330" y="0"/>
                </a:moveTo>
                <a:lnTo>
                  <a:pt x="0" y="0"/>
                </a:lnTo>
                <a:lnTo>
                  <a:pt x="2470160" y="6857999"/>
                </a:lnTo>
                <a:lnTo>
                  <a:pt x="2854330" y="6857999"/>
                </a:lnTo>
                <a:lnTo>
                  <a:pt x="2854330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" name="object 10">
            <a:extLst>
              <a:ext uri="{FF2B5EF4-FFF2-40B4-BE49-F238E27FC236}">
                <a16:creationId xmlns:a16="http://schemas.microsoft.com/office/drawing/2014/main" xmlns="" id="{A8F558B6-7A0F-0A37-357A-6BC05DF588E3}"/>
              </a:ext>
            </a:extLst>
          </p:cNvPr>
          <p:cNvSpPr>
            <a:spLocks/>
          </p:cNvSpPr>
          <p:nvPr/>
        </p:nvSpPr>
        <p:spPr bwMode="auto">
          <a:xfrm>
            <a:off x="10896600" y="0"/>
            <a:ext cx="1295400" cy="6858000"/>
          </a:xfrm>
          <a:custGeom>
            <a:avLst/>
            <a:gdLst>
              <a:gd name="T0" fmla="*/ 1295399 w 1295400"/>
              <a:gd name="T1" fmla="*/ 0 h 6858000"/>
              <a:gd name="T2" fmla="*/ 1022360 w 1295400"/>
              <a:gd name="T3" fmla="*/ 0 h 6858000"/>
              <a:gd name="T4" fmla="*/ 0 w 1295400"/>
              <a:gd name="T5" fmla="*/ 6857999 h 6858000"/>
              <a:gd name="T6" fmla="*/ 1295399 w 1295400"/>
              <a:gd name="T7" fmla="*/ 6857999 h 6858000"/>
              <a:gd name="T8" fmla="*/ 1295399 w 1295400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5400" h="6858000">
                <a:moveTo>
                  <a:pt x="1295399" y="0"/>
                </a:moveTo>
                <a:lnTo>
                  <a:pt x="1022360" y="0"/>
                </a:lnTo>
                <a:lnTo>
                  <a:pt x="0" y="6857999"/>
                </a:lnTo>
                <a:lnTo>
                  <a:pt x="1295399" y="6857999"/>
                </a:lnTo>
                <a:lnTo>
                  <a:pt x="129539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" name="object 11">
            <a:extLst>
              <a:ext uri="{FF2B5EF4-FFF2-40B4-BE49-F238E27FC236}">
                <a16:creationId xmlns:a16="http://schemas.microsoft.com/office/drawing/2014/main" xmlns="" id="{FBAD00A9-CD99-EA15-582F-26B95AB8F85A}"/>
              </a:ext>
            </a:extLst>
          </p:cNvPr>
          <p:cNvSpPr>
            <a:spLocks/>
          </p:cNvSpPr>
          <p:nvPr/>
        </p:nvSpPr>
        <p:spPr bwMode="auto">
          <a:xfrm>
            <a:off x="10936288" y="0"/>
            <a:ext cx="1255712" cy="6858000"/>
          </a:xfrm>
          <a:custGeom>
            <a:avLst/>
            <a:gdLst>
              <a:gd name="T0" fmla="*/ 1256019 w 1256029"/>
              <a:gd name="T1" fmla="*/ 0 h 6858000"/>
              <a:gd name="T2" fmla="*/ 0 w 1256029"/>
              <a:gd name="T3" fmla="*/ 0 h 6858000"/>
              <a:gd name="T4" fmla="*/ 1114409 w 1256029"/>
              <a:gd name="T5" fmla="*/ 6857999 h 6858000"/>
              <a:gd name="T6" fmla="*/ 1256019 w 1256029"/>
              <a:gd name="T7" fmla="*/ 6857999 h 6858000"/>
              <a:gd name="T8" fmla="*/ 1256019 w 1256029"/>
              <a:gd name="T9" fmla="*/ 0 h 6858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6029" h="6858000">
                <a:moveTo>
                  <a:pt x="1256019" y="0"/>
                </a:moveTo>
                <a:lnTo>
                  <a:pt x="0" y="0"/>
                </a:lnTo>
                <a:lnTo>
                  <a:pt x="1114409" y="6857999"/>
                </a:lnTo>
                <a:lnTo>
                  <a:pt x="1256019" y="6857999"/>
                </a:lnTo>
                <a:lnTo>
                  <a:pt x="1256019" y="0"/>
                </a:lnTo>
                <a:close/>
              </a:path>
            </a:pathLst>
          </a:custGeom>
          <a:solidFill>
            <a:srgbClr val="205F9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" name="object 12">
            <a:extLst>
              <a:ext uri="{FF2B5EF4-FFF2-40B4-BE49-F238E27FC236}">
                <a16:creationId xmlns:a16="http://schemas.microsoft.com/office/drawing/2014/main" xmlns="" id="{4958674D-54C5-8E44-EC7E-933513766BEB}"/>
              </a:ext>
            </a:extLst>
          </p:cNvPr>
          <p:cNvSpPr>
            <a:spLocks/>
          </p:cNvSpPr>
          <p:nvPr/>
        </p:nvSpPr>
        <p:spPr bwMode="auto">
          <a:xfrm>
            <a:off x="10372725" y="3590925"/>
            <a:ext cx="1819275" cy="3267075"/>
          </a:xfrm>
          <a:custGeom>
            <a:avLst/>
            <a:gdLst>
              <a:gd name="T0" fmla="*/ 1819899 w 1819909"/>
              <a:gd name="T1" fmla="*/ 0 h 3267709"/>
              <a:gd name="T2" fmla="*/ 0 w 1819909"/>
              <a:gd name="T3" fmla="*/ 3267699 h 3267709"/>
              <a:gd name="T4" fmla="*/ 1819899 w 1819909"/>
              <a:gd name="T5" fmla="*/ 3267699 h 3267709"/>
              <a:gd name="T6" fmla="*/ 1819899 w 1819909"/>
              <a:gd name="T7" fmla="*/ 0 h 3267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9909" h="3267709">
                <a:moveTo>
                  <a:pt x="1819899" y="0"/>
                </a:moveTo>
                <a:lnTo>
                  <a:pt x="0" y="3267699"/>
                </a:lnTo>
                <a:lnTo>
                  <a:pt x="1819899" y="3267699"/>
                </a:lnTo>
                <a:lnTo>
                  <a:pt x="1819899" y="0"/>
                </a:lnTo>
                <a:close/>
              </a:path>
            </a:pathLst>
          </a:custGeom>
          <a:solidFill>
            <a:srgbClr val="16AD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1" name="object 13">
            <a:extLst>
              <a:ext uri="{FF2B5EF4-FFF2-40B4-BE49-F238E27FC236}">
                <a16:creationId xmlns:a16="http://schemas.microsoft.com/office/drawing/2014/main" xmlns="" id="{F8208A6E-3CA5-FD00-22AA-A98C11891FED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2" name="object 14">
            <a:extLst>
              <a:ext uri="{FF2B5EF4-FFF2-40B4-BE49-F238E27FC236}">
                <a16:creationId xmlns:a16="http://schemas.microsoft.com/office/drawing/2014/main" xmlns="" id="{9A936CDC-74CC-D9B6-8A57-0955A464186F}"/>
              </a:ext>
            </a:extLst>
          </p:cNvPr>
          <p:cNvSpPr>
            <a:spLocks/>
          </p:cNvSpPr>
          <p:nvPr/>
        </p:nvSpPr>
        <p:spPr bwMode="auto">
          <a:xfrm>
            <a:off x="7362825" y="447675"/>
            <a:ext cx="361950" cy="361950"/>
          </a:xfrm>
          <a:custGeom>
            <a:avLst/>
            <a:gdLst>
              <a:gd name="T0" fmla="*/ 181599 w 363220"/>
              <a:gd name="T1" fmla="*/ 0 h 361315"/>
              <a:gd name="T2" fmla="*/ 133349 w 363220"/>
              <a:gd name="T3" fmla="*/ 6370 h 361315"/>
              <a:gd name="T4" fmla="*/ 90159 w 363220"/>
              <a:gd name="T5" fmla="*/ 24140 h 361315"/>
              <a:gd name="T6" fmla="*/ 53339 w 363220"/>
              <a:gd name="T7" fmla="*/ 52730 h 361315"/>
              <a:gd name="T8" fmla="*/ 24749 w 363220"/>
              <a:gd name="T9" fmla="*/ 88910 h 361315"/>
              <a:gd name="T10" fmla="*/ 6979 w 363220"/>
              <a:gd name="T11" fmla="*/ 132100 h 361315"/>
              <a:gd name="T12" fmla="*/ 0 w 363220"/>
              <a:gd name="T13" fmla="*/ 180350 h 361315"/>
              <a:gd name="T14" fmla="*/ 6979 w 363220"/>
              <a:gd name="T15" fmla="*/ 228599 h 361315"/>
              <a:gd name="T16" fmla="*/ 24749 w 363220"/>
              <a:gd name="T17" fmla="*/ 271790 h 361315"/>
              <a:gd name="T18" fmla="*/ 53339 w 363220"/>
              <a:gd name="T19" fmla="*/ 308000 h 361315"/>
              <a:gd name="T20" fmla="*/ 90159 w 363220"/>
              <a:gd name="T21" fmla="*/ 336560 h 361315"/>
              <a:gd name="T22" fmla="*/ 133349 w 363220"/>
              <a:gd name="T23" fmla="*/ 354329 h 361315"/>
              <a:gd name="T24" fmla="*/ 181599 w 363220"/>
              <a:gd name="T25" fmla="*/ 360700 h 361315"/>
              <a:gd name="T26" fmla="*/ 229849 w 363220"/>
              <a:gd name="T27" fmla="*/ 354329 h 361315"/>
              <a:gd name="T28" fmla="*/ 273039 w 363220"/>
              <a:gd name="T29" fmla="*/ 336560 h 361315"/>
              <a:gd name="T30" fmla="*/ 309859 w 363220"/>
              <a:gd name="T31" fmla="*/ 308000 h 361315"/>
              <a:gd name="T32" fmla="*/ 338449 w 363220"/>
              <a:gd name="T33" fmla="*/ 271790 h 361315"/>
              <a:gd name="T34" fmla="*/ 356219 w 363220"/>
              <a:gd name="T35" fmla="*/ 228599 h 361315"/>
              <a:gd name="T36" fmla="*/ 363199 w 363220"/>
              <a:gd name="T37" fmla="*/ 180350 h 361315"/>
              <a:gd name="T38" fmla="*/ 356219 w 363220"/>
              <a:gd name="T39" fmla="*/ 132100 h 361315"/>
              <a:gd name="T40" fmla="*/ 338449 w 363220"/>
              <a:gd name="T41" fmla="*/ 88910 h 361315"/>
              <a:gd name="T42" fmla="*/ 309859 w 363220"/>
              <a:gd name="T43" fmla="*/ 52730 h 361315"/>
              <a:gd name="T44" fmla="*/ 273039 w 363220"/>
              <a:gd name="T45" fmla="*/ 24140 h 361315"/>
              <a:gd name="T46" fmla="*/ 229849 w 363220"/>
              <a:gd name="T47" fmla="*/ 6370 h 361315"/>
              <a:gd name="T48" fmla="*/ 181599 w 363220"/>
              <a:gd name="T49" fmla="*/ 0 h 36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63220" h="361315">
                <a:moveTo>
                  <a:pt x="181599" y="0"/>
                </a:moveTo>
                <a:lnTo>
                  <a:pt x="133349" y="6370"/>
                </a:lnTo>
                <a:lnTo>
                  <a:pt x="90159" y="24140"/>
                </a:lnTo>
                <a:lnTo>
                  <a:pt x="53339" y="52730"/>
                </a:lnTo>
                <a:lnTo>
                  <a:pt x="24749" y="88910"/>
                </a:lnTo>
                <a:lnTo>
                  <a:pt x="6979" y="132100"/>
                </a:lnTo>
                <a:lnTo>
                  <a:pt x="0" y="180350"/>
                </a:lnTo>
                <a:lnTo>
                  <a:pt x="6979" y="228599"/>
                </a:lnTo>
                <a:lnTo>
                  <a:pt x="24749" y="271790"/>
                </a:lnTo>
                <a:lnTo>
                  <a:pt x="53339" y="308000"/>
                </a:lnTo>
                <a:lnTo>
                  <a:pt x="90159" y="336560"/>
                </a:lnTo>
                <a:lnTo>
                  <a:pt x="133349" y="354329"/>
                </a:lnTo>
                <a:lnTo>
                  <a:pt x="181599" y="360700"/>
                </a:lnTo>
                <a:lnTo>
                  <a:pt x="229849" y="354329"/>
                </a:lnTo>
                <a:lnTo>
                  <a:pt x="273039" y="336560"/>
                </a:lnTo>
                <a:lnTo>
                  <a:pt x="309859" y="308000"/>
                </a:lnTo>
                <a:lnTo>
                  <a:pt x="338449" y="271790"/>
                </a:lnTo>
                <a:lnTo>
                  <a:pt x="356219" y="228599"/>
                </a:lnTo>
                <a:lnTo>
                  <a:pt x="363199" y="180350"/>
                </a:lnTo>
                <a:lnTo>
                  <a:pt x="356219" y="132100"/>
                </a:lnTo>
                <a:lnTo>
                  <a:pt x="338449" y="88910"/>
                </a:lnTo>
                <a:lnTo>
                  <a:pt x="309859" y="52730"/>
                </a:lnTo>
                <a:lnTo>
                  <a:pt x="273039" y="24140"/>
                </a:lnTo>
                <a:lnTo>
                  <a:pt x="229849" y="6370"/>
                </a:lnTo>
                <a:lnTo>
                  <a:pt x="181599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3" name="object 15">
            <a:extLst>
              <a:ext uri="{FF2B5EF4-FFF2-40B4-BE49-F238E27FC236}">
                <a16:creationId xmlns:a16="http://schemas.microsoft.com/office/drawing/2014/main" xmlns="" id="{079B0EFD-06C0-8204-C343-9C59AB1A6298}"/>
              </a:ext>
            </a:extLst>
          </p:cNvPr>
          <p:cNvSpPr>
            <a:spLocks/>
          </p:cNvSpPr>
          <p:nvPr/>
        </p:nvSpPr>
        <p:spPr bwMode="auto">
          <a:xfrm>
            <a:off x="11010900" y="5610225"/>
            <a:ext cx="647700" cy="647700"/>
          </a:xfrm>
          <a:custGeom>
            <a:avLst/>
            <a:gdLst>
              <a:gd name="T0" fmla="*/ 323849 w 647700"/>
              <a:gd name="T1" fmla="*/ 0 h 647700"/>
              <a:gd name="T2" fmla="*/ 276240 w 647700"/>
              <a:gd name="T3" fmla="*/ 3809 h 647700"/>
              <a:gd name="T4" fmla="*/ 230520 w 647700"/>
              <a:gd name="T5" fmla="*/ 13965 h 647700"/>
              <a:gd name="T6" fmla="*/ 187330 w 647700"/>
              <a:gd name="T7" fmla="*/ 30479 h 647700"/>
              <a:gd name="T8" fmla="*/ 147309 w 647700"/>
              <a:gd name="T9" fmla="*/ 52696 h 647700"/>
              <a:gd name="T10" fmla="*/ 111130 w 647700"/>
              <a:gd name="T11" fmla="*/ 79366 h 647700"/>
              <a:gd name="T12" fmla="*/ 79369 w 647700"/>
              <a:gd name="T13" fmla="*/ 111751 h 647700"/>
              <a:gd name="T14" fmla="*/ 52059 w 647700"/>
              <a:gd name="T15" fmla="*/ 147946 h 647700"/>
              <a:gd name="T16" fmla="*/ 29839 w 647700"/>
              <a:gd name="T17" fmla="*/ 187320 h 647700"/>
              <a:gd name="T18" fmla="*/ 13959 w 647700"/>
              <a:gd name="T19" fmla="*/ 230504 h 647700"/>
              <a:gd name="T20" fmla="*/ 3809 w 647700"/>
              <a:gd name="T21" fmla="*/ 276224 h 647700"/>
              <a:gd name="T22" fmla="*/ 0 w 647700"/>
              <a:gd name="T23" fmla="*/ 323849 h 647700"/>
              <a:gd name="T24" fmla="*/ 3809 w 647700"/>
              <a:gd name="T25" fmla="*/ 372105 h 647700"/>
              <a:gd name="T26" fmla="*/ 13959 w 647700"/>
              <a:gd name="T27" fmla="*/ 417825 h 647700"/>
              <a:gd name="T28" fmla="*/ 29839 w 647700"/>
              <a:gd name="T29" fmla="*/ 460366 h 647700"/>
              <a:gd name="T30" fmla="*/ 52059 w 647700"/>
              <a:gd name="T31" fmla="*/ 500371 h 647700"/>
              <a:gd name="T32" fmla="*/ 79369 w 647700"/>
              <a:gd name="T33" fmla="*/ 536566 h 647700"/>
              <a:gd name="T34" fmla="*/ 111130 w 647700"/>
              <a:gd name="T35" fmla="*/ 568320 h 647700"/>
              <a:gd name="T36" fmla="*/ 147309 w 647700"/>
              <a:gd name="T37" fmla="*/ 595621 h 647700"/>
              <a:gd name="T38" fmla="*/ 187330 w 647700"/>
              <a:gd name="T39" fmla="*/ 617850 h 647700"/>
              <a:gd name="T40" fmla="*/ 230520 w 647700"/>
              <a:gd name="T41" fmla="*/ 634364 h 647700"/>
              <a:gd name="T42" fmla="*/ 276240 w 647700"/>
              <a:gd name="T43" fmla="*/ 644520 h 647700"/>
              <a:gd name="T44" fmla="*/ 323849 w 647700"/>
              <a:gd name="T45" fmla="*/ 647699 h 647700"/>
              <a:gd name="T46" fmla="*/ 371490 w 647700"/>
              <a:gd name="T47" fmla="*/ 644520 h 647700"/>
              <a:gd name="T48" fmla="*/ 417210 w 647700"/>
              <a:gd name="T49" fmla="*/ 634364 h 647700"/>
              <a:gd name="T50" fmla="*/ 460369 w 647700"/>
              <a:gd name="T51" fmla="*/ 617850 h 647700"/>
              <a:gd name="T52" fmla="*/ 500390 w 647700"/>
              <a:gd name="T53" fmla="*/ 595621 h 647700"/>
              <a:gd name="T54" fmla="*/ 536569 w 647700"/>
              <a:gd name="T55" fmla="*/ 568320 h 647700"/>
              <a:gd name="T56" fmla="*/ 568330 w 647700"/>
              <a:gd name="T57" fmla="*/ 536566 h 647700"/>
              <a:gd name="T58" fmla="*/ 595640 w 647700"/>
              <a:gd name="T59" fmla="*/ 500371 h 647700"/>
              <a:gd name="T60" fmla="*/ 617860 w 647700"/>
              <a:gd name="T61" fmla="*/ 460366 h 647700"/>
              <a:gd name="T62" fmla="*/ 633740 w 647700"/>
              <a:gd name="T63" fmla="*/ 417825 h 647700"/>
              <a:gd name="T64" fmla="*/ 643889 w 647700"/>
              <a:gd name="T65" fmla="*/ 372105 h 647700"/>
              <a:gd name="T66" fmla="*/ 647699 w 647700"/>
              <a:gd name="T67" fmla="*/ 323849 h 647700"/>
              <a:gd name="T68" fmla="*/ 643889 w 647700"/>
              <a:gd name="T69" fmla="*/ 276224 h 647700"/>
              <a:gd name="T70" fmla="*/ 633740 w 647700"/>
              <a:gd name="T71" fmla="*/ 230504 h 647700"/>
              <a:gd name="T72" fmla="*/ 617860 w 647700"/>
              <a:gd name="T73" fmla="*/ 187320 h 647700"/>
              <a:gd name="T74" fmla="*/ 595640 w 647700"/>
              <a:gd name="T75" fmla="*/ 147946 h 647700"/>
              <a:gd name="T76" fmla="*/ 568330 w 647700"/>
              <a:gd name="T77" fmla="*/ 111751 h 647700"/>
              <a:gd name="T78" fmla="*/ 536569 w 647700"/>
              <a:gd name="T79" fmla="*/ 79366 h 647700"/>
              <a:gd name="T80" fmla="*/ 500390 w 647700"/>
              <a:gd name="T81" fmla="*/ 52696 h 647700"/>
              <a:gd name="T82" fmla="*/ 460369 w 647700"/>
              <a:gd name="T83" fmla="*/ 30479 h 647700"/>
              <a:gd name="T84" fmla="*/ 417210 w 647700"/>
              <a:gd name="T85" fmla="*/ 13965 h 647700"/>
              <a:gd name="T86" fmla="*/ 371490 w 647700"/>
              <a:gd name="T87" fmla="*/ 3809 h 647700"/>
              <a:gd name="T88" fmla="*/ 323849 w 647700"/>
              <a:gd name="T89" fmla="*/ 0 h 647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647700" h="647700">
                <a:moveTo>
                  <a:pt x="323849" y="0"/>
                </a:moveTo>
                <a:lnTo>
                  <a:pt x="276240" y="3809"/>
                </a:lnTo>
                <a:lnTo>
                  <a:pt x="230520" y="13965"/>
                </a:lnTo>
                <a:lnTo>
                  <a:pt x="187330" y="30479"/>
                </a:lnTo>
                <a:lnTo>
                  <a:pt x="147309" y="52696"/>
                </a:lnTo>
                <a:lnTo>
                  <a:pt x="111130" y="79366"/>
                </a:lnTo>
                <a:lnTo>
                  <a:pt x="79369" y="111751"/>
                </a:lnTo>
                <a:lnTo>
                  <a:pt x="52059" y="147946"/>
                </a:lnTo>
                <a:lnTo>
                  <a:pt x="29839" y="187320"/>
                </a:lnTo>
                <a:lnTo>
                  <a:pt x="13959" y="230504"/>
                </a:lnTo>
                <a:lnTo>
                  <a:pt x="3809" y="276224"/>
                </a:lnTo>
                <a:lnTo>
                  <a:pt x="0" y="323849"/>
                </a:lnTo>
                <a:lnTo>
                  <a:pt x="3809" y="372105"/>
                </a:lnTo>
                <a:lnTo>
                  <a:pt x="13959" y="417825"/>
                </a:lnTo>
                <a:lnTo>
                  <a:pt x="29839" y="460366"/>
                </a:lnTo>
                <a:lnTo>
                  <a:pt x="52059" y="500371"/>
                </a:lnTo>
                <a:lnTo>
                  <a:pt x="79369" y="536566"/>
                </a:lnTo>
                <a:lnTo>
                  <a:pt x="111130" y="568320"/>
                </a:lnTo>
                <a:lnTo>
                  <a:pt x="147309" y="595621"/>
                </a:lnTo>
                <a:lnTo>
                  <a:pt x="187330" y="617850"/>
                </a:lnTo>
                <a:lnTo>
                  <a:pt x="230520" y="634364"/>
                </a:lnTo>
                <a:lnTo>
                  <a:pt x="276240" y="644520"/>
                </a:lnTo>
                <a:lnTo>
                  <a:pt x="323849" y="647699"/>
                </a:lnTo>
                <a:lnTo>
                  <a:pt x="371490" y="644520"/>
                </a:lnTo>
                <a:lnTo>
                  <a:pt x="417210" y="634364"/>
                </a:lnTo>
                <a:lnTo>
                  <a:pt x="460369" y="617850"/>
                </a:lnTo>
                <a:lnTo>
                  <a:pt x="500390" y="595621"/>
                </a:lnTo>
                <a:lnTo>
                  <a:pt x="536569" y="568320"/>
                </a:lnTo>
                <a:lnTo>
                  <a:pt x="568330" y="536566"/>
                </a:lnTo>
                <a:lnTo>
                  <a:pt x="595640" y="500371"/>
                </a:lnTo>
                <a:lnTo>
                  <a:pt x="617860" y="460366"/>
                </a:lnTo>
                <a:lnTo>
                  <a:pt x="633740" y="417825"/>
                </a:lnTo>
                <a:lnTo>
                  <a:pt x="643889" y="372105"/>
                </a:lnTo>
                <a:lnTo>
                  <a:pt x="647699" y="323849"/>
                </a:lnTo>
                <a:lnTo>
                  <a:pt x="643889" y="276224"/>
                </a:lnTo>
                <a:lnTo>
                  <a:pt x="633740" y="230504"/>
                </a:lnTo>
                <a:lnTo>
                  <a:pt x="617860" y="187320"/>
                </a:lnTo>
                <a:lnTo>
                  <a:pt x="595640" y="147946"/>
                </a:lnTo>
                <a:lnTo>
                  <a:pt x="568330" y="111751"/>
                </a:lnTo>
                <a:lnTo>
                  <a:pt x="536569" y="79366"/>
                </a:lnTo>
                <a:lnTo>
                  <a:pt x="500390" y="52696"/>
                </a:lnTo>
                <a:lnTo>
                  <a:pt x="460369" y="30479"/>
                </a:lnTo>
                <a:lnTo>
                  <a:pt x="417210" y="13965"/>
                </a:lnTo>
                <a:lnTo>
                  <a:pt x="371490" y="3809"/>
                </a:lnTo>
                <a:lnTo>
                  <a:pt x="323849" y="0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4" name="object 16">
            <a:extLst>
              <a:ext uri="{FF2B5EF4-FFF2-40B4-BE49-F238E27FC236}">
                <a16:creationId xmlns:a16="http://schemas.microsoft.com/office/drawing/2014/main" xmlns="" id="{00A34888-D80A-16B8-4F1C-4E9E75D1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7050" y="6134100"/>
            <a:ext cx="247650" cy="2492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5" name="object 17">
            <a:extLst>
              <a:ext uri="{FF2B5EF4-FFF2-40B4-BE49-F238E27FC236}">
                <a16:creationId xmlns:a16="http://schemas.microsoft.com/office/drawing/2014/main" xmlns="" id="{C20E7412-E3F1-A157-8139-31D3AF12F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6410325"/>
            <a:ext cx="3705225" cy="295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6" name="object 18">
            <a:extLst>
              <a:ext uri="{FF2B5EF4-FFF2-40B4-BE49-F238E27FC236}">
                <a16:creationId xmlns:a16="http://schemas.microsoft.com/office/drawing/2014/main" xmlns="" id="{191331C3-AB5B-EDBA-17D4-E0173C7DE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3819525"/>
            <a:ext cx="1733550" cy="3009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xmlns="" id="{62CCA311-0DBE-AC6C-AFAE-878A44AE6EA3}"/>
              </a:ext>
            </a:extLst>
          </p:cNvPr>
          <p:cNvSpPr txBox="1"/>
          <p:nvPr/>
        </p:nvSpPr>
        <p:spPr>
          <a:xfrm>
            <a:off x="738188" y="555625"/>
            <a:ext cx="2347912" cy="6096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572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800" b="1" spc="-20" dirty="0">
                <a:latin typeface="Trebuchet MS"/>
                <a:cs typeface="Trebuchet MS"/>
              </a:rPr>
              <a:t>A</a:t>
            </a:r>
            <a:r>
              <a:rPr sz="4800" b="1" spc="-5" dirty="0">
                <a:latin typeface="Trebuchet MS"/>
                <a:cs typeface="Trebuchet MS"/>
              </a:rPr>
              <a:t>GE</a:t>
            </a:r>
            <a:r>
              <a:rPr sz="4800" b="1" spc="-25" dirty="0">
                <a:latin typeface="Trebuchet MS"/>
                <a:cs typeface="Trebuchet MS"/>
              </a:rPr>
              <a:t>N</a:t>
            </a:r>
            <a:r>
              <a:rPr sz="4800" b="1" spc="-35" dirty="0">
                <a:latin typeface="Trebuchet MS"/>
                <a:cs typeface="Trebuchet MS"/>
              </a:rPr>
              <a:t>DA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188" name="object 21">
            <a:extLst>
              <a:ext uri="{FF2B5EF4-FFF2-40B4-BE49-F238E27FC236}">
                <a16:creationId xmlns:a16="http://schemas.microsoft.com/office/drawing/2014/main" xmlns="" id="{7BEC4BE7-7F8A-7236-4977-1D8F2B1FA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4A9AD1-4574-4A12-970F-E6CAAC20CA6A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xmlns="" id="{C9AA3143-0645-F418-7666-7BE156CB9F13}"/>
              </a:ext>
            </a:extLst>
          </p:cNvPr>
          <p:cNvSpPr txBox="1"/>
          <p:nvPr/>
        </p:nvSpPr>
        <p:spPr>
          <a:xfrm>
            <a:off x="2587625" y="1571625"/>
            <a:ext cx="4237038" cy="377031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 </a:t>
            </a: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ts val="3350"/>
              </a:lnSpc>
            </a:pPr>
            <a:r>
              <a:rPr lang="en-US" altLang="en-US" sz="27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r>
              <a:rPr lang="en-US" alt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object 2">
            <a:extLst>
              <a:ext uri="{FF2B5EF4-FFF2-40B4-BE49-F238E27FC236}">
                <a16:creationId xmlns:a16="http://schemas.microsoft.com/office/drawing/2014/main" xmlns="" id="{BFCBBB19-D628-8CEB-2690-678B680B41D3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object 3">
            <a:extLst>
              <a:ext uri="{FF2B5EF4-FFF2-40B4-BE49-F238E27FC236}">
                <a16:creationId xmlns:a16="http://schemas.microsoft.com/office/drawing/2014/main" xmlns="" id="{1F24A494-42D1-E246-3862-90A6BD4DA8F2}"/>
              </a:ext>
            </a:extLst>
          </p:cNvPr>
          <p:cNvSpPr>
            <a:spLocks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0 w 313690"/>
              <a:gd name="T1" fmla="*/ 323219 h 323214"/>
              <a:gd name="T2" fmla="*/ 313694 w 313690"/>
              <a:gd name="T3" fmla="*/ 323219 h 323214"/>
              <a:gd name="T4" fmla="*/ 313694 w 313690"/>
              <a:gd name="T5" fmla="*/ 0 h 323214"/>
              <a:gd name="T6" fmla="*/ 0 w 313690"/>
              <a:gd name="T7" fmla="*/ 0 h 323214"/>
              <a:gd name="T8" fmla="*/ 0 w 313690"/>
              <a:gd name="T9" fmla="*/ 323219 h 32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4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4974407A-37B2-BCA9-6468-B19C1860D828}"/>
              </a:ext>
            </a:extLst>
          </p:cNvPr>
          <p:cNvSpPr txBox="1"/>
          <p:nvPr/>
        </p:nvSpPr>
        <p:spPr>
          <a:xfrm>
            <a:off x="833438" y="666750"/>
            <a:ext cx="2379662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30" dirty="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2066CA95-2DC2-FEE4-0F7F-077E3AE4A6C3}"/>
              </a:ext>
            </a:extLst>
          </p:cNvPr>
          <p:cNvSpPr txBox="1"/>
          <p:nvPr/>
        </p:nvSpPr>
        <p:spPr>
          <a:xfrm>
            <a:off x="3524250" y="666750"/>
            <a:ext cx="3000375" cy="5651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250" b="1" spc="-30" dirty="0">
                <a:latin typeface="Trebuchet MS"/>
                <a:cs typeface="Trebuchet MS"/>
              </a:rPr>
              <a:t>S</a:t>
            </a:r>
            <a:r>
              <a:rPr sz="4250" b="1" spc="-50" dirty="0">
                <a:latin typeface="Trebuchet MS"/>
                <a:cs typeface="Trebuchet MS"/>
              </a:rPr>
              <a:t>T</a:t>
            </a:r>
            <a:r>
              <a:rPr sz="4250" b="1" spc="-15" dirty="0">
                <a:latin typeface="Trebuchet MS"/>
                <a:cs typeface="Trebuchet MS"/>
              </a:rPr>
              <a:t>A</a:t>
            </a:r>
            <a:r>
              <a:rPr sz="4250" b="1" spc="-30" dirty="0">
                <a:latin typeface="Trebuchet MS"/>
                <a:cs typeface="Trebuchet MS"/>
              </a:rPr>
              <a:t>T</a:t>
            </a:r>
            <a:r>
              <a:rPr sz="4250" b="1" spc="-50" dirty="0">
                <a:latin typeface="Trebuchet MS"/>
                <a:cs typeface="Trebuchet MS"/>
              </a:rPr>
              <a:t>E</a:t>
            </a:r>
            <a:r>
              <a:rPr sz="4250" b="1" spc="-40" dirty="0">
                <a:latin typeface="Trebuchet MS"/>
                <a:cs typeface="Trebuchet MS"/>
              </a:rPr>
              <a:t>ME</a:t>
            </a:r>
            <a:r>
              <a:rPr sz="4250" b="1" spc="-35" dirty="0">
                <a:latin typeface="Trebuchet MS"/>
                <a:cs typeface="Trebuchet MS"/>
              </a:rPr>
              <a:t>NT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1C8DA388-930D-0053-F394-96C90FDC45E6}"/>
              </a:ext>
            </a:extLst>
          </p:cNvPr>
          <p:cNvSpPr txBox="1"/>
          <p:nvPr/>
        </p:nvSpPr>
        <p:spPr>
          <a:xfrm>
            <a:off x="603250" y="2109788"/>
            <a:ext cx="6164263" cy="21526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875"/>
              </a:lnSpc>
            </a:pPr>
            <a:r>
              <a:rPr lang="en-US" altLang="en-US" sz="2400" b="1">
                <a:cs typeface="Calibri" panose="020F0502020204030204" pitchFamily="34" charset="0"/>
              </a:rPr>
              <a:t>Define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the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problem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Explain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need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today's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age.</a:t>
            </a:r>
          </a:p>
          <a:p>
            <a:pPr eaLnBrk="1" hangingPunct="1">
              <a:lnSpc>
                <a:spcPts val="2775"/>
              </a:lnSpc>
            </a:pPr>
            <a:r>
              <a:rPr lang="en-US" altLang="en-US" sz="2400" b="1">
                <a:cs typeface="Calibri" panose="020F0502020204030204" pitchFamily="34" charset="0"/>
              </a:rPr>
              <a:t>Why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it's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important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Address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gap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students,</a:t>
            </a:r>
          </a:p>
          <a:p>
            <a:pPr eaLnBrk="1" hangingPunct="1">
              <a:lnSpc>
                <a:spcPts val="2875"/>
              </a:lnSpc>
              <a:spcBef>
                <a:spcPts val="100"/>
              </a:spcBef>
            </a:pPr>
            <a:r>
              <a:rPr lang="en-US" altLang="en-US" sz="2400">
                <a:cs typeface="Calibri" panose="020F0502020204030204" pitchFamily="34" charset="0"/>
              </a:rPr>
              <a:t>professionals,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businesses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needing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modern,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interactive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way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showcase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work,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skills,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accomplishments.</a:t>
            </a:r>
          </a:p>
        </p:txBody>
      </p:sp>
      <p:sp>
        <p:nvSpPr>
          <p:cNvPr id="9223" name="object 7">
            <a:extLst>
              <a:ext uri="{FF2B5EF4-FFF2-40B4-BE49-F238E27FC236}">
                <a16:creationId xmlns:a16="http://schemas.microsoft.com/office/drawing/2014/main" xmlns="" id="{42FA38EB-D5BA-E63D-9552-B0D11DA6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465888"/>
            <a:ext cx="76200" cy="17621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object 8">
            <a:extLst>
              <a:ext uri="{FF2B5EF4-FFF2-40B4-BE49-F238E27FC236}">
                <a16:creationId xmlns:a16="http://schemas.microsoft.com/office/drawing/2014/main" xmlns="" id="{50682101-3C27-1456-579F-41B39980ACB8}"/>
              </a:ext>
            </a:extLst>
          </p:cNvPr>
          <p:cNvSpPr>
            <a:spLocks/>
          </p:cNvSpPr>
          <p:nvPr/>
        </p:nvSpPr>
        <p:spPr bwMode="auto">
          <a:xfrm>
            <a:off x="9353550" y="5360988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5" name="object 9">
            <a:extLst>
              <a:ext uri="{FF2B5EF4-FFF2-40B4-BE49-F238E27FC236}">
                <a16:creationId xmlns:a16="http://schemas.microsoft.com/office/drawing/2014/main" xmlns="" id="{64DC3633-D667-B13F-B8D7-1965E421E8BA}"/>
              </a:ext>
            </a:extLst>
          </p:cNvPr>
          <p:cNvSpPr>
            <a:spLocks/>
          </p:cNvSpPr>
          <p:nvPr/>
        </p:nvSpPr>
        <p:spPr bwMode="auto">
          <a:xfrm>
            <a:off x="9353550" y="5894388"/>
            <a:ext cx="180975" cy="182562"/>
          </a:xfrm>
          <a:custGeom>
            <a:avLst/>
            <a:gdLst>
              <a:gd name="T0" fmla="*/ 0 w 180340"/>
              <a:gd name="T1" fmla="*/ 181617 h 181610"/>
              <a:gd name="T2" fmla="*/ 180344 w 180340"/>
              <a:gd name="T3" fmla="*/ 181617 h 181610"/>
              <a:gd name="T4" fmla="*/ 180344 w 180340"/>
              <a:gd name="T5" fmla="*/ 0 h 181610"/>
              <a:gd name="T6" fmla="*/ 0 w 180340"/>
              <a:gd name="T7" fmla="*/ 0 h 181610"/>
              <a:gd name="T8" fmla="*/ 0 w 180340"/>
              <a:gd name="T9" fmla="*/ 181617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40" h="181610">
                <a:moveTo>
                  <a:pt x="0" y="181617"/>
                </a:moveTo>
                <a:lnTo>
                  <a:pt x="180344" y="181617"/>
                </a:lnTo>
                <a:lnTo>
                  <a:pt x="180344" y="0"/>
                </a:lnTo>
                <a:lnTo>
                  <a:pt x="0" y="0"/>
                </a:lnTo>
                <a:lnTo>
                  <a:pt x="0" y="181617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6" name="object 10">
            <a:extLst>
              <a:ext uri="{FF2B5EF4-FFF2-40B4-BE49-F238E27FC236}">
                <a16:creationId xmlns:a16="http://schemas.microsoft.com/office/drawing/2014/main" xmlns="" id="{E0992124-C2B5-6D2F-E750-9FED33E99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75" y="2932113"/>
            <a:ext cx="2762250" cy="325913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object 11">
            <a:extLst>
              <a:ext uri="{FF2B5EF4-FFF2-40B4-BE49-F238E27FC236}">
                <a16:creationId xmlns:a16="http://schemas.microsoft.com/office/drawing/2014/main" xmlns="" id="{4B43620F-1A27-A1E2-E749-EEB894B82E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025E28-1179-4244-B13B-7C99C653E06D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object 2">
            <a:extLst>
              <a:ext uri="{FF2B5EF4-FFF2-40B4-BE49-F238E27FC236}">
                <a16:creationId xmlns:a16="http://schemas.microsoft.com/office/drawing/2014/main" xmlns="" id="{14DC08C7-CFAE-13CF-4FEF-4BCDC10B0B43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98076C7B-8054-3363-06DF-14563335E004}"/>
              </a:ext>
            </a:extLst>
          </p:cNvPr>
          <p:cNvSpPr txBox="1"/>
          <p:nvPr/>
        </p:nvSpPr>
        <p:spPr>
          <a:xfrm>
            <a:off x="738188" y="933450"/>
            <a:ext cx="5243512" cy="5397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5065"/>
              </a:lnSpc>
              <a:spcBef>
                <a:spcPts val="0"/>
              </a:spcBef>
              <a:spcAft>
                <a:spcPts val="0"/>
              </a:spcAft>
              <a:tabLst>
                <a:tab pos="2617470" algn="l"/>
              </a:tabLst>
              <a:defRPr/>
            </a:pPr>
            <a:r>
              <a:rPr sz="4250" b="1" spc="-30" dirty="0">
                <a:latin typeface="Trebuchet MS"/>
                <a:cs typeface="Trebuchet MS"/>
              </a:rPr>
              <a:t>PROJECT</a:t>
            </a:r>
            <a:r>
              <a:rPr sz="4250" b="1" spc="-30" dirty="0">
                <a:latin typeface="Times New Roman"/>
                <a:cs typeface="Times New Roman"/>
              </a:rPr>
              <a:t>	</a:t>
            </a:r>
            <a:r>
              <a:rPr sz="4250" b="1" spc="-35" dirty="0">
                <a:latin typeface="Trebuchet MS"/>
                <a:cs typeface="Trebuchet MS"/>
              </a:rPr>
              <a:t>O</a:t>
            </a:r>
            <a:r>
              <a:rPr sz="4250" b="1" spc="-55" dirty="0">
                <a:latin typeface="Trebuchet MS"/>
                <a:cs typeface="Trebuchet MS"/>
              </a:rPr>
              <a:t>V</a:t>
            </a:r>
            <a:r>
              <a:rPr sz="4250" b="1" spc="-25" dirty="0">
                <a:latin typeface="Trebuchet MS"/>
                <a:cs typeface="Trebuchet MS"/>
              </a:rPr>
              <a:t>ER</a:t>
            </a:r>
            <a:r>
              <a:rPr sz="4250" b="1" spc="-50" dirty="0">
                <a:latin typeface="Trebuchet MS"/>
                <a:cs typeface="Trebuchet MS"/>
              </a:rPr>
              <a:t>V</a:t>
            </a:r>
            <a:r>
              <a:rPr sz="4250" b="1" spc="-20" dirty="0">
                <a:latin typeface="Trebuchet MS"/>
                <a:cs typeface="Trebuchet MS"/>
              </a:rPr>
              <a:t>I</a:t>
            </a:r>
            <a:r>
              <a:rPr sz="4250" b="1" spc="-50" dirty="0">
                <a:latin typeface="Trebuchet MS"/>
                <a:cs typeface="Trebuchet MS"/>
              </a:rPr>
              <a:t>E</a:t>
            </a:r>
            <a:r>
              <a:rPr sz="4250" b="1" spc="-40" dirty="0">
                <a:latin typeface="Trebuchet MS"/>
                <a:cs typeface="Trebuchet MS"/>
              </a:rPr>
              <a:t>W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52F566FA-E5AF-BB54-CD17-0E11A194552B}"/>
              </a:ext>
            </a:extLst>
          </p:cNvPr>
          <p:cNvSpPr txBox="1"/>
          <p:nvPr/>
        </p:nvSpPr>
        <p:spPr>
          <a:xfrm>
            <a:off x="917575" y="1797050"/>
            <a:ext cx="5507038" cy="395763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875"/>
              </a:lnSpc>
            </a:pPr>
            <a:r>
              <a:rPr lang="en-US" altLang="en-US" sz="2400" b="1">
                <a:cs typeface="Calibri" panose="020F0502020204030204" pitchFamily="34" charset="0"/>
              </a:rPr>
              <a:t>Objective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create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comprehensive,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easy-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to-navigate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individuals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showcase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work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achievements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online.</a:t>
            </a:r>
          </a:p>
          <a:p>
            <a:pPr eaLnBrk="1" hangingPunct="1">
              <a:lnSpc>
                <a:spcPts val="2813"/>
              </a:lnSpc>
            </a:pPr>
            <a:r>
              <a:rPr lang="en-US" altLang="en-US" sz="2400" b="1">
                <a:cs typeface="Calibri" panose="020F0502020204030204" pitchFamily="34" charset="0"/>
              </a:rPr>
              <a:t>Purpose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Helping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professionally</a:t>
            </a:r>
          </a:p>
          <a:p>
            <a:pPr eaLnBrk="1" hangingPunct="1">
              <a:lnSpc>
                <a:spcPts val="2875"/>
              </a:lnSpc>
              <a:spcBef>
                <a:spcPts val="100"/>
              </a:spcBef>
            </a:pPr>
            <a:r>
              <a:rPr lang="en-US" altLang="en-US" sz="2400">
                <a:cs typeface="Calibri" panose="020F0502020204030204" pitchFamily="34" charset="0"/>
              </a:rPr>
              <a:t>present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projects,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skills,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experiences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dynamic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way.</a:t>
            </a:r>
          </a:p>
          <a:p>
            <a:pPr eaLnBrk="1" hangingPunct="1">
              <a:lnSpc>
                <a:spcPts val="2800"/>
              </a:lnSpc>
            </a:pPr>
            <a:r>
              <a:rPr lang="en-US" altLang="en-US" sz="2400" b="1">
                <a:cs typeface="Calibri" panose="020F0502020204030204" pitchFamily="34" charset="0"/>
              </a:rPr>
              <a:t>Scope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This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digital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includes</a:t>
            </a:r>
          </a:p>
          <a:p>
            <a:pPr eaLnBrk="1" hangingPunct="1">
              <a:lnSpc>
                <a:spcPts val="2875"/>
              </a:lnSpc>
              <a:spcBef>
                <a:spcPts val="100"/>
              </a:spcBef>
            </a:pPr>
            <a:r>
              <a:rPr lang="en-US" altLang="en-US" sz="2400">
                <a:cs typeface="Calibri" panose="020F0502020204030204" pitchFamily="34" charset="0"/>
              </a:rPr>
              <a:t>sections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education,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experience,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skills,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projects,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contact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details,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easily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updated.</a:t>
            </a:r>
          </a:p>
        </p:txBody>
      </p:sp>
      <p:sp>
        <p:nvSpPr>
          <p:cNvPr id="11269" name="object 5">
            <a:extLst>
              <a:ext uri="{FF2B5EF4-FFF2-40B4-BE49-F238E27FC236}">
                <a16:creationId xmlns:a16="http://schemas.microsoft.com/office/drawing/2014/main" xmlns="" id="{A5D71C3A-CFBC-871E-75B0-8B9F4107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464300"/>
            <a:ext cx="76200" cy="176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0" name="object 6">
            <a:extLst>
              <a:ext uri="{FF2B5EF4-FFF2-40B4-BE49-F238E27FC236}">
                <a16:creationId xmlns:a16="http://schemas.microsoft.com/office/drawing/2014/main" xmlns="" id="{5F5BE553-CD37-3390-037B-BB469A1ACBF0}"/>
              </a:ext>
            </a:extLst>
          </p:cNvPr>
          <p:cNvSpPr>
            <a:spLocks/>
          </p:cNvSpPr>
          <p:nvPr/>
        </p:nvSpPr>
        <p:spPr bwMode="auto">
          <a:xfrm>
            <a:off x="9353550" y="5362575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object 7">
            <a:extLst>
              <a:ext uri="{FF2B5EF4-FFF2-40B4-BE49-F238E27FC236}">
                <a16:creationId xmlns:a16="http://schemas.microsoft.com/office/drawing/2014/main" xmlns="" id="{397043EA-FEB5-E312-639A-A5898C27861F}"/>
              </a:ext>
            </a:extLst>
          </p:cNvPr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0 w 180340"/>
              <a:gd name="T1" fmla="*/ 181605 h 181610"/>
              <a:gd name="T2" fmla="*/ 180344 w 180340"/>
              <a:gd name="T3" fmla="*/ 181605 h 181610"/>
              <a:gd name="T4" fmla="*/ 180344 w 180340"/>
              <a:gd name="T5" fmla="*/ 0 h 181610"/>
              <a:gd name="T6" fmla="*/ 0 w 180340"/>
              <a:gd name="T7" fmla="*/ 0 h 181610"/>
              <a:gd name="T8" fmla="*/ 0 w 180340"/>
              <a:gd name="T9" fmla="*/ 181605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0340" h="181610">
                <a:moveTo>
                  <a:pt x="0" y="181605"/>
                </a:moveTo>
                <a:lnTo>
                  <a:pt x="180344" y="181605"/>
                </a:lnTo>
                <a:lnTo>
                  <a:pt x="180344" y="0"/>
                </a:lnTo>
                <a:lnTo>
                  <a:pt x="0" y="0"/>
                </a:lnTo>
                <a:lnTo>
                  <a:pt x="0" y="181605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2" name="object 8">
            <a:extLst>
              <a:ext uri="{FF2B5EF4-FFF2-40B4-BE49-F238E27FC236}">
                <a16:creationId xmlns:a16="http://schemas.microsoft.com/office/drawing/2014/main" xmlns="" id="{1536A0FD-A6EC-3C8A-E8B8-BA226AEF4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8225" y="2647950"/>
            <a:ext cx="3533775" cy="38100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3" name="object 9">
            <a:extLst>
              <a:ext uri="{FF2B5EF4-FFF2-40B4-BE49-F238E27FC236}">
                <a16:creationId xmlns:a16="http://schemas.microsoft.com/office/drawing/2014/main" xmlns="" id="{40147670-F2C5-E34A-FF5F-356C45B1D0BA}"/>
              </a:ext>
            </a:extLst>
          </p:cNvPr>
          <p:cNvSpPr>
            <a:spLocks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0 w 313690"/>
              <a:gd name="T1" fmla="*/ 323219 h 323214"/>
              <a:gd name="T2" fmla="*/ 313694 w 313690"/>
              <a:gd name="T3" fmla="*/ 323219 h 323214"/>
              <a:gd name="T4" fmla="*/ 313694 w 313690"/>
              <a:gd name="T5" fmla="*/ 0 h 323214"/>
              <a:gd name="T6" fmla="*/ 0 w 313690"/>
              <a:gd name="T7" fmla="*/ 0 h 323214"/>
              <a:gd name="T8" fmla="*/ 0 w 313690"/>
              <a:gd name="T9" fmla="*/ 323219 h 32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4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4" name="object 10">
            <a:extLst>
              <a:ext uri="{FF2B5EF4-FFF2-40B4-BE49-F238E27FC236}">
                <a16:creationId xmlns:a16="http://schemas.microsoft.com/office/drawing/2014/main" xmlns="" id="{1EDAE22A-B3EF-12B6-19CC-87D30B4913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E500BE-6A1A-4D5F-BBFE-0B1C519E91EA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object 2">
            <a:extLst>
              <a:ext uri="{FF2B5EF4-FFF2-40B4-BE49-F238E27FC236}">
                <a16:creationId xmlns:a16="http://schemas.microsoft.com/office/drawing/2014/main" xmlns="" id="{551EF571-1E82-2352-37D9-5F6CAB3618A9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object 3">
            <a:extLst>
              <a:ext uri="{FF2B5EF4-FFF2-40B4-BE49-F238E27FC236}">
                <a16:creationId xmlns:a16="http://schemas.microsoft.com/office/drawing/2014/main" xmlns="" id="{09235EA4-5A4E-0416-4BCD-D364ABA87FEF}"/>
              </a:ext>
            </a:extLst>
          </p:cNvPr>
          <p:cNvSpPr>
            <a:spLocks/>
          </p:cNvSpPr>
          <p:nvPr/>
        </p:nvSpPr>
        <p:spPr bwMode="auto">
          <a:xfrm>
            <a:off x="9353550" y="5359400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xmlns="" id="{80AF7FFF-4747-D56D-678C-E61F12401401}"/>
              </a:ext>
            </a:extLst>
          </p:cNvPr>
          <p:cNvSpPr>
            <a:spLocks/>
          </p:cNvSpPr>
          <p:nvPr/>
        </p:nvSpPr>
        <p:spPr bwMode="auto">
          <a:xfrm>
            <a:off x="9353550" y="5892800"/>
            <a:ext cx="180975" cy="182563"/>
          </a:xfrm>
          <a:custGeom>
            <a:avLst/>
            <a:gdLst>
              <a:gd name="T0" fmla="*/ 0 w 179704"/>
              <a:gd name="T1" fmla="*/ 181605 h 181610"/>
              <a:gd name="T2" fmla="*/ 179712 w 179704"/>
              <a:gd name="T3" fmla="*/ 181605 h 181610"/>
              <a:gd name="T4" fmla="*/ 179712 w 179704"/>
              <a:gd name="T5" fmla="*/ 0 h 181610"/>
              <a:gd name="T6" fmla="*/ 0 w 179704"/>
              <a:gd name="T7" fmla="*/ 0 h 181610"/>
              <a:gd name="T8" fmla="*/ 0 w 179704"/>
              <a:gd name="T9" fmla="*/ 181605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704" h="181610">
                <a:moveTo>
                  <a:pt x="0" y="181605"/>
                </a:moveTo>
                <a:lnTo>
                  <a:pt x="179712" y="181605"/>
                </a:lnTo>
                <a:lnTo>
                  <a:pt x="179712" y="0"/>
                </a:lnTo>
                <a:lnTo>
                  <a:pt x="0" y="0"/>
                </a:lnTo>
                <a:lnTo>
                  <a:pt x="0" y="181605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6709BEDC-2799-613F-18A0-20C29920AD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52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3200" dirty="0"/>
              <a:t>WHO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spc="-15" dirty="0"/>
              <a:t>AR</a:t>
            </a:r>
            <a:r>
              <a:rPr sz="3200" dirty="0"/>
              <a:t>E</a:t>
            </a:r>
            <a:r>
              <a:rPr sz="3200" spc="110" dirty="0">
                <a:latin typeface="Times New Roman"/>
                <a:cs typeface="Times New Roman"/>
              </a:rPr>
              <a:t> </a:t>
            </a:r>
            <a:r>
              <a:rPr sz="3200" dirty="0"/>
              <a:t>THE</a:t>
            </a:r>
            <a:r>
              <a:rPr sz="3200" spc="125" dirty="0">
                <a:latin typeface="Times New Roman"/>
                <a:cs typeface="Times New Roman"/>
              </a:rPr>
              <a:t> </a:t>
            </a:r>
            <a:r>
              <a:rPr sz="3200" dirty="0"/>
              <a:t>END</a:t>
            </a:r>
            <a:r>
              <a:rPr sz="3200" spc="114" dirty="0">
                <a:latin typeface="Times New Roman"/>
                <a:cs typeface="Times New Roman"/>
              </a:rPr>
              <a:t> </a:t>
            </a:r>
            <a:r>
              <a:rPr sz="3200" spc="-15" dirty="0"/>
              <a:t>U</a:t>
            </a:r>
            <a:r>
              <a:rPr sz="3200" spc="-5" dirty="0"/>
              <a:t>S</a:t>
            </a:r>
            <a:r>
              <a:rPr sz="3200" spc="-30" dirty="0"/>
              <a:t>E</a:t>
            </a:r>
            <a:r>
              <a:rPr sz="3200" spc="-15" dirty="0"/>
              <a:t>R</a:t>
            </a:r>
            <a:r>
              <a:rPr sz="3200" spc="-5" dirty="0"/>
              <a:t>S?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xmlns="" id="{33C54380-66AE-5420-CD4E-A91DE6D7DE35}"/>
              </a:ext>
            </a:extLst>
          </p:cNvPr>
          <p:cNvSpPr txBox="1"/>
          <p:nvPr/>
        </p:nvSpPr>
        <p:spPr>
          <a:xfrm>
            <a:off x="803275" y="1784350"/>
            <a:ext cx="5784850" cy="32527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875"/>
              </a:lnSpc>
            </a:pPr>
            <a:r>
              <a:rPr lang="en-US" altLang="en-US" sz="2400" b="1">
                <a:cs typeface="Calibri" panose="020F0502020204030204" pitchFamily="34" charset="0"/>
              </a:rPr>
              <a:t>End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Users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Students,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professionals,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job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seekers,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freelancers.</a:t>
            </a:r>
          </a:p>
          <a:p>
            <a:pPr eaLnBrk="1" hangingPunct="1">
              <a:lnSpc>
                <a:spcPts val="2875"/>
              </a:lnSpc>
              <a:spcBef>
                <a:spcPts val="25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Needs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platform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individuals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showcase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personal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projects,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resumes,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portfolios,</a:t>
            </a:r>
          </a:p>
          <a:p>
            <a:pPr eaLnBrk="1" hangingPunct="1">
              <a:lnSpc>
                <a:spcPts val="2875"/>
              </a:lnSpc>
            </a:pP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achievements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prospective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employers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clients.</a:t>
            </a:r>
          </a:p>
          <a:p>
            <a:pPr eaLnBrk="1" hangingPunct="1">
              <a:lnSpc>
                <a:spcPts val="2875"/>
              </a:lnSpc>
              <a:spcBef>
                <a:spcPts val="38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Pain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Points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Traditional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paper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resumes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are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static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don't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offer</a:t>
            </a:r>
          </a:p>
          <a:p>
            <a:pPr eaLnBrk="1" hangingPunct="1">
              <a:lnSpc>
                <a:spcPts val="2775"/>
              </a:lnSpc>
            </a:pPr>
            <a:r>
              <a:rPr lang="en-US" altLang="en-US" sz="2400">
                <a:cs typeface="Calibri" panose="020F0502020204030204" pitchFamily="34" charset="0"/>
              </a:rPr>
              <a:t>interactivity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instant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updates.</a:t>
            </a:r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xmlns="" id="{22EE245E-E3BB-2E5E-3F0C-A095D6B1B96F}"/>
              </a:ext>
            </a:extLst>
          </p:cNvPr>
          <p:cNvSpPr>
            <a:spLocks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0 w 313690"/>
              <a:gd name="T1" fmla="*/ 323219 h 323214"/>
              <a:gd name="T2" fmla="*/ 313694 w 313690"/>
              <a:gd name="T3" fmla="*/ 323219 h 323214"/>
              <a:gd name="T4" fmla="*/ 313694 w 313690"/>
              <a:gd name="T5" fmla="*/ 0 h 323214"/>
              <a:gd name="T6" fmla="*/ 0 w 313690"/>
              <a:gd name="T7" fmla="*/ 0 h 323214"/>
              <a:gd name="T8" fmla="*/ 0 w 313690"/>
              <a:gd name="T9" fmla="*/ 323219 h 32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4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20" name="object 8">
            <a:extLst>
              <a:ext uri="{FF2B5EF4-FFF2-40B4-BE49-F238E27FC236}">
                <a16:creationId xmlns:a16="http://schemas.microsoft.com/office/drawing/2014/main" xmlns="" id="{A6C351A4-AF60-330F-E0C4-B1951A07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6169025"/>
            <a:ext cx="2179638" cy="485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1" name="object 9">
            <a:extLst>
              <a:ext uri="{FF2B5EF4-FFF2-40B4-BE49-F238E27FC236}">
                <a16:creationId xmlns:a16="http://schemas.microsoft.com/office/drawing/2014/main" xmlns="" id="{B3754CDF-135A-E1B6-F599-9BEE9FDF3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F726A3-1B9A-4387-86D9-5ECCB96189EE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object 2">
            <a:extLst>
              <a:ext uri="{FF2B5EF4-FFF2-40B4-BE49-F238E27FC236}">
                <a16:creationId xmlns:a16="http://schemas.microsoft.com/office/drawing/2014/main" xmlns="" id="{67883A75-D56E-411E-E868-70D7F525C874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object 3">
            <a:extLst>
              <a:ext uri="{FF2B5EF4-FFF2-40B4-BE49-F238E27FC236}">
                <a16:creationId xmlns:a16="http://schemas.microsoft.com/office/drawing/2014/main" xmlns="" id="{2339F023-B8ED-A4A9-1CC3-101E6826D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6375"/>
            <a:ext cx="2695575" cy="32480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xmlns="" id="{131087B0-67CD-05AC-339F-8755AE2E3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467475"/>
            <a:ext cx="76200" cy="1778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xmlns="" id="{BC344E94-CF28-4325-E9F8-48872917CBDA}"/>
              </a:ext>
            </a:extLst>
          </p:cNvPr>
          <p:cNvSpPr>
            <a:spLocks/>
          </p:cNvSpPr>
          <p:nvPr/>
        </p:nvSpPr>
        <p:spPr bwMode="auto">
          <a:xfrm>
            <a:off x="6696075" y="1695450"/>
            <a:ext cx="314325" cy="323850"/>
          </a:xfrm>
          <a:custGeom>
            <a:avLst/>
            <a:gdLst>
              <a:gd name="T0" fmla="*/ 0 w 313690"/>
              <a:gd name="T1" fmla="*/ 323219 h 323214"/>
              <a:gd name="T2" fmla="*/ 313694 w 313690"/>
              <a:gd name="T3" fmla="*/ 323219 h 323214"/>
              <a:gd name="T4" fmla="*/ 313694 w 313690"/>
              <a:gd name="T5" fmla="*/ 0 h 323214"/>
              <a:gd name="T6" fmla="*/ 0 w 313690"/>
              <a:gd name="T7" fmla="*/ 0 h 323214"/>
              <a:gd name="T8" fmla="*/ 0 w 313690"/>
              <a:gd name="T9" fmla="*/ 323219 h 323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690" h="323214">
                <a:moveTo>
                  <a:pt x="0" y="323219"/>
                </a:moveTo>
                <a:lnTo>
                  <a:pt x="313694" y="323219"/>
                </a:lnTo>
                <a:lnTo>
                  <a:pt x="313694" y="0"/>
                </a:lnTo>
                <a:lnTo>
                  <a:pt x="0" y="0"/>
                </a:lnTo>
                <a:lnTo>
                  <a:pt x="0" y="323219"/>
                </a:lnTo>
                <a:close/>
              </a:path>
            </a:pathLst>
          </a:custGeom>
          <a:solidFill>
            <a:srgbClr val="2C82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6" name="object 6">
            <a:extLst>
              <a:ext uri="{FF2B5EF4-FFF2-40B4-BE49-F238E27FC236}">
                <a16:creationId xmlns:a16="http://schemas.microsoft.com/office/drawing/2014/main" xmlns="" id="{FE97667D-07D3-DCAD-9487-85DE73D94405}"/>
              </a:ext>
            </a:extLst>
          </p:cNvPr>
          <p:cNvSpPr>
            <a:spLocks/>
          </p:cNvSpPr>
          <p:nvPr/>
        </p:nvSpPr>
        <p:spPr bwMode="auto">
          <a:xfrm>
            <a:off x="9353550" y="5360988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xmlns="" id="{D53D836D-B843-7960-8C96-BEFBBC5206FF}"/>
              </a:ext>
            </a:extLst>
          </p:cNvPr>
          <p:cNvSpPr>
            <a:spLocks/>
          </p:cNvSpPr>
          <p:nvPr/>
        </p:nvSpPr>
        <p:spPr bwMode="auto">
          <a:xfrm>
            <a:off x="9353550" y="5894388"/>
            <a:ext cx="180975" cy="182562"/>
          </a:xfrm>
          <a:custGeom>
            <a:avLst/>
            <a:gdLst>
              <a:gd name="T0" fmla="*/ 0 w 179704"/>
              <a:gd name="T1" fmla="*/ 181617 h 181610"/>
              <a:gd name="T2" fmla="*/ 179712 w 179704"/>
              <a:gd name="T3" fmla="*/ 181617 h 181610"/>
              <a:gd name="T4" fmla="*/ 179712 w 179704"/>
              <a:gd name="T5" fmla="*/ 0 h 181610"/>
              <a:gd name="T6" fmla="*/ 0 w 179704"/>
              <a:gd name="T7" fmla="*/ 0 h 181610"/>
              <a:gd name="T8" fmla="*/ 0 w 179704"/>
              <a:gd name="T9" fmla="*/ 181617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704" h="181610">
                <a:moveTo>
                  <a:pt x="0" y="181617"/>
                </a:moveTo>
                <a:lnTo>
                  <a:pt x="179712" y="181617"/>
                </a:lnTo>
                <a:lnTo>
                  <a:pt x="179712" y="0"/>
                </a:lnTo>
                <a:lnTo>
                  <a:pt x="0" y="0"/>
                </a:lnTo>
                <a:lnTo>
                  <a:pt x="0" y="181617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xmlns="" id="{8B8CCA90-D6A3-EACC-4BAA-60FAA0B53B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TOOLS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5" dirty="0"/>
              <a:t>AN</a:t>
            </a:r>
            <a:r>
              <a:rPr dirty="0"/>
              <a:t>D</a:t>
            </a:r>
            <a:r>
              <a:rPr spc="215" dirty="0">
                <a:latin typeface="Times New Roman"/>
                <a:cs typeface="Times New Roman"/>
              </a:rPr>
              <a:t> </a:t>
            </a:r>
            <a:r>
              <a:rPr spc="-25" dirty="0"/>
              <a:t>T</a:t>
            </a:r>
            <a:r>
              <a:rPr spc="-40" dirty="0"/>
              <a:t>E</a:t>
            </a:r>
            <a:r>
              <a:rPr spc="-25" dirty="0"/>
              <a:t>C</a:t>
            </a:r>
            <a:r>
              <a:rPr spc="-50" dirty="0"/>
              <a:t>H</a:t>
            </a:r>
            <a:r>
              <a:rPr spc="-20" dirty="0"/>
              <a:t>N</a:t>
            </a:r>
            <a:r>
              <a:rPr spc="-5" dirty="0"/>
              <a:t>I</a:t>
            </a:r>
            <a:r>
              <a:rPr spc="-15" dirty="0"/>
              <a:t>Q</a:t>
            </a:r>
            <a:r>
              <a:rPr spc="-45" dirty="0"/>
              <a:t>U</a:t>
            </a:r>
            <a:r>
              <a:rPr dirty="0"/>
              <a:t>ES</a:t>
            </a:r>
          </a:p>
        </p:txBody>
      </p:sp>
      <p:sp>
        <p:nvSpPr>
          <p:cNvPr id="15369" name="object 10">
            <a:extLst>
              <a:ext uri="{FF2B5EF4-FFF2-40B4-BE49-F238E27FC236}">
                <a16:creationId xmlns:a16="http://schemas.microsoft.com/office/drawing/2014/main" xmlns="" id="{A611A577-C3E5-79E2-0DEE-CB2571B47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DFCB889-DC40-4F4E-A45C-386DAD32CD58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xmlns="" id="{8EFBC412-C32D-7144-A441-1951D7CE8DFE}"/>
              </a:ext>
            </a:extLst>
          </p:cNvPr>
          <p:cNvSpPr txBox="1"/>
          <p:nvPr/>
        </p:nvSpPr>
        <p:spPr>
          <a:xfrm>
            <a:off x="2898775" y="2300288"/>
            <a:ext cx="5881688" cy="25209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2875"/>
              </a:lnSpc>
            </a:pPr>
            <a:r>
              <a:rPr lang="en-US" altLang="en-US" sz="2400" b="1">
                <a:cs typeface="Calibri" panose="020F0502020204030204" pitchFamily="34" charset="0"/>
              </a:rPr>
              <a:t>Frontend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HTML,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CSS,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JavaScript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interactive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features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layout).</a:t>
            </a:r>
          </a:p>
          <a:p>
            <a:pPr eaLnBrk="1" hangingPunct="1">
              <a:lnSpc>
                <a:spcPts val="2875"/>
              </a:lnSpc>
              <a:spcBef>
                <a:spcPts val="13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Backend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[If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applicable]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Node.js,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PHP,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any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backend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technology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you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used.</a:t>
            </a:r>
          </a:p>
          <a:p>
            <a:pPr eaLnBrk="1" hangingPunct="1">
              <a:lnSpc>
                <a:spcPts val="2875"/>
              </a:lnSpc>
              <a:spcBef>
                <a:spcPts val="25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Other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Tools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GitHub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code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versioning),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tools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like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Figma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Adobe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XD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(for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UI</a:t>
            </a:r>
          </a:p>
          <a:p>
            <a:pPr eaLnBrk="1" hangingPunct="1">
              <a:lnSpc>
                <a:spcPts val="2775"/>
              </a:lnSpc>
            </a:pPr>
            <a:r>
              <a:rPr lang="en-US" altLang="en-US" sz="2400">
                <a:cs typeface="Calibri" panose="020F0502020204030204" pitchFamily="34" charset="0"/>
              </a:rPr>
              <a:t>design).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bject 2">
            <a:extLst>
              <a:ext uri="{FF2B5EF4-FFF2-40B4-BE49-F238E27FC236}">
                <a16:creationId xmlns:a16="http://schemas.microsoft.com/office/drawing/2014/main" xmlns="" id="{AC388C23-D8AD-9BFC-0B5C-A0F21D293339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1" name="object 3">
            <a:extLst>
              <a:ext uri="{FF2B5EF4-FFF2-40B4-BE49-F238E27FC236}">
                <a16:creationId xmlns:a16="http://schemas.microsoft.com/office/drawing/2014/main" xmlns="" id="{75E627EE-45B9-C5F0-EFBC-E4A7F0276A9D}"/>
              </a:ext>
            </a:extLst>
          </p:cNvPr>
          <p:cNvSpPr>
            <a:spLocks/>
          </p:cNvSpPr>
          <p:nvPr/>
        </p:nvSpPr>
        <p:spPr bwMode="auto">
          <a:xfrm>
            <a:off x="9353550" y="5895975"/>
            <a:ext cx="180975" cy="180975"/>
          </a:xfrm>
          <a:custGeom>
            <a:avLst/>
            <a:gdLst>
              <a:gd name="T0" fmla="*/ 0 w 179704"/>
              <a:gd name="T1" fmla="*/ 181605 h 181610"/>
              <a:gd name="T2" fmla="*/ 179712 w 179704"/>
              <a:gd name="T3" fmla="*/ 181605 h 181610"/>
              <a:gd name="T4" fmla="*/ 179712 w 179704"/>
              <a:gd name="T5" fmla="*/ 0 h 181610"/>
              <a:gd name="T6" fmla="*/ 0 w 179704"/>
              <a:gd name="T7" fmla="*/ 0 h 181610"/>
              <a:gd name="T8" fmla="*/ 0 w 179704"/>
              <a:gd name="T9" fmla="*/ 181605 h 18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9704" h="181610">
                <a:moveTo>
                  <a:pt x="0" y="181605"/>
                </a:moveTo>
                <a:lnTo>
                  <a:pt x="179712" y="181605"/>
                </a:lnTo>
                <a:lnTo>
                  <a:pt x="179712" y="0"/>
                </a:lnTo>
                <a:lnTo>
                  <a:pt x="0" y="0"/>
                </a:lnTo>
                <a:lnTo>
                  <a:pt x="0" y="181605"/>
                </a:lnTo>
                <a:close/>
              </a:path>
            </a:pathLst>
          </a:custGeom>
          <a:solidFill>
            <a:srgbClr val="2C91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xmlns="" id="{2A7B08A0-CCAC-2816-496F-8AF3F2672A94}"/>
              </a:ext>
            </a:extLst>
          </p:cNvPr>
          <p:cNvSpPr txBox="1"/>
          <p:nvPr/>
        </p:nvSpPr>
        <p:spPr>
          <a:xfrm>
            <a:off x="738188" y="388938"/>
            <a:ext cx="7446962" cy="508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lnSpc>
                <a:spcPts val="47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4000" b="1" spc="-30" dirty="0">
                <a:latin typeface="Trebuchet MS"/>
                <a:cs typeface="Trebuchet MS"/>
              </a:rPr>
              <a:t>POT</a:t>
            </a:r>
            <a:r>
              <a:rPr sz="4000" b="1" spc="-20" dirty="0">
                <a:latin typeface="Trebuchet MS"/>
                <a:cs typeface="Trebuchet MS"/>
              </a:rPr>
              <a:t>F</a:t>
            </a:r>
            <a:r>
              <a:rPr sz="4000" b="1" spc="-30" dirty="0">
                <a:latin typeface="Trebuchet MS"/>
                <a:cs typeface="Trebuchet MS"/>
              </a:rPr>
              <a:t>OLIO</a:t>
            </a:r>
            <a:r>
              <a:rPr sz="4000" b="1" spc="185" dirty="0">
                <a:latin typeface="Times New Roman"/>
                <a:cs typeface="Times New Roman"/>
              </a:rPr>
              <a:t> </a:t>
            </a:r>
            <a:r>
              <a:rPr sz="4000" b="1" spc="-25" dirty="0">
                <a:latin typeface="Trebuchet MS"/>
                <a:cs typeface="Trebuchet MS"/>
              </a:rPr>
              <a:t>DESIGN</a:t>
            </a:r>
            <a:r>
              <a:rPr sz="4000" b="1" spc="-40" dirty="0">
                <a:latin typeface="Times New Roman"/>
                <a:cs typeface="Times New Roman"/>
              </a:rPr>
              <a:t> </a:t>
            </a:r>
            <a:r>
              <a:rPr sz="4000" b="1" spc="-35" dirty="0">
                <a:latin typeface="Trebuchet MS"/>
                <a:cs typeface="Trebuchet MS"/>
              </a:rPr>
              <a:t>AN</a:t>
            </a:r>
            <a:r>
              <a:rPr sz="4000" b="1" spc="-30" dirty="0">
                <a:latin typeface="Trebuchet MS"/>
                <a:cs typeface="Trebuchet MS"/>
              </a:rPr>
              <a:t>D</a:t>
            </a:r>
            <a:r>
              <a:rPr sz="4000" b="1" spc="150" dirty="0">
                <a:latin typeface="Times New Roman"/>
                <a:cs typeface="Times New Roman"/>
              </a:rPr>
              <a:t> </a:t>
            </a:r>
            <a:r>
              <a:rPr sz="4000" b="1" spc="-40" dirty="0">
                <a:latin typeface="Trebuchet MS"/>
                <a:cs typeface="Trebuchet MS"/>
              </a:rPr>
              <a:t>L</a:t>
            </a:r>
            <a:r>
              <a:rPr sz="4000" b="1" spc="-30" dirty="0">
                <a:latin typeface="Trebuchet MS"/>
                <a:cs typeface="Trebuchet MS"/>
              </a:rPr>
              <a:t>AY</a:t>
            </a:r>
            <a:r>
              <a:rPr sz="4000" b="1" spc="-45" dirty="0">
                <a:latin typeface="Trebuchet MS"/>
                <a:cs typeface="Trebuchet MS"/>
              </a:rPr>
              <a:t>O</a:t>
            </a:r>
            <a:r>
              <a:rPr sz="4000" b="1" spc="-30" dirty="0">
                <a:latin typeface="Trebuchet MS"/>
                <a:cs typeface="Trebuchet MS"/>
              </a:rPr>
              <a:t>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xmlns="" id="{9755CA5C-C820-E269-50FF-0EE4BA022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S</a:t>
            </a:r>
            <a:r>
              <a:rPr spc="5" dirty="0"/>
              <a:t>e</a:t>
            </a:r>
            <a:r>
              <a:rPr dirty="0"/>
              <a:t>ct</a:t>
            </a:r>
            <a:r>
              <a:rPr spc="-10" dirty="0"/>
              <a:t>i</a:t>
            </a:r>
            <a:r>
              <a:rPr spc="-5" dirty="0"/>
              <a:t>o</a:t>
            </a:r>
            <a:r>
              <a:rPr dirty="0"/>
              <a:t>n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30" dirty="0"/>
              <a:t>I</a:t>
            </a:r>
            <a:r>
              <a:rPr spc="-15" dirty="0"/>
              <a:t>n</a:t>
            </a:r>
            <a:r>
              <a:rPr spc="-25" dirty="0"/>
              <a:t>c</a:t>
            </a:r>
            <a:r>
              <a:rPr spc="-15" dirty="0"/>
              <a:t>luded</a:t>
            </a:r>
          </a:p>
          <a:p>
            <a:pPr marL="12700" eaLnBrk="1" fontAlgn="auto" hangingPunct="1">
              <a:spcBef>
                <a:spcPts val="15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5" dirty="0"/>
              <a:t>H</a:t>
            </a:r>
            <a:r>
              <a:rPr spc="5" dirty="0"/>
              <a:t>o</a:t>
            </a:r>
            <a:r>
              <a:rPr spc="-30" dirty="0"/>
              <a:t>m</a:t>
            </a:r>
            <a:r>
              <a:rPr spc="-15" dirty="0"/>
              <a:t>e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/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/>
              <a:t>About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45" dirty="0"/>
              <a:t>Me</a:t>
            </a: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35" dirty="0"/>
              <a:t>P</a:t>
            </a:r>
            <a:r>
              <a:rPr spc="-20" dirty="0"/>
              <a:t>r</a:t>
            </a:r>
            <a:r>
              <a:rPr spc="-5" dirty="0"/>
              <a:t>o</a:t>
            </a:r>
            <a:r>
              <a:rPr spc="-15" dirty="0"/>
              <a:t>je</a:t>
            </a:r>
            <a:r>
              <a:rPr spc="-25" dirty="0"/>
              <a:t>ct</a:t>
            </a:r>
            <a:r>
              <a:rPr dirty="0"/>
              <a:t>s</a:t>
            </a: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S</a:t>
            </a:r>
            <a:r>
              <a:rPr spc="-30" dirty="0"/>
              <a:t>k</a:t>
            </a:r>
            <a:r>
              <a:rPr spc="-15" dirty="0"/>
              <a:t>ill</a:t>
            </a:r>
            <a:r>
              <a:rPr dirty="0"/>
              <a:t>s</a:t>
            </a: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0" dirty="0"/>
              <a:t>C</a:t>
            </a:r>
            <a:r>
              <a:rPr spc="-5" dirty="0"/>
              <a:t>o</a:t>
            </a:r>
            <a:r>
              <a:rPr spc="-20" dirty="0"/>
              <a:t>n</a:t>
            </a:r>
            <a:r>
              <a:rPr spc="-25" dirty="0"/>
              <a:t>t</a:t>
            </a:r>
            <a:r>
              <a:rPr spc="-10" dirty="0"/>
              <a:t>a</a:t>
            </a:r>
            <a:r>
              <a:rPr spc="-25" dirty="0"/>
              <a:t>ct</a:t>
            </a:r>
            <a:r>
              <a:rPr dirty="0"/>
              <a:t>s</a:t>
            </a:r>
          </a:p>
          <a:p>
            <a:pPr marL="12700" eaLnBrk="1" fontAlgn="auto" hangingPunct="1">
              <a:spcBef>
                <a:spcPts val="25"/>
              </a:spcBef>
              <a:spcAft>
                <a:spcPts val="0"/>
              </a:spcAft>
              <a:defRPr/>
            </a:pPr>
            <a:r>
              <a:rPr dirty="0"/>
              <a:t>&gt;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15" dirty="0"/>
              <a:t>R</a:t>
            </a:r>
            <a:r>
              <a:rPr spc="-10" dirty="0"/>
              <a:t>e</a:t>
            </a:r>
            <a:r>
              <a:rPr spc="-5" dirty="0"/>
              <a:t>sponsi</a:t>
            </a:r>
            <a:r>
              <a:rPr spc="-15" dirty="0"/>
              <a:t>ve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15" dirty="0"/>
              <a:t>lay</a:t>
            </a:r>
            <a:r>
              <a:rPr spc="-5" dirty="0"/>
              <a:t>ou</a:t>
            </a:r>
            <a:r>
              <a:rPr dirty="0"/>
              <a:t>t</a:t>
            </a:r>
            <a:r>
              <a:rPr spc="-114" dirty="0">
                <a:latin typeface="Times New Roman"/>
                <a:cs typeface="Times New Roman"/>
              </a:rPr>
              <a:t> </a:t>
            </a:r>
            <a:r>
              <a:rPr spc="-5" dirty="0"/>
              <a:t>(mob</a:t>
            </a:r>
            <a:r>
              <a:rPr spc="-10" dirty="0"/>
              <a:t>i</a:t>
            </a:r>
            <a:r>
              <a:rPr dirty="0"/>
              <a:t>l</a:t>
            </a:r>
            <a:r>
              <a:rPr spc="-15" dirty="0"/>
              <a:t>e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dirty="0"/>
              <a:t>+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/>
              <a:t>deskt</a:t>
            </a:r>
            <a:r>
              <a:rPr spc="-5" dirty="0"/>
              <a:t>o</a:t>
            </a:r>
            <a:r>
              <a:rPr dirty="0"/>
              <a:t>p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35" dirty="0"/>
              <a:t>v</a:t>
            </a:r>
            <a:r>
              <a:rPr spc="-15" dirty="0"/>
              <a:t>ie</a:t>
            </a:r>
            <a:r>
              <a:rPr spc="-40" dirty="0"/>
              <a:t>w</a:t>
            </a:r>
            <a:r>
              <a:rPr dirty="0"/>
              <a:t>)</a:t>
            </a:r>
          </a:p>
        </p:txBody>
      </p:sp>
      <p:sp>
        <p:nvSpPr>
          <p:cNvPr id="17414" name="object 6">
            <a:extLst>
              <a:ext uri="{FF2B5EF4-FFF2-40B4-BE49-F238E27FC236}">
                <a16:creationId xmlns:a16="http://schemas.microsoft.com/office/drawing/2014/main" xmlns="" id="{0E0122FB-3928-3001-96B2-0B357A4F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75" y="6467475"/>
            <a:ext cx="76200" cy="1762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bject 7">
            <a:extLst>
              <a:ext uri="{FF2B5EF4-FFF2-40B4-BE49-F238E27FC236}">
                <a16:creationId xmlns:a16="http://schemas.microsoft.com/office/drawing/2014/main" xmlns="" id="{DB381BE7-3ED9-4754-DD00-27FDF933A1C6}"/>
              </a:ext>
            </a:extLst>
          </p:cNvPr>
          <p:cNvSpPr>
            <a:spLocks/>
          </p:cNvSpPr>
          <p:nvPr/>
        </p:nvSpPr>
        <p:spPr bwMode="auto">
          <a:xfrm>
            <a:off x="10058400" y="525463"/>
            <a:ext cx="457200" cy="457200"/>
          </a:xfrm>
          <a:custGeom>
            <a:avLst/>
            <a:gdLst>
              <a:gd name="T0" fmla="*/ 0 w 457200"/>
              <a:gd name="T1" fmla="*/ 457199 h 457200"/>
              <a:gd name="T2" fmla="*/ 457199 w 457200"/>
              <a:gd name="T3" fmla="*/ 457199 h 457200"/>
              <a:gd name="T4" fmla="*/ 457199 w 457200"/>
              <a:gd name="T5" fmla="*/ 0 h 457200"/>
              <a:gd name="T6" fmla="*/ 0 w 457200"/>
              <a:gd name="T7" fmla="*/ 0 h 457200"/>
              <a:gd name="T8" fmla="*/ 0 w 457200"/>
              <a:gd name="T9" fmla="*/ 457199 h 457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200" h="457200">
                <a:moveTo>
                  <a:pt x="0" y="457199"/>
                </a:moveTo>
                <a:lnTo>
                  <a:pt x="457199" y="457199"/>
                </a:lnTo>
                <a:lnTo>
                  <a:pt x="457199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42AD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6" name="object 8">
            <a:extLst>
              <a:ext uri="{FF2B5EF4-FFF2-40B4-BE49-F238E27FC236}">
                <a16:creationId xmlns:a16="http://schemas.microsoft.com/office/drawing/2014/main" xmlns="" id="{EF1EF996-DF4C-A6CF-5600-AC52CAF0E9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</a:bodyPr>
          <a:lstStyle>
            <a:lvl1pPr marL="11747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655C8F2-FFBF-4540-A79D-7D6FD593FB4A}" type="slidenum">
              <a:rPr lang="en-US" altLang="en-US" smtClean="0">
                <a:solidFill>
                  <a:srgbClr val="2C916B"/>
                </a:solidFill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>
              <a:solidFill>
                <a:srgbClr val="2C916B"/>
              </a:solidFill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292A7FAB-4640-39A4-3C3D-A62CE6F36C2B}"/>
              </a:ext>
            </a:extLst>
          </p:cNvPr>
          <p:cNvSpPr txBox="1"/>
          <p:nvPr/>
        </p:nvSpPr>
        <p:spPr>
          <a:xfrm>
            <a:off x="741363" y="471488"/>
            <a:ext cx="9034462" cy="63500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4800" b="1" spc="-5" dirty="0">
                <a:latin typeface="Trebuchet MS"/>
                <a:cs typeface="Trebuchet MS"/>
              </a:rPr>
              <a:t>FEATURE</a:t>
            </a:r>
            <a:r>
              <a:rPr sz="4800" b="1" dirty="0">
                <a:latin typeface="Trebuchet MS"/>
                <a:cs typeface="Trebuchet MS"/>
              </a:rPr>
              <a:t>S</a:t>
            </a:r>
            <a:r>
              <a:rPr sz="4800" b="1" spc="254" dirty="0">
                <a:latin typeface="Times New Roman"/>
                <a:cs typeface="Times New Roman"/>
              </a:rPr>
              <a:t> </a:t>
            </a:r>
            <a:r>
              <a:rPr sz="4800" b="1" spc="-5" dirty="0">
                <a:latin typeface="Trebuchet MS"/>
                <a:cs typeface="Trebuchet MS"/>
              </a:rPr>
              <a:t>AN</a:t>
            </a:r>
            <a:r>
              <a:rPr sz="4800" b="1" dirty="0">
                <a:latin typeface="Trebuchet MS"/>
                <a:cs typeface="Trebuchet MS"/>
              </a:rPr>
              <a:t>D</a:t>
            </a:r>
            <a:r>
              <a:rPr sz="4800" b="1" spc="235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rebuchet MS"/>
                <a:cs typeface="Trebuchet MS"/>
              </a:rPr>
              <a:t>F</a:t>
            </a:r>
            <a:r>
              <a:rPr sz="4800" b="1" spc="-50" dirty="0">
                <a:latin typeface="Trebuchet MS"/>
                <a:cs typeface="Trebuchet MS"/>
              </a:rPr>
              <a:t>U</a:t>
            </a:r>
            <a:r>
              <a:rPr sz="4800" b="1" spc="-5" dirty="0">
                <a:latin typeface="Trebuchet MS"/>
                <a:cs typeface="Trebuchet MS"/>
              </a:rPr>
              <a:t>NC</a:t>
            </a:r>
            <a:r>
              <a:rPr sz="4800" b="1" spc="-15" dirty="0">
                <a:latin typeface="Trebuchet MS"/>
                <a:cs typeface="Trebuchet MS"/>
              </a:rPr>
              <a:t>T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-30" dirty="0">
                <a:latin typeface="Trebuchet MS"/>
                <a:cs typeface="Trebuchet MS"/>
              </a:rPr>
              <a:t>O</a:t>
            </a:r>
            <a:r>
              <a:rPr sz="4800" b="1" spc="-5" dirty="0">
                <a:latin typeface="Trebuchet MS"/>
                <a:cs typeface="Trebuchet MS"/>
              </a:rPr>
              <a:t>NA</a:t>
            </a:r>
            <a:r>
              <a:rPr sz="4800" b="1" spc="-25" dirty="0">
                <a:latin typeface="Trebuchet MS"/>
                <a:cs typeface="Trebuchet MS"/>
              </a:rPr>
              <a:t>L</a:t>
            </a:r>
            <a:r>
              <a:rPr sz="4800" b="1" spc="-5" dirty="0">
                <a:latin typeface="Trebuchet MS"/>
                <a:cs typeface="Trebuchet MS"/>
              </a:rPr>
              <a:t>ITY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58BDA975-6CB7-E32E-F803-3E804076B174}"/>
              </a:ext>
            </a:extLst>
          </p:cNvPr>
          <p:cNvSpPr txBox="1"/>
          <p:nvPr/>
        </p:nvSpPr>
        <p:spPr>
          <a:xfrm>
            <a:off x="841375" y="1773238"/>
            <a:ext cx="7927975" cy="214947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cs typeface="Calibri" panose="020F0502020204030204" pitchFamily="34" charset="0"/>
              </a:rPr>
              <a:t>Interactive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Sections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Dynamic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project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showcases,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downloadable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resume,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embedded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video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introductions,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etc.</a:t>
            </a:r>
          </a:p>
          <a:p>
            <a:pPr eaLnBrk="1" hangingPunct="1">
              <a:lnSpc>
                <a:spcPts val="2875"/>
              </a:lnSpc>
              <a:spcBef>
                <a:spcPts val="50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Customizable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cs typeface="Calibri" panose="020F0502020204030204" pitchFamily="34" charset="0"/>
              </a:rPr>
              <a:t>Design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Users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can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personalize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their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portfolios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by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adding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content,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changing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themes,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updating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sections.</a:t>
            </a:r>
          </a:p>
          <a:p>
            <a:pPr eaLnBrk="1" hangingPunct="1">
              <a:lnSpc>
                <a:spcPts val="2875"/>
              </a:lnSpc>
              <a:spcBef>
                <a:spcPts val="25"/>
              </a:spcBef>
            </a:pPr>
            <a:r>
              <a:rPr lang="en-US" altLang="en-US" sz="2400" b="1">
                <a:cs typeface="Calibri" panose="020F0502020204030204" pitchFamily="34" charset="0"/>
              </a:rPr>
              <a:t>Mobile-Friendly</a:t>
            </a:r>
            <a:r>
              <a:rPr lang="en-US" altLang="en-US" sz="2400">
                <a:cs typeface="Calibri" panose="020F0502020204030204" pitchFamily="34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Designed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to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be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accessible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on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mobile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devices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for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cs typeface="Calibri" panose="020F0502020204030204" pitchFamily="34" charset="0"/>
              </a:rPr>
              <a:t>convenience.</a:t>
            </a:r>
          </a:p>
        </p:txBody>
      </p:sp>
      <p:sp>
        <p:nvSpPr>
          <p:cNvPr id="19460" name="object 4">
            <a:extLst>
              <a:ext uri="{FF2B5EF4-FFF2-40B4-BE49-F238E27FC236}">
                <a16:creationId xmlns:a16="http://schemas.microsoft.com/office/drawing/2014/main" xmlns="" id="{0D5F190D-E843-7783-1209-E2241F24A17A}"/>
              </a:ext>
            </a:extLst>
          </p:cNvPr>
          <p:cNvSpPr>
            <a:spLocks/>
          </p:cNvSpPr>
          <p:nvPr/>
        </p:nvSpPr>
        <p:spPr bwMode="auto">
          <a:xfrm>
            <a:off x="0" y="4010025"/>
            <a:ext cx="447675" cy="2847975"/>
          </a:xfrm>
          <a:custGeom>
            <a:avLst/>
            <a:gdLst>
              <a:gd name="T0" fmla="*/ 0 w 448309"/>
              <a:gd name="T1" fmla="*/ 0 h 2848609"/>
              <a:gd name="T2" fmla="*/ 0 w 448309"/>
              <a:gd name="T3" fmla="*/ 2848605 h 2848609"/>
              <a:gd name="T4" fmla="*/ 448305 w 448309"/>
              <a:gd name="T5" fmla="*/ 2848605 h 2848609"/>
              <a:gd name="T6" fmla="*/ 0 w 448309"/>
              <a:gd name="T7" fmla="*/ 0 h 2848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8309" h="2848609">
                <a:moveTo>
                  <a:pt x="0" y="0"/>
                </a:moveTo>
                <a:lnTo>
                  <a:pt x="0" y="2848605"/>
                </a:lnTo>
                <a:lnTo>
                  <a:pt x="448305" y="2848605"/>
                </a:lnTo>
                <a:lnTo>
                  <a:pt x="0" y="0"/>
                </a:lnTo>
                <a:close/>
              </a:path>
            </a:pathLst>
          </a:custGeom>
          <a:solidFill>
            <a:srgbClr val="5FC8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</Words>
  <Application>Microsoft Office PowerPoint</Application>
  <PresentationFormat>Custom</PresentationFormat>
  <Paragraphs>61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WHO ARE THE END USERS?</vt:lpstr>
      <vt:lpstr>TOOLS AND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JAFFER SHERIFF</cp:lastModifiedBy>
  <cp:revision>4</cp:revision>
  <dcterms:created xsi:type="dcterms:W3CDTF">2025-10-27T07:19:29Z</dcterms:created>
  <dcterms:modified xsi:type="dcterms:W3CDTF">2025-10-29T06:13:04Z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2025-10-27T00:00:00Z</vt:filetime>
  </property>
  <property fmtid="{D5CDD505-2E9C-101B-9397-08002B2CF9AE}" pid="3" name="LastSaved">
    <vt:filetime>2025-10-27T00:00:00Z</vt:filetime>
  </property>
</Properties>
</file>