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H</a:t>
            </a:r>
            <a:r>
              <a:rPr dirty="0" sz="2400" lang="en-US"/>
              <a:t>A</a:t>
            </a:r>
            <a:r>
              <a:rPr dirty="0" sz="2400" lang="en-US"/>
              <a:t>R</a:t>
            </a:r>
            <a:r>
              <a:rPr dirty="0" sz="2400" lang="en-US"/>
              <a:t>I</a:t>
            </a:r>
            <a:r>
              <a:rPr dirty="0" sz="2400" lang="en-US"/>
              <a:t>S</a:t>
            </a:r>
            <a:r>
              <a:rPr dirty="0" sz="2400" lang="en-US"/>
              <a:t>H</a:t>
            </a:r>
            <a:r>
              <a:rPr dirty="0" sz="2400" lang="en-US"/>
              <a:t> </a:t>
            </a:r>
            <a:r>
              <a:rPr dirty="0" sz="2400" lang="en-US"/>
              <a:t>B</a:t>
            </a:r>
            <a:r>
              <a:rPr dirty="0" sz="2400" lang="en-US"/>
              <a:t> </a:t>
            </a:r>
            <a:endParaRPr altLang="en-US" lang="zh-CN"/>
          </a:p>
          <a:p>
            <a:r>
              <a:rPr dirty="0" sz="2400" lang="en-US"/>
              <a:t>REGISTER NO:312206</a:t>
            </a:r>
            <a:r>
              <a:rPr dirty="0" sz="2400" lang="en-US"/>
              <a:t>6</a:t>
            </a:r>
            <a:r>
              <a:rPr dirty="0" sz="2400" lang="en-US"/>
              <a:t>4</a:t>
            </a:r>
            <a:r>
              <a:rPr dirty="0" sz="2400" lang="en-US"/>
              <a:t>6</a:t>
            </a:r>
            <a:endParaRPr altLang="en-US" lang="zh-CN"/>
          </a:p>
          <a:p>
            <a:r>
              <a:rPr dirty="0" sz="2400" lang="en-US"/>
              <a:t>NAN MUDHALVAN ID:</a:t>
            </a:r>
            <a:r>
              <a:rPr dirty="0" sz="2400" lang="en-US"/>
              <a:t>997BB50779AE6D6BBA94E22B09F119B0</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2024-09-11T08:51:40Z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4d1af1e70b1c408fafbfa331e0cdd80c</vt:lpwstr>
  </property>
</Properties>
</file>