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6202903561313891"/>
          <c:y val="0.1484581094029915"/>
          <c:w val="0.7801490675356035"/>
          <c:h val="0.7533382136756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8596209646455"/>
          <c:y val="0.09987516914554573"/>
          <c:w val="0.7307294322022703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10486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7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altLang="en-GB" dirty="0" sz="2400" lang="en-US"/>
              <a:t>H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ISH </a:t>
            </a:r>
            <a:r>
              <a:rPr altLang="en-GB" dirty="0" sz="2400" lang="en-US"/>
              <a:t>K</a:t>
            </a:r>
            <a:r>
              <a:rPr altLang="en-GB" dirty="0" sz="2400" lang="en-US"/>
              <a:t>U</a:t>
            </a:r>
            <a:r>
              <a:rPr altLang="en-GB" dirty="0" sz="2400" lang="en-US"/>
              <a:t>MAR </a:t>
            </a:r>
            <a:r>
              <a:rPr altLang="en-GB" dirty="0" sz="2400" lang="en-US"/>
              <a:t>S</a:t>
            </a:r>
            <a:endParaRPr dirty="0" sz="2400" lang="en-US"/>
          </a:p>
          <a:p>
            <a:r>
              <a:rPr dirty="0" sz="2400" lang="en-US"/>
              <a:t>REGISTER NO:  312211</a:t>
            </a:r>
            <a:r>
              <a:rPr dirty="0" sz="2400" lang="en-GB"/>
              <a:t>3</a:t>
            </a:r>
            <a:r>
              <a:rPr altLang="en-GB" dirty="0" sz="2400" lang="en-US"/>
              <a:t>6</a:t>
            </a:r>
            <a:r>
              <a:rPr altLang="en-GB" dirty="0" sz="2400" lang="en-US"/>
              <a:t>7</a:t>
            </a:r>
            <a:endParaRPr dirty="0" sz="2400" lang="en-US"/>
          </a:p>
          <a:p>
            <a:r>
              <a:rPr dirty="0" sz="2400" lang="en-US"/>
              <a:t>DEPARTMENT:  B.COM(GENERAL)</a:t>
            </a:r>
          </a:p>
          <a:p>
            <a:r>
              <a:rPr dirty="0" sz="2400" lang="en-US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76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/>
                <a:gridCol w="1671613"/>
                <a:gridCol w="945781"/>
                <a:gridCol w="1011765"/>
                <a:gridCol w="1165730"/>
                <a:gridCol w="1385679"/>
              </a:tblGrid>
              <a:tr h="381003">
                <a:tc>
                  <a:txBody>
                    <a:bodyPr/>
                    <a:p>
                      <a:pPr algn="ctr" fontAlgn="b"/>
                      <a:r>
                        <a:rPr b="1" dirty="0" sz="1400" i="0" lang="en-US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b="1" dirty="0" sz="14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7" name="TextBox 3"/>
          <p:cNvSpPr txBox="1"/>
          <p:nvPr/>
        </p:nvSpPr>
        <p:spPr>
          <a:xfrm>
            <a:off x="2166910" y="500042"/>
            <a:ext cx="7500990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lang="en-US"/>
              <a:t>TABLE 1- </a:t>
            </a:r>
            <a:r>
              <a:rPr b="1" dirty="0" lang="en-IN"/>
              <a:t>OVERALL  PERFORMANCE OF EMPLOYEES IN BUSINESS UNITS</a:t>
            </a:r>
          </a:p>
          <a:p>
            <a:r>
              <a:rPr dirty="0" lang="en-US"/>
              <a:t> 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/>
                <a:gridCol w="1118160"/>
                <a:gridCol w="1068465"/>
                <a:gridCol w="1143008"/>
                <a:gridCol w="1316944"/>
              </a:tblGrid>
              <a:tr h="202820">
                <a:tc rowSpan="2">
                  <a:txBody>
                    <a:bodyPr/>
                    <a:p>
                      <a:pPr algn="ctr" fontAlgn="b"/>
                      <a:r>
                        <a:rPr b="1" dirty="0" sz="1200" i="0" lang="en-US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baseline="0" b="1" dirty="0" sz="1200" i="0" lang="en-US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p>
                      <a:pPr algn="ctr" fontAlgn="b"/>
                      <a:r>
                        <a:rPr b="1" dirty="0" sz="1200" i="0" lang="en-US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baseline="0" b="1" dirty="0" sz="1200" i="0" lang="en-US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8" name="Rectangle 3"/>
          <p:cNvSpPr/>
          <p:nvPr/>
        </p:nvSpPr>
        <p:spPr>
          <a:xfrm>
            <a:off x="1595406" y="214290"/>
            <a:ext cx="9286940" cy="369332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lang="en-IN"/>
              <a:t>TABLE 2- EMPLOYEE STATUS, EMPLOYEE TYPE &amp; MARITAL  STATUS OF BUSINESS UNITS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Chart 1"/>
          <p:cNvGraphicFramePr>
            <a:graphicFrameLocks/>
          </p:cNvGraphicFramePr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/>
              <a:t>performance 93 </a:t>
            </a:r>
            <a:r>
              <a:rPr dirty="0" sz="2400" lang="en-US"/>
              <a:t>category, with  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(2360 employees) and VERY HIGH (369 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07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Analysis, Employee Status, Martial Status and Employee Type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177 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93 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2360 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369 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233 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12 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41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59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1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Dj Kishore</cp:lastModifiedBy>
  <dcterms:created xsi:type="dcterms:W3CDTF">2024-03-28T17:07:22Z</dcterms:created>
  <dcterms:modified xsi:type="dcterms:W3CDTF">2024-09-30T06:58:46Z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f9d836f31639458a99a7b64d356b3c39</vt:lpwstr>
  </property>
</Properties>
</file>