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3" r:id="rId8"/>
    <p:sldId id="266" r:id="rId9"/>
    <p:sldId id="264" r:id="rId10"/>
    <p:sldId id="267" r:id="rId11"/>
    <p:sldId id="262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m Baskaran" userId="e13564cc07175cdc" providerId="LiveId" clId="{3E4A6FBD-6844-4DD0-8FBA-ADCD53DE3FC6}"/>
    <pc:docChg chg="modSld">
      <pc:chgData name="Gowtham Baskaran" userId="e13564cc07175cdc" providerId="LiveId" clId="{3E4A6FBD-6844-4DD0-8FBA-ADCD53DE3FC6}" dt="2024-10-08T14:34:27.789" v="7" actId="20577"/>
      <pc:docMkLst>
        <pc:docMk/>
      </pc:docMkLst>
      <pc:sldChg chg="modSp mod">
        <pc:chgData name="Gowtham Baskaran" userId="e13564cc07175cdc" providerId="LiveId" clId="{3E4A6FBD-6844-4DD0-8FBA-ADCD53DE3FC6}" dt="2024-10-08T14:34:27.789" v="7" actId="20577"/>
        <pc:sldMkLst>
          <pc:docMk/>
          <pc:sldMk cId="0" sldId="256"/>
        </pc:sldMkLst>
        <pc:spChg chg="mod">
          <ac:chgData name="Gowtham Baskaran" userId="e13564cc07175cdc" providerId="LiveId" clId="{3E4A6FBD-6844-4DD0-8FBA-ADCD53DE3FC6}" dt="2024-10-08T14:34:27.789" v="7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42973" y="2845472"/>
            <a:ext cx="3506052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1850" y="1445124"/>
            <a:ext cx="10534650" cy="4265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766" y="1040736"/>
            <a:ext cx="10284460" cy="70532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ctr">
              <a:lnSpc>
                <a:spcPts val="4750"/>
              </a:lnSpc>
              <a:spcBef>
                <a:spcPts val="700"/>
              </a:spcBef>
              <a:tabLst>
                <a:tab pos="3120390" algn="l"/>
                <a:tab pos="8250555" algn="l"/>
              </a:tabLst>
            </a:pPr>
            <a:r>
              <a:rPr lang="en-US" spc="-5" dirty="0"/>
              <a:t>Book A Doctor Using MERN Stack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3466625"/>
            <a:ext cx="4987290" cy="249042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Times New Roman"/>
                <a:cs typeface="Times New Roman"/>
              </a:rPr>
              <a:t>TEAM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MEMBER</a:t>
            </a:r>
            <a:endParaRPr lang="en-US" sz="2400" spc="-3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Gowtham B(211521205044)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Harish S (211521205047)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Hari Vignesh (211521205050)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lang="en-US" sz="2400" dirty="0">
                <a:latin typeface="Times New Roman"/>
                <a:cs typeface="Times New Roman"/>
              </a:rPr>
              <a:t>Gokul Krishnan K (211521205043)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1386" y="3464488"/>
            <a:ext cx="5345430" cy="309059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Dr.S.SUMA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CHRISTAL MARY M.E.,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&amp; TECHNOLOGY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PANIMALAR INSTITUTE OF TECHNOLOGY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C64730-2E44-04D6-BBDE-363684AA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50"/>
            <a:ext cx="12192000" cy="65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</a:t>
            </a:r>
            <a:r>
              <a:rPr spc="-254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0730" y="672833"/>
            <a:ext cx="2089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Abstract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597025" y="1884970"/>
            <a:ext cx="8986520" cy="354436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Express, React, Node.js). The application aims to streamline the process of booking medical appointments, providing a user-friendly interface for patients to search for doctors by specialty, location, and availability, and make instant bookings.</a:t>
            </a: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3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leverages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managing data,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logic,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responsive user interface,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server-side functionality. The integration of these technologies enables a full-stack, highly scalable, and robust web solution that optimizes the process of scheduling doctor appointments.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381000"/>
            <a:ext cx="3039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37921"/>
            <a:ext cx="9882894" cy="49635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fast-paced world, access to healthcare services must be as seamless and efficient as possible. Traditional methods of scheduling doctor appointments, such as phone calls or in-person visits to clinics, can often lead to long waiting times, miscommunication, and a lack of transparency. With the increasing digitization of services, there is a growing need for a modern, user-friendly solution that simplifies the process of finding and booking medical professionals</a:t>
            </a: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is designed to address this need by offering a comprehensive, online platform where patients can easily search for doctors, view their availability, and book appointments with just a few clicks. Built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powerful combination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—the application ensures a responsive, scalable, and highly efficient experience for both patients and doctors</a:t>
            </a:r>
            <a:r>
              <a:rPr lang="en-US" sz="2000" dirty="0"/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08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allows patients to filter doctors based on specialties, locations, and available time slots. Doctors, in turn, have access to a dashboard where they can manage appointments, update availability, and communicate with patients. The platform also includes robust authentication mechanisms to ensure privacy and security of user data.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6825" y="603117"/>
            <a:ext cx="4138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Proposed</a:t>
            </a:r>
            <a:r>
              <a:rPr sz="4800" spc="-90" dirty="0"/>
              <a:t> </a:t>
            </a:r>
            <a:r>
              <a:rPr sz="4800" spc="-5" dirty="0"/>
              <a:t>system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813026"/>
            <a:ext cx="10896600" cy="3374642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for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aims to create a seamless, efficient, and user-friendly platform for patients to book appointments with doctors. By leveraging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and Node.js), the system ensures scalability, responsiveness, and ease of maintenance. Below is a detailed breakdown of the proposed system.</a:t>
            </a:r>
          </a:p>
          <a:p>
            <a:endParaRPr lang="en-US" sz="2400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proposed system will allow patients and doctors to interact efficiently, automating and streamlining the entire booking process. It leverages the power of the MERN stack to deliver a robust, scalable, and responsive solution for modern healthcare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7477" y="990600"/>
            <a:ext cx="4297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/>
              <a:t>Front-end Model</a:t>
            </a:r>
            <a:endParaRPr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09A7D-36EE-4951-4420-EAA3666FCAC1}"/>
              </a:ext>
            </a:extLst>
          </p:cNvPr>
          <p:cNvSpPr txBox="1"/>
          <p:nvPr/>
        </p:nvSpPr>
        <p:spPr>
          <a:xfrm>
            <a:off x="1904998" y="1997838"/>
            <a:ext cx="8839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powerful and popular JavaScript library for creating user interfaces. React will be responsible for rendering the components and managing the state of the application to deliver a smooth, interactive, and responsive experience to both patients and doctors. Below is a breakdown of how the frontend will be designed and its key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frontend, powered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ensures a responsive, fast, and scalable user interface for the "Book a Doctor" platform. It integrates seamlessly with the backend APIs, ensuring real-time booking and appointment management while delivering a great user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7D02B78-7FBE-0837-FB97-03158B9C0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5257800" cy="281292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323F72E-1DDD-1E46-C433-1F2A03F413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6324600" cy="28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43476E-C728-F036-9DA2-FEBE8DFC0F39}"/>
              </a:ext>
            </a:extLst>
          </p:cNvPr>
          <p:cNvSpPr txBox="1"/>
          <p:nvPr/>
        </p:nvSpPr>
        <p:spPr>
          <a:xfrm>
            <a:off x="3945411" y="914400"/>
            <a:ext cx="4301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Model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162B9-52C0-03E0-FBB8-09B32849A8A5}"/>
              </a:ext>
            </a:extLst>
          </p:cNvPr>
          <p:cNvSpPr txBox="1"/>
          <p:nvPr/>
        </p:nvSpPr>
        <p:spPr>
          <a:xfrm>
            <a:off x="1523999" y="2133600"/>
            <a:ext cx="9143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the core that handles business logic, manages data, and communicates between the frontend and the database. The backend will be built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database. The backend handles user authentication, data storage, appointment management, and API endpoints that the frontend interacts with.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backend model ensures a structured and secure approach to managing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application, providing efficient data storage, user management, and seamless integration with the frontend through a RESTful API.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11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8DC894-8897-2E74-9313-4DE462F93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58F450-9FBC-FD82-E538-8536A8656A76}"/>
              </a:ext>
            </a:extLst>
          </p:cNvPr>
          <p:cNvSpPr txBox="1"/>
          <p:nvPr/>
        </p:nvSpPr>
        <p:spPr>
          <a:xfrm>
            <a:off x="3657600" y="762000"/>
            <a:ext cx="46458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1A2CD-EC40-12EF-D332-0843313528C1}"/>
              </a:ext>
            </a:extLst>
          </p:cNvPr>
          <p:cNvSpPr txBox="1"/>
          <p:nvPr/>
        </p:nvSpPr>
        <p:spPr>
          <a:xfrm>
            <a:off x="2438400" y="2209800"/>
            <a:ext cx="7848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is designed to streamline the process of booking medical appointments, allowing patients to search for doctors and book appointments based on real-time availability. The application will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(MongoDB, Express.js, React.js, Node.js) for both backend and frontend development, creating a full-stack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working model demonstrates how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"Book a Doctor"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functions end-to-end using the MERN stack. By integrating a user-friendly frontend with a robust backend and database, the system provides a seamless and efficient way for patients to book appointments and for doctors to manage their schedules.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5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889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Book A Doctor Using MERN Stack</vt:lpstr>
      <vt:lpstr>Abstract</vt:lpstr>
      <vt:lpstr>Introduction</vt:lpstr>
      <vt:lpstr>Proposed system</vt:lpstr>
      <vt:lpstr>Front-end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Parking slot detection using yoloV8 and IOU threshold to detect whether car is parked correctly</dc:title>
  <dc:creator>Shirley</dc:creator>
  <cp:lastModifiedBy>Gowtham Baskaran</cp:lastModifiedBy>
  <cp:revision>1</cp:revision>
  <dcterms:created xsi:type="dcterms:W3CDTF">2024-02-15T12:58:00Z</dcterms:created>
  <dcterms:modified xsi:type="dcterms:W3CDTF">2024-10-08T14:34:31Z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