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sz="2400" lang="en-US" smtClean="0"/>
              <a:t>H</a:t>
            </a:r>
            <a:r>
              <a:rPr sz="2400" lang="en-US" smtClean="0"/>
              <a:t>A</a:t>
            </a:r>
            <a:r>
              <a:rPr sz="2400" lang="en-US" smtClean="0"/>
              <a:t>R</a:t>
            </a:r>
            <a:r>
              <a:rPr sz="2400" lang="en-US" smtClean="0"/>
              <a:t>I</a:t>
            </a:r>
            <a:r>
              <a:rPr sz="2400" lang="en-US" smtClean="0"/>
              <a:t>S</a:t>
            </a:r>
            <a:r>
              <a:rPr sz="2400" lang="en-US" smtClean="0"/>
              <a:t>H</a:t>
            </a:r>
            <a:r>
              <a:rPr sz="2400" lang="en-US" smtClean="0"/>
              <a:t> </a:t>
            </a:r>
            <a:r>
              <a:rPr sz="2400" lang="en-US" smtClean="0"/>
              <a:t>R</a:t>
            </a:r>
            <a:r>
              <a:rPr sz="2400" lang="en-US" smtClean="0"/>
              <a:t>A</a:t>
            </a:r>
            <a:r>
              <a:rPr sz="2400" lang="en-US" smtClean="0"/>
              <a:t>J </a:t>
            </a:r>
            <a:r>
              <a:rPr sz="2400" lang="en-US" smtClean="0"/>
              <a:t>S 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6</a:t>
            </a:r>
            <a:r>
              <a:rPr dirty="0" sz="2400" lang="en-US" smtClean="0"/>
              <a:t>6</a:t>
            </a:r>
            <a:r>
              <a:rPr dirty="0" sz="2400" lang="en-US" smtClean="0"/>
              <a:t>9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N</a:t>
            </a:r>
            <a:r>
              <a:rPr dirty="0" sz="2400" lang="en-US" smtClean="0"/>
              <a:t>M</a:t>
            </a:r>
            <a:r>
              <a:rPr dirty="0" sz="2400" lang="en-US" smtClean="0"/>
              <a:t> </a:t>
            </a:r>
            <a:r>
              <a:rPr dirty="0" sz="2400" lang="en-US" smtClean="0"/>
              <a:t>I</a:t>
            </a:r>
            <a:r>
              <a:rPr dirty="0" sz="2400" lang="en-US" smtClean="0"/>
              <a:t>D</a:t>
            </a:r>
            <a:r>
              <a:rPr dirty="0" sz="2400" lang="en-US" smtClean="0"/>
              <a:t> </a:t>
            </a:r>
            <a:r>
              <a:rPr dirty="0" sz="2400" lang="en-US" smtClean="0"/>
              <a:t>:</a:t>
            </a:r>
            <a:r>
              <a:rPr dirty="0" sz="2400" lang="en-US" smtClean="0"/>
              <a:t> </a:t>
            </a:r>
            <a:r>
              <a:rPr dirty="0" sz="2400" lang="en-US" smtClean="0"/>
              <a:t>2</a:t>
            </a:r>
            <a:r>
              <a:rPr dirty="0" sz="2400" lang="en-US" smtClean="0"/>
              <a:t>F</a:t>
            </a:r>
            <a:r>
              <a:rPr dirty="0" sz="2400" lang="en-US" smtClean="0"/>
              <a:t>D</a:t>
            </a:r>
            <a:r>
              <a:rPr dirty="0" sz="2400" lang="en-US" smtClean="0"/>
              <a:t>A</a:t>
            </a:r>
            <a:r>
              <a:rPr dirty="0" sz="2400" lang="en-US" smtClean="0"/>
              <a:t>0</a:t>
            </a:r>
            <a:r>
              <a:rPr dirty="0" sz="2400" lang="en-US" smtClean="0"/>
              <a:t>9</a:t>
            </a:r>
            <a:r>
              <a:rPr dirty="0" sz="2400" lang="en-US" smtClean="0"/>
              <a:t>2</a:t>
            </a:r>
            <a:r>
              <a:rPr dirty="0" sz="2400" lang="en-US" smtClean="0"/>
              <a:t>C</a:t>
            </a:r>
            <a:r>
              <a:rPr dirty="0" sz="2400" lang="en-US" smtClean="0"/>
              <a:t>B</a:t>
            </a:r>
            <a:r>
              <a:rPr dirty="0" sz="2400" lang="en-US" smtClean="0"/>
              <a:t>2</a:t>
            </a:r>
            <a:r>
              <a:rPr dirty="0" sz="2400" lang="en-US" smtClean="0"/>
              <a:t>9</a:t>
            </a:r>
            <a:r>
              <a:rPr dirty="0" sz="2400" lang="en-US" smtClean="0"/>
              <a:t>6</a:t>
            </a:r>
            <a:r>
              <a:rPr dirty="0" sz="2400" lang="en-US" smtClean="0"/>
              <a:t>5</a:t>
            </a:r>
            <a:r>
              <a:rPr dirty="0" sz="2400" lang="en-US" smtClean="0"/>
              <a:t>C</a:t>
            </a:r>
            <a:r>
              <a:rPr dirty="0" sz="2400" lang="en-US" smtClean="0"/>
              <a:t>9</a:t>
            </a:r>
            <a:r>
              <a:rPr dirty="0" sz="2400" lang="en-US" smtClean="0"/>
              <a:t>3</a:t>
            </a:r>
            <a:r>
              <a:rPr dirty="0" sz="2400" lang="en-US" smtClean="0"/>
              <a:t>9</a:t>
            </a:r>
            <a:r>
              <a:rPr dirty="0" sz="2400" lang="en-US" smtClean="0"/>
              <a:t>5</a:t>
            </a:r>
            <a:r>
              <a:rPr dirty="0" sz="2400" lang="en-US" smtClean="0"/>
              <a:t>4</a:t>
            </a:r>
            <a:r>
              <a:rPr dirty="0" sz="2400" lang="en-US" smtClean="0"/>
              <a:t>5</a:t>
            </a:r>
            <a:r>
              <a:rPr dirty="0" sz="2400" lang="en-US" smtClean="0"/>
              <a:t>E</a:t>
            </a:r>
            <a:r>
              <a:rPr dirty="0" sz="2400" lang="en-US" smtClean="0"/>
              <a:t>2</a:t>
            </a:r>
            <a:r>
              <a:rPr dirty="0" sz="2400" lang="en-US" smtClean="0"/>
              <a:t>8</a:t>
            </a:r>
            <a:r>
              <a:rPr dirty="0" sz="2400" lang="en-US" smtClean="0"/>
              <a:t>5</a:t>
            </a:r>
            <a:r>
              <a:rPr dirty="0" sz="2400" lang="en-US" smtClean="0"/>
              <a:t>4</a:t>
            </a:r>
            <a:r>
              <a:rPr dirty="0" sz="2400" lang="en-US" smtClean="0"/>
              <a:t>5</a:t>
            </a:r>
            <a:r>
              <a:rPr dirty="0" sz="2400" lang="en-US" smtClean="0"/>
              <a:t>D</a:t>
            </a:r>
            <a:r>
              <a:rPr dirty="0" sz="2400" lang="en-US" smtClean="0"/>
              <a:t>F</a:t>
            </a:r>
            <a:r>
              <a:rPr dirty="0" sz="2400" lang="en-US" smtClean="0"/>
              <a:t>1</a:t>
            </a:r>
            <a:r>
              <a:rPr dirty="0" sz="2400" lang="en-US" smtClean="0"/>
              <a:t>5</a:t>
            </a:r>
            <a:r>
              <a:rPr dirty="0" sz="2400" lang="en-US" smtClean="0"/>
              <a:t>A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Christ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llege </a:t>
            </a:r>
            <a:r>
              <a:rPr dirty="0" sz="2400" lang="en-US" smtClean="0"/>
              <a:t>of 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t</a:t>
            </a:r>
            <a:r>
              <a:rPr dirty="0" sz="2400" lang="en-US" smtClean="0"/>
              <a:t>s </a:t>
            </a:r>
            <a:r>
              <a:rPr dirty="0" sz="2400" lang="en-US" smtClean="0"/>
              <a:t>and </a:t>
            </a:r>
            <a:r>
              <a:rPr dirty="0" sz="2400" lang="en-US" smtClean="0"/>
              <a:t>science </a:t>
            </a:r>
            <a:r>
              <a:rPr dirty="0" sz="2400" lang="en-US" smtClean="0"/>
              <a:t>college </a:t>
            </a:r>
            <a:endParaRPr dirty="0" sz="2400" lang="en-US"/>
          </a:p>
          <a:p>
            <a:r>
              <a:rPr dirty="0" sz="2400" lang="en-US"/>
              <a:t>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3586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1274619"/>
            <a:ext cx="9829800" cy="34442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910557"/>
            <a:ext cx="6624637" cy="18694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291841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2024-11-06T08:01:22Z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32da2926136b4b1dbfb8bd08adf6752d</vt:lpwstr>
  </property>
</Properties>
</file>