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58" r:id="rId5"/>
    <p:sldId id="257" r:id="rId6"/>
    <p:sldId id="261" r:id="rId7"/>
    <p:sldId id="266" r:id="rId8"/>
    <p:sldId id="267" r:id="rId9"/>
    <p:sldId id="268" r:id="rId10"/>
    <p:sldId id="269" r:id="rId11"/>
    <p:sldId id="27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A4A"/>
    <a:srgbClr val="EBEBEB"/>
    <a:srgbClr val="AFAFAF"/>
    <a:srgbClr val="CC0066"/>
    <a:srgbClr val="2CEF1D"/>
    <a:srgbClr val="241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6C0A9-32C5-4E0F-83BA-D4654094EC40}" v="2" dt="2022-02-01T07:18:51.429"/>
    <p1510:client id="{AF503B24-2ADC-4348-9DA7-7415A7705BA8}" v="18" dt="2022-02-01T06:16:31.429"/>
    <p1510:client id="{BC990361-EE61-4B0E-92DC-AA9F301E682C}" v="18" dt="2022-02-04T05:30:28.659"/>
    <p1510:client id="{EDDC1CB0-252F-40A4-89C6-82728F2235CB}" v="38" dt="2022-02-11T04:15:41.50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139" y="120"/>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dharsini A Assistant Professor" userId="S::priyadharsini.cse@rathinam.in::c70d4973-0de6-494f-a37b-74b16939106c" providerId="AD" clId="Web-{BC990361-EE61-4B0E-92DC-AA9F301E682C}"/>
    <pc:docChg chg="modSld">
      <pc:chgData name="Priyadharsini A Assistant Professor" userId="S::priyadharsini.cse@rathinam.in::c70d4973-0de6-494f-a37b-74b16939106c" providerId="AD" clId="Web-{BC990361-EE61-4B0E-92DC-AA9F301E682C}" dt="2022-02-04T05:30:22.394" v="11" actId="20577"/>
      <pc:docMkLst>
        <pc:docMk/>
      </pc:docMkLst>
      <pc:sldChg chg="addSp delSp modSp">
        <pc:chgData name="Priyadharsini A Assistant Professor" userId="S::priyadharsini.cse@rathinam.in::c70d4973-0de6-494f-a37b-74b16939106c" providerId="AD" clId="Web-{BC990361-EE61-4B0E-92DC-AA9F301E682C}" dt="2022-02-04T05:30:22.394" v="11" actId="20577"/>
        <pc:sldMkLst>
          <pc:docMk/>
          <pc:sldMk cId="0" sldId="256"/>
        </pc:sldMkLst>
        <pc:spChg chg="add mod">
          <ac:chgData name="Priyadharsini A Assistant Professor" userId="S::priyadharsini.cse@rathinam.in::c70d4973-0de6-494f-a37b-74b16939106c" providerId="AD" clId="Web-{BC990361-EE61-4B0E-92DC-AA9F301E682C}" dt="2022-02-04T05:30:05.440" v="3" actId="20577"/>
          <ac:spMkLst>
            <pc:docMk/>
            <pc:sldMk cId="0" sldId="256"/>
            <ac:spMk id="2" creationId="{742DFEF2-0214-4591-91F1-2E36A21028F8}"/>
          </ac:spMkLst>
        </pc:spChg>
        <pc:spChg chg="add mod">
          <ac:chgData name="Priyadharsini A Assistant Professor" userId="S::priyadharsini.cse@rathinam.in::c70d4973-0de6-494f-a37b-74b16939106c" providerId="AD" clId="Web-{BC990361-EE61-4B0E-92DC-AA9F301E682C}" dt="2022-02-04T05:30:22.394" v="11" actId="20577"/>
          <ac:spMkLst>
            <pc:docMk/>
            <pc:sldMk cId="0" sldId="256"/>
            <ac:spMk id="3" creationId="{674B9074-CA03-4ED4-B620-4C8A2D2313C8}"/>
          </ac:spMkLst>
        </pc:spChg>
        <pc:spChg chg="add del">
          <ac:chgData name="Priyadharsini A Assistant Professor" userId="S::priyadharsini.cse@rathinam.in::c70d4973-0de6-494f-a37b-74b16939106c" providerId="AD" clId="Web-{BC990361-EE61-4B0E-92DC-AA9F301E682C}" dt="2022-02-04T05:30:13.425" v="6"/>
          <ac:spMkLst>
            <pc:docMk/>
            <pc:sldMk cId="0" sldId="256"/>
            <ac:spMk id="4" creationId="{C7256827-D6A2-4954-8ECC-76F1361116C8}"/>
          </ac:spMkLst>
        </pc:spChg>
      </pc:sldChg>
    </pc:docChg>
  </pc:docChgLst>
  <pc:docChgLst>
    <pc:chgData name="Ramya R Assistant Professor" userId="813cc53b-cdf4-4ce6-80b4-4511270466ca" providerId="ADAL" clId="{DDC0B6D3-D0E5-4D9B-92A2-FCCEB819BD5D}"/>
    <pc:docChg chg="custSel addSld delSld modSld">
      <pc:chgData name="Ramya R Assistant Professor" userId="813cc53b-cdf4-4ce6-80b4-4511270466ca" providerId="ADAL" clId="{DDC0B6D3-D0E5-4D9B-92A2-FCCEB819BD5D}" dt="2022-01-31T12:32:41.497" v="258"/>
      <pc:docMkLst>
        <pc:docMk/>
      </pc:docMkLst>
      <pc:sldChg chg="delSp modSp mod">
        <pc:chgData name="Ramya R Assistant Professor" userId="813cc53b-cdf4-4ce6-80b4-4511270466ca" providerId="ADAL" clId="{DDC0B6D3-D0E5-4D9B-92A2-FCCEB819BD5D}" dt="2022-01-31T12:23:49.559" v="101" actId="21"/>
        <pc:sldMkLst>
          <pc:docMk/>
          <pc:sldMk cId="0" sldId="256"/>
        </pc:sldMkLst>
        <pc:spChg chg="mod">
          <ac:chgData name="Ramya R Assistant Professor" userId="813cc53b-cdf4-4ce6-80b4-4511270466ca" providerId="ADAL" clId="{DDC0B6D3-D0E5-4D9B-92A2-FCCEB819BD5D}" dt="2022-01-31T12:10:03.948" v="98" actId="20577"/>
          <ac:spMkLst>
            <pc:docMk/>
            <pc:sldMk cId="0" sldId="256"/>
            <ac:spMk id="21" creationId="{00000000-0000-0000-0000-000000000000}"/>
          </ac:spMkLst>
        </pc:spChg>
        <pc:spChg chg="mod">
          <ac:chgData name="Ramya R Assistant Professor" userId="813cc53b-cdf4-4ce6-80b4-4511270466ca" providerId="ADAL" clId="{DDC0B6D3-D0E5-4D9B-92A2-FCCEB819BD5D}" dt="2022-01-31T12:09:07.569" v="33" actId="20577"/>
          <ac:spMkLst>
            <pc:docMk/>
            <pc:sldMk cId="0" sldId="256"/>
            <ac:spMk id="23" creationId="{00000000-0000-0000-0000-000000000000}"/>
          </ac:spMkLst>
        </pc:spChg>
        <pc:spChg chg="del mod">
          <ac:chgData name="Ramya R Assistant Professor" userId="813cc53b-cdf4-4ce6-80b4-4511270466ca" providerId="ADAL" clId="{DDC0B6D3-D0E5-4D9B-92A2-FCCEB819BD5D}" dt="2022-01-31T12:23:49.559" v="101" actId="21"/>
          <ac:spMkLst>
            <pc:docMk/>
            <pc:sldMk cId="0" sldId="256"/>
            <ac:spMk id="24" creationId="{00000000-0000-0000-0000-000000000000}"/>
          </ac:spMkLst>
        </pc:spChg>
      </pc:sldChg>
      <pc:sldChg chg="addSp modSp mod">
        <pc:chgData name="Ramya R Assistant Professor" userId="813cc53b-cdf4-4ce6-80b4-4511270466ca" providerId="ADAL" clId="{DDC0B6D3-D0E5-4D9B-92A2-FCCEB819BD5D}" dt="2022-01-31T12:31:57.892" v="256" actId="14100"/>
        <pc:sldMkLst>
          <pc:docMk/>
          <pc:sldMk cId="0" sldId="257"/>
        </pc:sldMkLst>
        <pc:spChg chg="add mod">
          <ac:chgData name="Ramya R Assistant Professor" userId="813cc53b-cdf4-4ce6-80b4-4511270466ca" providerId="ADAL" clId="{DDC0B6D3-D0E5-4D9B-92A2-FCCEB819BD5D}" dt="2022-01-31T12:31:57.892" v="256" actId="14100"/>
          <ac:spMkLst>
            <pc:docMk/>
            <pc:sldMk cId="0" sldId="257"/>
            <ac:spMk id="5" creationId="{6B14E422-75F0-4715-92C9-A1677C1D3E40}"/>
          </ac:spMkLst>
        </pc:spChg>
        <pc:spChg chg="mod">
          <ac:chgData name="Ramya R Assistant Professor" userId="813cc53b-cdf4-4ce6-80b4-4511270466ca" providerId="ADAL" clId="{DDC0B6D3-D0E5-4D9B-92A2-FCCEB819BD5D}" dt="2022-01-31T12:26:55.931" v="199" actId="20577"/>
          <ac:spMkLst>
            <pc:docMk/>
            <pc:sldMk cId="0" sldId="257"/>
            <ac:spMk id="26" creationId="{00000000-0000-0000-0000-000000000000}"/>
          </ac:spMkLst>
        </pc:spChg>
        <pc:spChg chg="mod">
          <ac:chgData name="Ramya R Assistant Professor" userId="813cc53b-cdf4-4ce6-80b4-4511270466ca" providerId="ADAL" clId="{DDC0B6D3-D0E5-4D9B-92A2-FCCEB819BD5D}" dt="2022-01-31T12:27:35.683" v="217" actId="20577"/>
          <ac:spMkLst>
            <pc:docMk/>
            <pc:sldMk cId="0" sldId="257"/>
            <ac:spMk id="27" creationId="{00000000-0000-0000-0000-000000000000}"/>
          </ac:spMkLst>
        </pc:spChg>
        <pc:spChg chg="mod">
          <ac:chgData name="Ramya R Assistant Professor" userId="813cc53b-cdf4-4ce6-80b4-4511270466ca" providerId="ADAL" clId="{DDC0B6D3-D0E5-4D9B-92A2-FCCEB819BD5D}" dt="2022-01-31T12:31:51.621" v="255" actId="1076"/>
          <ac:spMkLst>
            <pc:docMk/>
            <pc:sldMk cId="0" sldId="257"/>
            <ac:spMk id="28" creationId="{00000000-0000-0000-0000-000000000000}"/>
          </ac:spMkLst>
        </pc:spChg>
      </pc:sldChg>
      <pc:sldChg chg="delSp modSp add mod">
        <pc:chgData name="Ramya R Assistant Professor" userId="813cc53b-cdf4-4ce6-80b4-4511270466ca" providerId="ADAL" clId="{DDC0B6D3-D0E5-4D9B-92A2-FCCEB819BD5D}" dt="2022-01-31T12:26:21.932" v="178" actId="1076"/>
        <pc:sldMkLst>
          <pc:docMk/>
          <pc:sldMk cId="1847126465" sldId="258"/>
        </pc:sldMkLst>
        <pc:spChg chg="mod">
          <ac:chgData name="Ramya R Assistant Professor" userId="813cc53b-cdf4-4ce6-80b4-4511270466ca" providerId="ADAL" clId="{DDC0B6D3-D0E5-4D9B-92A2-FCCEB819BD5D}" dt="2022-01-31T12:26:21.932" v="178" actId="1076"/>
          <ac:spMkLst>
            <pc:docMk/>
            <pc:sldMk cId="1847126465" sldId="258"/>
            <ac:spMk id="23" creationId="{00000000-0000-0000-0000-000000000000}"/>
          </ac:spMkLst>
        </pc:spChg>
        <pc:spChg chg="del mod">
          <ac:chgData name="Ramya R Assistant Professor" userId="813cc53b-cdf4-4ce6-80b4-4511270466ca" providerId="ADAL" clId="{DDC0B6D3-D0E5-4D9B-92A2-FCCEB819BD5D}" dt="2022-01-31T12:26:17.735" v="177" actId="21"/>
          <ac:spMkLst>
            <pc:docMk/>
            <pc:sldMk cId="1847126465" sldId="258"/>
            <ac:spMk id="24" creationId="{00000000-0000-0000-0000-000000000000}"/>
          </ac:spMkLst>
        </pc:spChg>
      </pc:sldChg>
      <pc:sldChg chg="add del">
        <pc:chgData name="Ramya R Assistant Professor" userId="813cc53b-cdf4-4ce6-80b4-4511270466ca" providerId="ADAL" clId="{DDC0B6D3-D0E5-4D9B-92A2-FCCEB819BD5D}" dt="2022-01-31T12:27:08.734" v="201" actId="47"/>
        <pc:sldMkLst>
          <pc:docMk/>
          <pc:sldMk cId="3887289802" sldId="259"/>
        </pc:sldMkLst>
      </pc:sldChg>
      <pc:sldChg chg="add">
        <pc:chgData name="Ramya R Assistant Professor" userId="813cc53b-cdf4-4ce6-80b4-4511270466ca" providerId="ADAL" clId="{DDC0B6D3-D0E5-4D9B-92A2-FCCEB819BD5D}" dt="2022-01-31T12:27:06.222" v="200"/>
        <pc:sldMkLst>
          <pc:docMk/>
          <pc:sldMk cId="3829886052" sldId="260"/>
        </pc:sldMkLst>
      </pc:sldChg>
      <pc:sldChg chg="new">
        <pc:chgData name="Ramya R Assistant Professor" userId="813cc53b-cdf4-4ce6-80b4-4511270466ca" providerId="ADAL" clId="{DDC0B6D3-D0E5-4D9B-92A2-FCCEB819BD5D}" dt="2022-01-31T12:28:10.877" v="218" actId="680"/>
        <pc:sldMkLst>
          <pc:docMk/>
          <pc:sldMk cId="296657569" sldId="261"/>
        </pc:sldMkLst>
      </pc:sldChg>
      <pc:sldChg chg="new">
        <pc:chgData name="Ramya R Assistant Professor" userId="813cc53b-cdf4-4ce6-80b4-4511270466ca" providerId="ADAL" clId="{DDC0B6D3-D0E5-4D9B-92A2-FCCEB819BD5D}" dt="2022-01-31T12:32:34.617" v="257" actId="680"/>
        <pc:sldMkLst>
          <pc:docMk/>
          <pc:sldMk cId="4130304615" sldId="262"/>
        </pc:sldMkLst>
      </pc:sldChg>
      <pc:sldChg chg="add">
        <pc:chgData name="Ramya R Assistant Professor" userId="813cc53b-cdf4-4ce6-80b4-4511270466ca" providerId="ADAL" clId="{DDC0B6D3-D0E5-4D9B-92A2-FCCEB819BD5D}" dt="2022-01-31T12:32:41.497" v="258"/>
        <pc:sldMkLst>
          <pc:docMk/>
          <pc:sldMk cId="865844983" sldId="263"/>
        </pc:sldMkLst>
      </pc:sldChg>
    </pc:docChg>
  </pc:docChgLst>
  <pc:docChgLst>
    <pc:chgData name="Sharmila B Technical Trainer" userId="S::sharmila.placement@rathinam.in::9f201489-9e2d-45df-a4f3-bc629776521b" providerId="AD" clId="Web-{EDDC1CB0-252F-40A4-89C6-82728F2235CB}"/>
    <pc:docChg chg="addSld delSld modSld">
      <pc:chgData name="Sharmila B Technical Trainer" userId="S::sharmila.placement@rathinam.in::9f201489-9e2d-45df-a4f3-bc629776521b" providerId="AD" clId="Web-{EDDC1CB0-252F-40A4-89C6-82728F2235CB}" dt="2022-02-11T04:15:41.509" v="21"/>
      <pc:docMkLst>
        <pc:docMk/>
      </pc:docMkLst>
      <pc:sldChg chg="add del">
        <pc:chgData name="Sharmila B Technical Trainer" userId="S::sharmila.placement@rathinam.in::9f201489-9e2d-45df-a4f3-bc629776521b" providerId="AD" clId="Web-{EDDC1CB0-252F-40A4-89C6-82728F2235CB}" dt="2022-02-11T04:15:34.650" v="19"/>
        <pc:sldMkLst>
          <pc:docMk/>
          <pc:sldMk cId="0" sldId="256"/>
        </pc:sldMkLst>
      </pc:sldChg>
      <pc:sldChg chg="modSp add replId">
        <pc:chgData name="Sharmila B Technical Trainer" userId="S::sharmila.placement@rathinam.in::9f201489-9e2d-45df-a4f3-bc629776521b" providerId="AD" clId="Web-{EDDC1CB0-252F-40A4-89C6-82728F2235CB}" dt="2022-02-11T04:15:17.884" v="15" actId="20577"/>
        <pc:sldMkLst>
          <pc:docMk/>
          <pc:sldMk cId="2274880555" sldId="264"/>
        </pc:sldMkLst>
        <pc:spChg chg="mod">
          <ac:chgData name="Sharmila B Technical Trainer" userId="S::sharmila.placement@rathinam.in::9f201489-9e2d-45df-a4f3-bc629776521b" providerId="AD" clId="Web-{EDDC1CB0-252F-40A4-89C6-82728F2235CB}" dt="2022-02-11T04:15:17.884" v="15" actId="20577"/>
          <ac:spMkLst>
            <pc:docMk/>
            <pc:sldMk cId="2274880555" sldId="264"/>
            <ac:spMk id="22" creationId="{00000000-0000-0000-0000-000000000000}"/>
          </ac:spMkLst>
        </pc:spChg>
      </pc:sldChg>
      <pc:sldChg chg="add del replId">
        <pc:chgData name="Sharmila B Technical Trainer" userId="S::sharmila.placement@rathinam.in::9f201489-9e2d-45df-a4f3-bc629776521b" providerId="AD" clId="Web-{EDDC1CB0-252F-40A4-89C6-82728F2235CB}" dt="2022-02-11T04:15:41.509" v="21"/>
        <pc:sldMkLst>
          <pc:docMk/>
          <pc:sldMk cId="916932149" sldId="265"/>
        </pc:sldMkLst>
      </pc:sldChg>
    </pc:docChg>
  </pc:docChgLst>
  <pc:docChgLst>
    <pc:chgData name="Ramya R Assistant Professor" userId="S::ramya.ece@rathinam.in::813cc53b-cdf4-4ce6-80b4-4511270466ca" providerId="AD" clId="Web-{AF503B24-2ADC-4348-9DA7-7415A7705BA8}"/>
    <pc:docChg chg="modSld">
      <pc:chgData name="Ramya R Assistant Professor" userId="S::ramya.ece@rathinam.in::813cc53b-cdf4-4ce6-80b4-4511270466ca" providerId="AD" clId="Web-{AF503B24-2ADC-4348-9DA7-7415A7705BA8}" dt="2022-02-01T06:16:30.867" v="7" actId="20577"/>
      <pc:docMkLst>
        <pc:docMk/>
      </pc:docMkLst>
      <pc:sldChg chg="modSp">
        <pc:chgData name="Ramya R Assistant Professor" userId="S::ramya.ece@rathinam.in::813cc53b-cdf4-4ce6-80b4-4511270466ca" providerId="AD" clId="Web-{AF503B24-2ADC-4348-9DA7-7415A7705BA8}" dt="2022-02-01T06:16:05.022" v="0" actId="20577"/>
        <pc:sldMkLst>
          <pc:docMk/>
          <pc:sldMk cId="0" sldId="256"/>
        </pc:sldMkLst>
        <pc:spChg chg="mod">
          <ac:chgData name="Ramya R Assistant Professor" userId="S::ramya.ece@rathinam.in::813cc53b-cdf4-4ce6-80b4-4511270466ca" providerId="AD" clId="Web-{AF503B24-2ADC-4348-9DA7-7415A7705BA8}" dt="2022-02-01T06:16:05.022" v="0" actId="20577"/>
          <ac:spMkLst>
            <pc:docMk/>
            <pc:sldMk cId="0" sldId="256"/>
            <ac:spMk id="23" creationId="{00000000-0000-0000-0000-000000000000}"/>
          </ac:spMkLst>
        </pc:spChg>
      </pc:sldChg>
      <pc:sldChg chg="modSp">
        <pc:chgData name="Ramya R Assistant Professor" userId="S::ramya.ece@rathinam.in::813cc53b-cdf4-4ce6-80b4-4511270466ca" providerId="AD" clId="Web-{AF503B24-2ADC-4348-9DA7-7415A7705BA8}" dt="2022-02-01T06:16:24.476" v="4" actId="20577"/>
        <pc:sldMkLst>
          <pc:docMk/>
          <pc:sldMk cId="0" sldId="257"/>
        </pc:sldMkLst>
        <pc:spChg chg="mod">
          <ac:chgData name="Ramya R Assistant Professor" userId="S::ramya.ece@rathinam.in::813cc53b-cdf4-4ce6-80b4-4511270466ca" providerId="AD" clId="Web-{AF503B24-2ADC-4348-9DA7-7415A7705BA8}" dt="2022-02-01T06:16:24.476" v="4" actId="20577"/>
          <ac:spMkLst>
            <pc:docMk/>
            <pc:sldMk cId="0" sldId="257"/>
            <ac:spMk id="5" creationId="{6B14E422-75F0-4715-92C9-A1677C1D3E40}"/>
          </ac:spMkLst>
        </pc:spChg>
        <pc:spChg chg="mod">
          <ac:chgData name="Ramya R Assistant Professor" userId="S::ramya.ece@rathinam.in::813cc53b-cdf4-4ce6-80b4-4511270466ca" providerId="AD" clId="Web-{AF503B24-2ADC-4348-9DA7-7415A7705BA8}" dt="2022-02-01T06:16:22.288" v="2" actId="20577"/>
          <ac:spMkLst>
            <pc:docMk/>
            <pc:sldMk cId="0" sldId="257"/>
            <ac:spMk id="28" creationId="{00000000-0000-0000-0000-000000000000}"/>
          </ac:spMkLst>
        </pc:spChg>
      </pc:sldChg>
      <pc:sldChg chg="modSp">
        <pc:chgData name="Ramya R Assistant Professor" userId="S::ramya.ece@rathinam.in::813cc53b-cdf4-4ce6-80b4-4511270466ca" providerId="AD" clId="Web-{AF503B24-2ADC-4348-9DA7-7415A7705BA8}" dt="2022-02-01T06:16:16.507" v="1" actId="20577"/>
        <pc:sldMkLst>
          <pc:docMk/>
          <pc:sldMk cId="1847126465" sldId="258"/>
        </pc:sldMkLst>
        <pc:spChg chg="mod">
          <ac:chgData name="Ramya R Assistant Professor" userId="S::ramya.ece@rathinam.in::813cc53b-cdf4-4ce6-80b4-4511270466ca" providerId="AD" clId="Web-{AF503B24-2ADC-4348-9DA7-7415A7705BA8}" dt="2022-02-01T06:16:16.507" v="1" actId="20577"/>
          <ac:spMkLst>
            <pc:docMk/>
            <pc:sldMk cId="1847126465" sldId="258"/>
            <ac:spMk id="23" creationId="{00000000-0000-0000-0000-000000000000}"/>
          </ac:spMkLst>
        </pc:spChg>
      </pc:sldChg>
      <pc:sldChg chg="modSp">
        <pc:chgData name="Ramya R Assistant Professor" userId="S::ramya.ece@rathinam.in::813cc53b-cdf4-4ce6-80b4-4511270466ca" providerId="AD" clId="Web-{AF503B24-2ADC-4348-9DA7-7415A7705BA8}" dt="2022-02-01T06:16:30.867" v="7" actId="20577"/>
        <pc:sldMkLst>
          <pc:docMk/>
          <pc:sldMk cId="865844983" sldId="263"/>
        </pc:sldMkLst>
        <pc:spChg chg="mod">
          <ac:chgData name="Ramya R Assistant Professor" userId="S::ramya.ece@rathinam.in::813cc53b-cdf4-4ce6-80b4-4511270466ca" providerId="AD" clId="Web-{AF503B24-2ADC-4348-9DA7-7415A7705BA8}" dt="2022-02-01T06:16:30.867" v="7" actId="20577"/>
          <ac:spMkLst>
            <pc:docMk/>
            <pc:sldMk cId="865844983" sldId="263"/>
            <ac:spMk id="5" creationId="{6B14E422-75F0-4715-92C9-A1677C1D3E40}"/>
          </ac:spMkLst>
        </pc:spChg>
        <pc:spChg chg="mod">
          <ac:chgData name="Ramya R Assistant Professor" userId="S::ramya.ece@rathinam.in::813cc53b-cdf4-4ce6-80b4-4511270466ca" providerId="AD" clId="Web-{AF503B24-2ADC-4348-9DA7-7415A7705BA8}" dt="2022-02-01T06:16:28.773" v="5" actId="20577"/>
          <ac:spMkLst>
            <pc:docMk/>
            <pc:sldMk cId="865844983" sldId="263"/>
            <ac:spMk id="28" creationId="{00000000-0000-0000-0000-000000000000}"/>
          </ac:spMkLst>
        </pc:spChg>
      </pc:sldChg>
    </pc:docChg>
  </pc:docChgLst>
  <pc:docChgLst>
    <pc:chgData name="Sharmila B Technical Trainer" userId="S::sharmila.placement@rathinam.in::9f201489-9e2d-45df-a4f3-bc629776521b" providerId="AD" clId="Web-{9076C0A9-32C5-4E0F-83BA-D4654094EC40}"/>
    <pc:docChg chg="modSld">
      <pc:chgData name="Sharmila B Technical Trainer" userId="S::sharmila.placement@rathinam.in::9f201489-9e2d-45df-a4f3-bc629776521b" providerId="AD" clId="Web-{9076C0A9-32C5-4E0F-83BA-D4654094EC40}" dt="2022-02-01T07:18:51.429" v="1" actId="20577"/>
      <pc:docMkLst>
        <pc:docMk/>
      </pc:docMkLst>
      <pc:sldChg chg="modSp">
        <pc:chgData name="Sharmila B Technical Trainer" userId="S::sharmila.placement@rathinam.in::9f201489-9e2d-45df-a4f3-bc629776521b" providerId="AD" clId="Web-{9076C0A9-32C5-4E0F-83BA-D4654094EC40}" dt="2022-02-01T07:18:51.429" v="1" actId="20577"/>
        <pc:sldMkLst>
          <pc:docMk/>
          <pc:sldMk cId="0" sldId="256"/>
        </pc:sldMkLst>
        <pc:spChg chg="mod">
          <ac:chgData name="Sharmila B Technical Trainer" userId="S::sharmila.placement@rathinam.in::9f201489-9e2d-45df-a4f3-bc629776521b" providerId="AD" clId="Web-{9076C0A9-32C5-4E0F-83BA-D4654094EC40}" dt="2022-02-01T07:18:51.429" v="1" actId="20577"/>
          <ac:spMkLst>
            <pc:docMk/>
            <pc:sldMk cId="0" sldId="256"/>
            <ac:spMk id="2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62605-12A2-47BB-9F19-F019820D3381}" type="doc">
      <dgm:prSet loTypeId="urn:microsoft.com/office/officeart/2005/8/layout/vList2" loCatId="list" qsTypeId="urn:microsoft.com/office/officeart/2005/8/quickstyle/simple3" qsCatId="simple" csTypeId="urn:microsoft.com/office/officeart/2005/8/colors/accent1_5" csCatId="accent1" phldr="1"/>
      <dgm:spPr/>
      <dgm:t>
        <a:bodyPr/>
        <a:lstStyle/>
        <a:p>
          <a:endParaRPr lang="en-IN"/>
        </a:p>
      </dgm:t>
    </dgm:pt>
    <dgm:pt modelId="{068A0E17-686D-46A3-9FB0-AA4015F1FEC2}">
      <dgm:prSet phldrT="[Text]"/>
      <dgm:spPr/>
      <dgm:t>
        <a:bodyPr/>
        <a:lstStyle/>
        <a:p>
          <a:pPr>
            <a:buFont typeface="+mj-lt"/>
            <a:buAutoNum type="arabicPeriod"/>
          </a:pPr>
          <a:endParaRPr lang="en-IN" dirty="0">
            <a:effectLst/>
            <a:latin typeface="+mj-lt"/>
            <a:ea typeface="Times New Roman" panose="02020603050405020304" pitchFamily="18" charset="0"/>
          </a:endParaRPr>
        </a:p>
        <a:p>
          <a:pPr>
            <a:buFont typeface="+mj-lt"/>
            <a:buAutoNum type="arabicPeriod"/>
          </a:pPr>
          <a:r>
            <a:rPr lang="en-US" b="1" dirty="0">
              <a:effectLst/>
              <a:latin typeface="+mj-lt"/>
              <a:ea typeface="Calibri" panose="020F0502020204030204" pitchFamily="34" charset="0"/>
              <a:cs typeface="Times New Roman" panose="02020603050405020304" pitchFamily="18" charset="0"/>
            </a:rPr>
            <a:t>To graphically model the workflow in an easier and understandable way</a:t>
          </a:r>
          <a:r>
            <a:rPr lang="en-US" dirty="0">
              <a:effectLst/>
              <a:latin typeface="+mj-lt"/>
              <a:ea typeface="Calibri" panose="020F0502020204030204" pitchFamily="34" charset="0"/>
              <a:cs typeface="Times New Roman" panose="02020603050405020304" pitchFamily="18" charset="0"/>
            </a:rPr>
            <a:t>.</a:t>
          </a:r>
          <a:endParaRPr lang="en-IN" dirty="0"/>
        </a:p>
      </dgm:t>
    </dgm:pt>
    <dgm:pt modelId="{8527D045-02F4-4C48-9A9D-6512B5A08D43}" type="parTrans" cxnId="{E1A748F9-0B14-4E35-8207-E472417B7A49}">
      <dgm:prSet/>
      <dgm:spPr/>
      <dgm:t>
        <a:bodyPr/>
        <a:lstStyle/>
        <a:p>
          <a:endParaRPr lang="en-IN"/>
        </a:p>
      </dgm:t>
    </dgm:pt>
    <dgm:pt modelId="{0A4FA903-E9A2-44A5-BACE-1A9D511449AB}" type="sibTrans" cxnId="{E1A748F9-0B14-4E35-8207-E472417B7A49}">
      <dgm:prSet/>
      <dgm:spPr/>
      <dgm:t>
        <a:bodyPr/>
        <a:lstStyle/>
        <a:p>
          <a:endParaRPr lang="en-IN"/>
        </a:p>
      </dgm:t>
    </dgm:pt>
    <dgm:pt modelId="{AAE9DA27-5D82-4E81-A1A0-AD98929128BF}">
      <dgm:prSet phldrT="[Text]"/>
      <dgm:spPr/>
      <dgm:t>
        <a:bodyPr/>
        <a:lstStyle/>
        <a:p>
          <a:pPr>
            <a:buFont typeface="+mj-lt"/>
            <a:buAutoNum type="arabicPeriod"/>
          </a:pPr>
          <a:r>
            <a:rPr lang="en-US" b="1" dirty="0">
              <a:effectLst/>
              <a:latin typeface="+mj-lt"/>
              <a:ea typeface="Calibri" panose="020F0502020204030204" pitchFamily="34" charset="0"/>
              <a:cs typeface="Times New Roman" panose="02020603050405020304" pitchFamily="18" charset="0"/>
            </a:rPr>
            <a:t>To model comprehensive information of a function or an algorithm employed within the system.</a:t>
          </a:r>
          <a:endParaRPr lang="en-IN" b="1" dirty="0"/>
        </a:p>
      </dgm:t>
    </dgm:pt>
    <dgm:pt modelId="{98F9A2C4-3EAB-4393-B9CB-3ABCEC8AD65A}" type="parTrans" cxnId="{0E3B035B-2168-49CC-9F02-7EF54670E563}">
      <dgm:prSet/>
      <dgm:spPr/>
      <dgm:t>
        <a:bodyPr/>
        <a:lstStyle/>
        <a:p>
          <a:endParaRPr lang="en-IN"/>
        </a:p>
      </dgm:t>
    </dgm:pt>
    <dgm:pt modelId="{57CE2F84-76B4-40D3-8193-B776FFCB31DA}" type="sibTrans" cxnId="{0E3B035B-2168-49CC-9F02-7EF54670E563}">
      <dgm:prSet/>
      <dgm:spPr/>
      <dgm:t>
        <a:bodyPr/>
        <a:lstStyle/>
        <a:p>
          <a:endParaRPr lang="en-IN"/>
        </a:p>
      </dgm:t>
    </dgm:pt>
    <dgm:pt modelId="{FDBB42EC-4F35-41B2-AF21-9CAD1E874C2F}">
      <dgm:prSet phldrT="[Text]"/>
      <dgm:spPr/>
      <dgm:t>
        <a:bodyPr/>
        <a:lstStyle/>
        <a:p>
          <a:pPr>
            <a:buFont typeface="+mj-lt"/>
            <a:buAutoNum type="arabicPeriod"/>
          </a:pPr>
          <a:r>
            <a:rPr lang="en-US" b="1" dirty="0">
              <a:effectLst/>
              <a:latin typeface="+mj-lt"/>
              <a:ea typeface="Calibri" panose="020F0502020204030204" pitchFamily="34" charset="0"/>
              <a:cs typeface="Times New Roman" panose="02020603050405020304" pitchFamily="18" charset="0"/>
            </a:rPr>
            <a:t>To model the business process and its workflow.</a:t>
          </a:r>
          <a:endParaRPr lang="en-IN" b="1" dirty="0"/>
        </a:p>
      </dgm:t>
    </dgm:pt>
    <dgm:pt modelId="{9C1FABCA-B43A-4923-A4BB-B88AB81402A4}" type="parTrans" cxnId="{A2B30213-1692-478B-A9DA-E2F6DEAA1361}">
      <dgm:prSet/>
      <dgm:spPr/>
      <dgm:t>
        <a:bodyPr/>
        <a:lstStyle/>
        <a:p>
          <a:endParaRPr lang="en-IN"/>
        </a:p>
      </dgm:t>
    </dgm:pt>
    <dgm:pt modelId="{CC55FA2A-161F-4361-8C75-0B386FD96912}" type="sibTrans" cxnId="{A2B30213-1692-478B-A9DA-E2F6DEAA1361}">
      <dgm:prSet/>
      <dgm:spPr/>
      <dgm:t>
        <a:bodyPr/>
        <a:lstStyle/>
        <a:p>
          <a:endParaRPr lang="en-IN"/>
        </a:p>
      </dgm:t>
    </dgm:pt>
    <dgm:pt modelId="{EC00F652-D316-4DA4-A9D1-75C8DD47F750}">
      <dgm:prSet/>
      <dgm:spPr/>
      <dgm:t>
        <a:bodyPr/>
        <a:lstStyle/>
        <a:p>
          <a:r>
            <a:rPr lang="en-US" b="1" dirty="0">
              <a:effectLst/>
              <a:latin typeface="+mj-lt"/>
              <a:ea typeface="Calibri" panose="020F0502020204030204" pitchFamily="34" charset="0"/>
              <a:cs typeface="Times New Roman" panose="02020603050405020304" pitchFamily="18" charset="0"/>
            </a:rPr>
            <a:t>To model the execution flow among several activities.</a:t>
          </a:r>
          <a:endParaRPr lang="en-IN" b="1" dirty="0"/>
        </a:p>
      </dgm:t>
    </dgm:pt>
    <dgm:pt modelId="{D8F4C995-2D8E-4967-B504-8E59E5103B83}" type="parTrans" cxnId="{F55C9289-333A-412D-9D11-DFCC3AA7DA42}">
      <dgm:prSet/>
      <dgm:spPr/>
      <dgm:t>
        <a:bodyPr/>
        <a:lstStyle/>
        <a:p>
          <a:endParaRPr lang="en-IN"/>
        </a:p>
      </dgm:t>
    </dgm:pt>
    <dgm:pt modelId="{586713F8-1EE1-40DC-B3F7-67A47F0A1F18}" type="sibTrans" cxnId="{F55C9289-333A-412D-9D11-DFCC3AA7DA42}">
      <dgm:prSet/>
      <dgm:spPr/>
      <dgm:t>
        <a:bodyPr/>
        <a:lstStyle/>
        <a:p>
          <a:endParaRPr lang="en-IN"/>
        </a:p>
      </dgm:t>
    </dgm:pt>
    <dgm:pt modelId="{CAAC6CF0-7771-4A8F-84A6-D47761D2F867}">
      <dgm:prSet phldrT="[Text]"/>
      <dgm:spPr/>
      <dgm:t>
        <a:bodyPr/>
        <a:lstStyle/>
        <a:p>
          <a:pPr>
            <a:buFont typeface="+mj-lt"/>
            <a:buAutoNum type="arabicPeriod"/>
          </a:pPr>
          <a:r>
            <a:rPr lang="en-US" b="1" dirty="0">
              <a:effectLst/>
              <a:latin typeface="+mj-lt"/>
              <a:ea typeface="Calibri" panose="020F0502020204030204" pitchFamily="34" charset="0"/>
              <a:cs typeface="Times New Roman" panose="02020603050405020304" pitchFamily="18" charset="0"/>
            </a:rPr>
            <a:t>To envision the dynamic aspect of a system.</a:t>
          </a:r>
          <a:endParaRPr lang="en-IN" b="1" dirty="0"/>
        </a:p>
      </dgm:t>
    </dgm:pt>
    <dgm:pt modelId="{3E81DB47-AD95-4FB7-88F5-B2CE0A84D59F}" type="parTrans" cxnId="{B7ABF159-B4B2-4B81-B40E-FB45FD5FC7BC}">
      <dgm:prSet/>
      <dgm:spPr/>
      <dgm:t>
        <a:bodyPr/>
        <a:lstStyle/>
        <a:p>
          <a:endParaRPr lang="en-IN"/>
        </a:p>
      </dgm:t>
    </dgm:pt>
    <dgm:pt modelId="{AAD55605-982C-4865-AC2F-8BD739428362}" type="sibTrans" cxnId="{B7ABF159-B4B2-4B81-B40E-FB45FD5FC7BC}">
      <dgm:prSet/>
      <dgm:spPr/>
      <dgm:t>
        <a:bodyPr/>
        <a:lstStyle/>
        <a:p>
          <a:endParaRPr lang="en-IN"/>
        </a:p>
      </dgm:t>
    </dgm:pt>
    <dgm:pt modelId="{EC6E0CEC-0968-4CFF-8944-32523CF3F710}">
      <dgm:prSet phldrT="[Text]"/>
      <dgm:spPr/>
      <dgm:t>
        <a:bodyPr/>
        <a:lstStyle/>
        <a:p>
          <a:pPr>
            <a:buFont typeface="+mj-lt"/>
            <a:buAutoNum type="arabicPeriod"/>
          </a:pPr>
          <a:r>
            <a:rPr lang="en-US" b="1" dirty="0">
              <a:effectLst/>
              <a:latin typeface="+mj-lt"/>
              <a:ea typeface="Calibri" panose="020F0502020204030204" pitchFamily="34" charset="0"/>
              <a:cs typeface="Times New Roman" panose="02020603050405020304" pitchFamily="18" charset="0"/>
            </a:rPr>
            <a:t>To envision the dynamic aspect of a system.</a:t>
          </a:r>
          <a:endParaRPr lang="en-IN" b="1" dirty="0"/>
        </a:p>
      </dgm:t>
    </dgm:pt>
    <dgm:pt modelId="{190A9418-F39E-4175-9C16-FDF2C3DFC320}" type="parTrans" cxnId="{3A1D8A5A-3570-463A-B811-224D92500820}">
      <dgm:prSet/>
      <dgm:spPr/>
      <dgm:t>
        <a:bodyPr/>
        <a:lstStyle/>
        <a:p>
          <a:endParaRPr lang="en-IN"/>
        </a:p>
      </dgm:t>
    </dgm:pt>
    <dgm:pt modelId="{0A92198F-43FF-4DA2-B3B4-2119EE21EA1B}" type="sibTrans" cxnId="{3A1D8A5A-3570-463A-B811-224D92500820}">
      <dgm:prSet/>
      <dgm:spPr/>
      <dgm:t>
        <a:bodyPr/>
        <a:lstStyle/>
        <a:p>
          <a:endParaRPr lang="en-IN"/>
        </a:p>
      </dgm:t>
    </dgm:pt>
    <dgm:pt modelId="{73BCFACC-BB8F-453E-B362-B4C0D565FEC3}">
      <dgm:prSet phldrT="[Text]"/>
      <dgm:spPr/>
      <dgm:t>
        <a:bodyPr/>
        <a:lstStyle/>
        <a:p>
          <a:pPr>
            <a:buFont typeface="+mj-lt"/>
            <a:buAutoNum type="arabicPeriod"/>
          </a:pPr>
          <a:r>
            <a:rPr lang="en-US" b="1" dirty="0">
              <a:effectLst/>
              <a:latin typeface="+mj-lt"/>
              <a:ea typeface="Calibri" panose="020F0502020204030204" pitchFamily="34" charset="0"/>
              <a:cs typeface="Times New Roman" panose="02020603050405020304" pitchFamily="18" charset="0"/>
            </a:rPr>
            <a:t>To generate the top-level flowcharts for representing the workflow of an application.</a:t>
          </a:r>
          <a:endParaRPr lang="en-IN" b="1" dirty="0"/>
        </a:p>
      </dgm:t>
    </dgm:pt>
    <dgm:pt modelId="{A3285675-5790-45B3-A276-863FB6B66936}" type="parTrans" cxnId="{3682D294-975E-4353-A21E-2927E32E61B7}">
      <dgm:prSet/>
      <dgm:spPr/>
      <dgm:t>
        <a:bodyPr/>
        <a:lstStyle/>
        <a:p>
          <a:endParaRPr lang="en-IN"/>
        </a:p>
      </dgm:t>
    </dgm:pt>
    <dgm:pt modelId="{2378B3D0-B079-4FFF-AEFE-2410D3E4B02D}" type="sibTrans" cxnId="{3682D294-975E-4353-A21E-2927E32E61B7}">
      <dgm:prSet/>
      <dgm:spPr/>
      <dgm:t>
        <a:bodyPr/>
        <a:lstStyle/>
        <a:p>
          <a:endParaRPr lang="en-IN"/>
        </a:p>
      </dgm:t>
    </dgm:pt>
    <dgm:pt modelId="{EB758BA5-A01A-4071-9271-7E31D2A996D6}">
      <dgm:prSet phldrT="[Text]"/>
      <dgm:spPr/>
      <dgm:t>
        <a:bodyPr/>
        <a:lstStyle/>
        <a:p>
          <a:pPr>
            <a:buFont typeface="+mj-lt"/>
            <a:buAutoNum type="arabicPeriod"/>
          </a:pPr>
          <a:r>
            <a:rPr lang="en-US" b="1" dirty="0">
              <a:effectLst/>
              <a:latin typeface="+mj-lt"/>
              <a:ea typeface="Calibri" panose="020F0502020204030204" pitchFamily="34" charset="0"/>
            </a:rPr>
            <a:t>To represent a high-level view of a distributed or an object-oriented system</a:t>
          </a:r>
          <a:endParaRPr lang="en-IN" b="1" dirty="0"/>
        </a:p>
      </dgm:t>
    </dgm:pt>
    <dgm:pt modelId="{876DAD49-8A5C-49C3-AF0E-CCAA7119E4F0}" type="parTrans" cxnId="{786ABBD4-7ABB-4F98-BE3D-525117168EBD}">
      <dgm:prSet/>
      <dgm:spPr/>
      <dgm:t>
        <a:bodyPr/>
        <a:lstStyle/>
        <a:p>
          <a:endParaRPr lang="en-IN"/>
        </a:p>
      </dgm:t>
    </dgm:pt>
    <dgm:pt modelId="{AA94AE82-0F32-479C-A966-6DA4AFA2F3E8}" type="sibTrans" cxnId="{786ABBD4-7ABB-4F98-BE3D-525117168EBD}">
      <dgm:prSet/>
      <dgm:spPr/>
      <dgm:t>
        <a:bodyPr/>
        <a:lstStyle/>
        <a:p>
          <a:endParaRPr lang="en-IN"/>
        </a:p>
      </dgm:t>
    </dgm:pt>
    <dgm:pt modelId="{F4321DCA-68FA-4781-94E8-AD49FF344F33}" type="pres">
      <dgm:prSet presAssocID="{FE262605-12A2-47BB-9F19-F019820D3381}" presName="linear" presStyleCnt="0">
        <dgm:presLayoutVars>
          <dgm:animLvl val="lvl"/>
          <dgm:resizeHandles val="exact"/>
        </dgm:presLayoutVars>
      </dgm:prSet>
      <dgm:spPr/>
    </dgm:pt>
    <dgm:pt modelId="{E90C5A5C-578B-4E8F-B34F-2EFE8AF7F981}" type="pres">
      <dgm:prSet presAssocID="{068A0E17-686D-46A3-9FB0-AA4015F1FEC2}" presName="parentText" presStyleLbl="node1" presStyleIdx="0" presStyleCnt="8" custLinFactNeighborX="1335" custLinFactNeighborY="-30009">
        <dgm:presLayoutVars>
          <dgm:chMax val="0"/>
          <dgm:bulletEnabled val="1"/>
        </dgm:presLayoutVars>
      </dgm:prSet>
      <dgm:spPr/>
    </dgm:pt>
    <dgm:pt modelId="{4DF063D2-9298-4A4B-B9EC-A31E7453035B}" type="pres">
      <dgm:prSet presAssocID="{0A4FA903-E9A2-44A5-BACE-1A9D511449AB}" presName="spacer" presStyleCnt="0"/>
      <dgm:spPr/>
    </dgm:pt>
    <dgm:pt modelId="{455D0303-B540-4664-AD4C-F0A7178A7277}" type="pres">
      <dgm:prSet presAssocID="{EC00F652-D316-4DA4-A9D1-75C8DD47F750}" presName="parentText" presStyleLbl="node1" presStyleIdx="1" presStyleCnt="8">
        <dgm:presLayoutVars>
          <dgm:chMax val="0"/>
          <dgm:bulletEnabled val="1"/>
        </dgm:presLayoutVars>
      </dgm:prSet>
      <dgm:spPr/>
    </dgm:pt>
    <dgm:pt modelId="{C2F10885-752D-495E-8277-AAF02A02F0F6}" type="pres">
      <dgm:prSet presAssocID="{586713F8-1EE1-40DC-B3F7-67A47F0A1F18}" presName="spacer" presStyleCnt="0"/>
      <dgm:spPr/>
    </dgm:pt>
    <dgm:pt modelId="{379D6CD5-CB50-43BB-B119-6DF038C208BB}" type="pres">
      <dgm:prSet presAssocID="{AAE9DA27-5D82-4E81-A1A0-AD98929128BF}" presName="parentText" presStyleLbl="node1" presStyleIdx="2" presStyleCnt="8">
        <dgm:presLayoutVars>
          <dgm:chMax val="0"/>
          <dgm:bulletEnabled val="1"/>
        </dgm:presLayoutVars>
      </dgm:prSet>
      <dgm:spPr/>
    </dgm:pt>
    <dgm:pt modelId="{E4D6A239-409A-44C6-B0BC-58E3C9B6B06C}" type="pres">
      <dgm:prSet presAssocID="{57CE2F84-76B4-40D3-8193-B776FFCB31DA}" presName="spacer" presStyleCnt="0"/>
      <dgm:spPr/>
    </dgm:pt>
    <dgm:pt modelId="{DE320EE8-AFB2-456B-B1FA-557C1FAD0ADE}" type="pres">
      <dgm:prSet presAssocID="{FDBB42EC-4F35-41B2-AF21-9CAD1E874C2F}" presName="parentText" presStyleLbl="node1" presStyleIdx="3" presStyleCnt="8">
        <dgm:presLayoutVars>
          <dgm:chMax val="0"/>
          <dgm:bulletEnabled val="1"/>
        </dgm:presLayoutVars>
      </dgm:prSet>
      <dgm:spPr/>
    </dgm:pt>
    <dgm:pt modelId="{8892248C-59C8-410A-BD67-F43F58CBD8F9}" type="pres">
      <dgm:prSet presAssocID="{CC55FA2A-161F-4361-8C75-0B386FD96912}" presName="spacer" presStyleCnt="0"/>
      <dgm:spPr/>
    </dgm:pt>
    <dgm:pt modelId="{53E356F4-F8D9-45EC-A832-A7A780237313}" type="pres">
      <dgm:prSet presAssocID="{CAAC6CF0-7771-4A8F-84A6-D47761D2F867}" presName="parentText" presStyleLbl="node1" presStyleIdx="4" presStyleCnt="8">
        <dgm:presLayoutVars>
          <dgm:chMax val="0"/>
          <dgm:bulletEnabled val="1"/>
        </dgm:presLayoutVars>
      </dgm:prSet>
      <dgm:spPr/>
    </dgm:pt>
    <dgm:pt modelId="{A73E52A3-EE3C-4569-8529-F7CF84B5512D}" type="pres">
      <dgm:prSet presAssocID="{AAD55605-982C-4865-AC2F-8BD739428362}" presName="spacer" presStyleCnt="0"/>
      <dgm:spPr/>
    </dgm:pt>
    <dgm:pt modelId="{D1A6C912-80E7-484C-9041-EBE1F765F8D2}" type="pres">
      <dgm:prSet presAssocID="{EC6E0CEC-0968-4CFF-8944-32523CF3F710}" presName="parentText" presStyleLbl="node1" presStyleIdx="5" presStyleCnt="8">
        <dgm:presLayoutVars>
          <dgm:chMax val="0"/>
          <dgm:bulletEnabled val="1"/>
        </dgm:presLayoutVars>
      </dgm:prSet>
      <dgm:spPr/>
    </dgm:pt>
    <dgm:pt modelId="{6084E432-44B7-453C-B917-812347C1C1E8}" type="pres">
      <dgm:prSet presAssocID="{0A92198F-43FF-4DA2-B3B4-2119EE21EA1B}" presName="spacer" presStyleCnt="0"/>
      <dgm:spPr/>
    </dgm:pt>
    <dgm:pt modelId="{8DC5F2FF-733E-481E-BC8B-BA2AA406875B}" type="pres">
      <dgm:prSet presAssocID="{73BCFACC-BB8F-453E-B362-B4C0D565FEC3}" presName="parentText" presStyleLbl="node1" presStyleIdx="6" presStyleCnt="8">
        <dgm:presLayoutVars>
          <dgm:chMax val="0"/>
          <dgm:bulletEnabled val="1"/>
        </dgm:presLayoutVars>
      </dgm:prSet>
      <dgm:spPr/>
    </dgm:pt>
    <dgm:pt modelId="{7B09CA5E-930D-4F99-9913-1C68FAC435B3}" type="pres">
      <dgm:prSet presAssocID="{2378B3D0-B079-4FFF-AEFE-2410D3E4B02D}" presName="spacer" presStyleCnt="0"/>
      <dgm:spPr/>
    </dgm:pt>
    <dgm:pt modelId="{B0E203E7-8588-45CA-A72F-1FA8A727A679}" type="pres">
      <dgm:prSet presAssocID="{EB758BA5-A01A-4071-9271-7E31D2A996D6}" presName="parentText" presStyleLbl="node1" presStyleIdx="7" presStyleCnt="8">
        <dgm:presLayoutVars>
          <dgm:chMax val="0"/>
          <dgm:bulletEnabled val="1"/>
        </dgm:presLayoutVars>
      </dgm:prSet>
      <dgm:spPr/>
    </dgm:pt>
  </dgm:ptLst>
  <dgm:cxnLst>
    <dgm:cxn modelId="{68C3E006-4010-469E-B7DD-A6514D817A10}" type="presOf" srcId="{EC00F652-D316-4DA4-A9D1-75C8DD47F750}" destId="{455D0303-B540-4664-AD4C-F0A7178A7277}" srcOrd="0" destOrd="0" presId="urn:microsoft.com/office/officeart/2005/8/layout/vList2"/>
    <dgm:cxn modelId="{A2B30213-1692-478B-A9DA-E2F6DEAA1361}" srcId="{FE262605-12A2-47BB-9F19-F019820D3381}" destId="{FDBB42EC-4F35-41B2-AF21-9CAD1E874C2F}" srcOrd="3" destOrd="0" parTransId="{9C1FABCA-B43A-4923-A4BB-B88AB81402A4}" sibTransId="{CC55FA2A-161F-4361-8C75-0B386FD96912}"/>
    <dgm:cxn modelId="{0E3B035B-2168-49CC-9F02-7EF54670E563}" srcId="{FE262605-12A2-47BB-9F19-F019820D3381}" destId="{AAE9DA27-5D82-4E81-A1A0-AD98929128BF}" srcOrd="2" destOrd="0" parTransId="{98F9A2C4-3EAB-4393-B9CB-3ABCEC8AD65A}" sibTransId="{57CE2F84-76B4-40D3-8193-B776FFCB31DA}"/>
    <dgm:cxn modelId="{B7ABF159-B4B2-4B81-B40E-FB45FD5FC7BC}" srcId="{FE262605-12A2-47BB-9F19-F019820D3381}" destId="{CAAC6CF0-7771-4A8F-84A6-D47761D2F867}" srcOrd="4" destOrd="0" parTransId="{3E81DB47-AD95-4FB7-88F5-B2CE0A84D59F}" sibTransId="{AAD55605-982C-4865-AC2F-8BD739428362}"/>
    <dgm:cxn modelId="{3A1D8A5A-3570-463A-B811-224D92500820}" srcId="{FE262605-12A2-47BB-9F19-F019820D3381}" destId="{EC6E0CEC-0968-4CFF-8944-32523CF3F710}" srcOrd="5" destOrd="0" parTransId="{190A9418-F39E-4175-9C16-FDF2C3DFC320}" sibTransId="{0A92198F-43FF-4DA2-B3B4-2119EE21EA1B}"/>
    <dgm:cxn modelId="{8CC5487C-FC10-42CB-8AF4-2C84F975DBF7}" type="presOf" srcId="{CAAC6CF0-7771-4A8F-84A6-D47761D2F867}" destId="{53E356F4-F8D9-45EC-A832-A7A780237313}" srcOrd="0" destOrd="0" presId="urn:microsoft.com/office/officeart/2005/8/layout/vList2"/>
    <dgm:cxn modelId="{6BCA477D-0C38-48A0-B8D8-F8E3993B4A91}" type="presOf" srcId="{FDBB42EC-4F35-41B2-AF21-9CAD1E874C2F}" destId="{DE320EE8-AFB2-456B-B1FA-557C1FAD0ADE}" srcOrd="0" destOrd="0" presId="urn:microsoft.com/office/officeart/2005/8/layout/vList2"/>
    <dgm:cxn modelId="{D3156181-E642-46A7-AB13-D50B0A4B2439}" type="presOf" srcId="{73BCFACC-BB8F-453E-B362-B4C0D565FEC3}" destId="{8DC5F2FF-733E-481E-BC8B-BA2AA406875B}" srcOrd="0" destOrd="0" presId="urn:microsoft.com/office/officeart/2005/8/layout/vList2"/>
    <dgm:cxn modelId="{F55C9289-333A-412D-9D11-DFCC3AA7DA42}" srcId="{FE262605-12A2-47BB-9F19-F019820D3381}" destId="{EC00F652-D316-4DA4-A9D1-75C8DD47F750}" srcOrd="1" destOrd="0" parTransId="{D8F4C995-2D8E-4967-B504-8E59E5103B83}" sibTransId="{586713F8-1EE1-40DC-B3F7-67A47F0A1F18}"/>
    <dgm:cxn modelId="{3682D294-975E-4353-A21E-2927E32E61B7}" srcId="{FE262605-12A2-47BB-9F19-F019820D3381}" destId="{73BCFACC-BB8F-453E-B362-B4C0D565FEC3}" srcOrd="6" destOrd="0" parTransId="{A3285675-5790-45B3-A276-863FB6B66936}" sibTransId="{2378B3D0-B079-4FFF-AEFE-2410D3E4B02D}"/>
    <dgm:cxn modelId="{C4F66C9A-A564-4783-A77F-C4C5C6C80A3C}" type="presOf" srcId="{EB758BA5-A01A-4071-9271-7E31D2A996D6}" destId="{B0E203E7-8588-45CA-A72F-1FA8A727A679}" srcOrd="0" destOrd="0" presId="urn:microsoft.com/office/officeart/2005/8/layout/vList2"/>
    <dgm:cxn modelId="{4B70629B-438B-409A-ADCE-203630D93748}" type="presOf" srcId="{AAE9DA27-5D82-4E81-A1A0-AD98929128BF}" destId="{379D6CD5-CB50-43BB-B119-6DF038C208BB}" srcOrd="0" destOrd="0" presId="urn:microsoft.com/office/officeart/2005/8/layout/vList2"/>
    <dgm:cxn modelId="{4D38B2B9-9B0F-413F-8956-F8C988916F64}" type="presOf" srcId="{068A0E17-686D-46A3-9FB0-AA4015F1FEC2}" destId="{E90C5A5C-578B-4E8F-B34F-2EFE8AF7F981}" srcOrd="0" destOrd="0" presId="urn:microsoft.com/office/officeart/2005/8/layout/vList2"/>
    <dgm:cxn modelId="{E16E3ABD-9ED2-4DBD-BEBD-EF9E8FB7711A}" type="presOf" srcId="{FE262605-12A2-47BB-9F19-F019820D3381}" destId="{F4321DCA-68FA-4781-94E8-AD49FF344F33}" srcOrd="0" destOrd="0" presId="urn:microsoft.com/office/officeart/2005/8/layout/vList2"/>
    <dgm:cxn modelId="{786ABBD4-7ABB-4F98-BE3D-525117168EBD}" srcId="{FE262605-12A2-47BB-9F19-F019820D3381}" destId="{EB758BA5-A01A-4071-9271-7E31D2A996D6}" srcOrd="7" destOrd="0" parTransId="{876DAD49-8A5C-49C3-AF0E-CCAA7119E4F0}" sibTransId="{AA94AE82-0F32-479C-A966-6DA4AFA2F3E8}"/>
    <dgm:cxn modelId="{AC9BFAD6-C657-496F-9EAE-BF58D45038BE}" type="presOf" srcId="{EC6E0CEC-0968-4CFF-8944-32523CF3F710}" destId="{D1A6C912-80E7-484C-9041-EBE1F765F8D2}" srcOrd="0" destOrd="0" presId="urn:microsoft.com/office/officeart/2005/8/layout/vList2"/>
    <dgm:cxn modelId="{E1A748F9-0B14-4E35-8207-E472417B7A49}" srcId="{FE262605-12A2-47BB-9F19-F019820D3381}" destId="{068A0E17-686D-46A3-9FB0-AA4015F1FEC2}" srcOrd="0" destOrd="0" parTransId="{8527D045-02F4-4C48-9A9D-6512B5A08D43}" sibTransId="{0A4FA903-E9A2-44A5-BACE-1A9D511449AB}"/>
    <dgm:cxn modelId="{CCBEAD31-53D1-4377-AC97-01A46A448359}" type="presParOf" srcId="{F4321DCA-68FA-4781-94E8-AD49FF344F33}" destId="{E90C5A5C-578B-4E8F-B34F-2EFE8AF7F981}" srcOrd="0" destOrd="0" presId="urn:microsoft.com/office/officeart/2005/8/layout/vList2"/>
    <dgm:cxn modelId="{7DC28910-37F9-49FF-B602-46540B48CCC6}" type="presParOf" srcId="{F4321DCA-68FA-4781-94E8-AD49FF344F33}" destId="{4DF063D2-9298-4A4B-B9EC-A31E7453035B}" srcOrd="1" destOrd="0" presId="urn:microsoft.com/office/officeart/2005/8/layout/vList2"/>
    <dgm:cxn modelId="{FFFFFA9D-1969-469C-AE4B-9B2F2A141366}" type="presParOf" srcId="{F4321DCA-68FA-4781-94E8-AD49FF344F33}" destId="{455D0303-B540-4664-AD4C-F0A7178A7277}" srcOrd="2" destOrd="0" presId="urn:microsoft.com/office/officeart/2005/8/layout/vList2"/>
    <dgm:cxn modelId="{190B24B3-8514-440D-9482-8FF45A0E495B}" type="presParOf" srcId="{F4321DCA-68FA-4781-94E8-AD49FF344F33}" destId="{C2F10885-752D-495E-8277-AAF02A02F0F6}" srcOrd="3" destOrd="0" presId="urn:microsoft.com/office/officeart/2005/8/layout/vList2"/>
    <dgm:cxn modelId="{F0C39390-02EE-408F-9039-85593FF45260}" type="presParOf" srcId="{F4321DCA-68FA-4781-94E8-AD49FF344F33}" destId="{379D6CD5-CB50-43BB-B119-6DF038C208BB}" srcOrd="4" destOrd="0" presId="urn:microsoft.com/office/officeart/2005/8/layout/vList2"/>
    <dgm:cxn modelId="{C240BA76-6AA2-4397-A4BE-7DD322F0C855}" type="presParOf" srcId="{F4321DCA-68FA-4781-94E8-AD49FF344F33}" destId="{E4D6A239-409A-44C6-B0BC-58E3C9B6B06C}" srcOrd="5" destOrd="0" presId="urn:microsoft.com/office/officeart/2005/8/layout/vList2"/>
    <dgm:cxn modelId="{5E35467E-32C3-4522-A37C-189AC6D506A5}" type="presParOf" srcId="{F4321DCA-68FA-4781-94E8-AD49FF344F33}" destId="{DE320EE8-AFB2-456B-B1FA-557C1FAD0ADE}" srcOrd="6" destOrd="0" presId="urn:microsoft.com/office/officeart/2005/8/layout/vList2"/>
    <dgm:cxn modelId="{F6CC06BE-A8EC-4EEE-BF85-9A94794699A1}" type="presParOf" srcId="{F4321DCA-68FA-4781-94E8-AD49FF344F33}" destId="{8892248C-59C8-410A-BD67-F43F58CBD8F9}" srcOrd="7" destOrd="0" presId="urn:microsoft.com/office/officeart/2005/8/layout/vList2"/>
    <dgm:cxn modelId="{7B363E68-D1EB-48A8-99B6-6C11EF53B8B8}" type="presParOf" srcId="{F4321DCA-68FA-4781-94E8-AD49FF344F33}" destId="{53E356F4-F8D9-45EC-A832-A7A780237313}" srcOrd="8" destOrd="0" presId="urn:microsoft.com/office/officeart/2005/8/layout/vList2"/>
    <dgm:cxn modelId="{F70BA2AF-AF3A-444A-B48A-989FE06C4C49}" type="presParOf" srcId="{F4321DCA-68FA-4781-94E8-AD49FF344F33}" destId="{A73E52A3-EE3C-4569-8529-F7CF84B5512D}" srcOrd="9" destOrd="0" presId="urn:microsoft.com/office/officeart/2005/8/layout/vList2"/>
    <dgm:cxn modelId="{1F150574-C604-4121-AF77-819B689364F7}" type="presParOf" srcId="{F4321DCA-68FA-4781-94E8-AD49FF344F33}" destId="{D1A6C912-80E7-484C-9041-EBE1F765F8D2}" srcOrd="10" destOrd="0" presId="urn:microsoft.com/office/officeart/2005/8/layout/vList2"/>
    <dgm:cxn modelId="{1A2AC045-534E-488D-8A9F-D3C09FE76668}" type="presParOf" srcId="{F4321DCA-68FA-4781-94E8-AD49FF344F33}" destId="{6084E432-44B7-453C-B917-812347C1C1E8}" srcOrd="11" destOrd="0" presId="urn:microsoft.com/office/officeart/2005/8/layout/vList2"/>
    <dgm:cxn modelId="{741F2C4C-6B00-4134-AD90-9B9C36BABFC8}" type="presParOf" srcId="{F4321DCA-68FA-4781-94E8-AD49FF344F33}" destId="{8DC5F2FF-733E-481E-BC8B-BA2AA406875B}" srcOrd="12" destOrd="0" presId="urn:microsoft.com/office/officeart/2005/8/layout/vList2"/>
    <dgm:cxn modelId="{52E13F06-587A-4FC2-B2A5-7392CE9BB998}" type="presParOf" srcId="{F4321DCA-68FA-4781-94E8-AD49FF344F33}" destId="{7B09CA5E-930D-4F99-9913-1C68FAC435B3}" srcOrd="13" destOrd="0" presId="urn:microsoft.com/office/officeart/2005/8/layout/vList2"/>
    <dgm:cxn modelId="{5F62A600-6B5D-4AB8-9A4C-823F8F877959}" type="presParOf" srcId="{F4321DCA-68FA-4781-94E8-AD49FF344F33}" destId="{B0E203E7-8588-45CA-A72F-1FA8A727A67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C5A5C-578B-4E8F-B34F-2EFE8AF7F981}">
      <dsp:nvSpPr>
        <dsp:cNvPr id="0" name=""/>
        <dsp:cNvSpPr/>
      </dsp:nvSpPr>
      <dsp:spPr>
        <a:xfrm>
          <a:off x="0" y="21020"/>
          <a:ext cx="18187262" cy="1082250"/>
        </a:xfrm>
        <a:prstGeom prst="roundRect">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endParaRPr lang="en-IN" sz="2500" kern="1200" dirty="0">
            <a:effectLst/>
            <a:latin typeface="+mj-lt"/>
            <a:ea typeface="Times New Roman" panose="02020603050405020304" pitchFamily="18" charset="0"/>
          </a:endParaRPr>
        </a:p>
        <a:p>
          <a:pPr marL="0" lvl="0" indent="0" algn="l" defTabSz="1111250">
            <a:lnSpc>
              <a:spcPct val="90000"/>
            </a:lnSpc>
            <a:spcBef>
              <a:spcPct val="0"/>
            </a:spcBef>
            <a:spcAft>
              <a:spcPct val="35000"/>
            </a:spcAft>
            <a:buFont typeface="+mj-lt"/>
            <a:buNone/>
          </a:pPr>
          <a:r>
            <a:rPr lang="en-US" sz="2500" b="1" kern="1200" dirty="0">
              <a:effectLst/>
              <a:latin typeface="+mj-lt"/>
              <a:ea typeface="Calibri" panose="020F0502020204030204" pitchFamily="34" charset="0"/>
              <a:cs typeface="Times New Roman" panose="02020603050405020304" pitchFamily="18" charset="0"/>
            </a:rPr>
            <a:t>To graphically model the workflow in an easier and understandable way</a:t>
          </a:r>
          <a:r>
            <a:rPr lang="en-US" sz="2500" kern="1200" dirty="0">
              <a:effectLst/>
              <a:latin typeface="+mj-lt"/>
              <a:ea typeface="Calibri" panose="020F0502020204030204" pitchFamily="34" charset="0"/>
              <a:cs typeface="Times New Roman" panose="02020603050405020304" pitchFamily="18" charset="0"/>
            </a:rPr>
            <a:t>.</a:t>
          </a:r>
          <a:endParaRPr lang="en-IN" sz="2500" kern="1200" dirty="0"/>
        </a:p>
      </dsp:txBody>
      <dsp:txXfrm>
        <a:off x="52831" y="73851"/>
        <a:ext cx="18081600" cy="976588"/>
      </dsp:txXfrm>
    </dsp:sp>
    <dsp:sp modelId="{455D0303-B540-4664-AD4C-F0A7178A7277}">
      <dsp:nvSpPr>
        <dsp:cNvPr id="0" name=""/>
        <dsp:cNvSpPr/>
      </dsp:nvSpPr>
      <dsp:spPr>
        <a:xfrm>
          <a:off x="0" y="1196876"/>
          <a:ext cx="18187262" cy="1082250"/>
        </a:xfrm>
        <a:prstGeom prst="roundRect">
          <a:avLst/>
        </a:prstGeom>
        <a:gradFill rotWithShape="0">
          <a:gsLst>
            <a:gs pos="0">
              <a:schemeClr val="accent1">
                <a:alpha val="90000"/>
                <a:hueOff val="0"/>
                <a:satOff val="0"/>
                <a:lumOff val="0"/>
                <a:alphaOff val="-5714"/>
                <a:tint val="50000"/>
                <a:satMod val="300000"/>
              </a:schemeClr>
            </a:gs>
            <a:gs pos="35000">
              <a:schemeClr val="accent1">
                <a:alpha val="90000"/>
                <a:hueOff val="0"/>
                <a:satOff val="0"/>
                <a:lumOff val="0"/>
                <a:alphaOff val="-5714"/>
                <a:tint val="37000"/>
                <a:satMod val="300000"/>
              </a:schemeClr>
            </a:gs>
            <a:gs pos="100000">
              <a:schemeClr val="accent1">
                <a:alpha val="90000"/>
                <a:hueOff val="0"/>
                <a:satOff val="0"/>
                <a:lumOff val="0"/>
                <a:alphaOff val="-5714"/>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effectLst/>
              <a:latin typeface="+mj-lt"/>
              <a:ea typeface="Calibri" panose="020F0502020204030204" pitchFamily="34" charset="0"/>
              <a:cs typeface="Times New Roman" panose="02020603050405020304" pitchFamily="18" charset="0"/>
            </a:rPr>
            <a:t>To model the execution flow among several activities.</a:t>
          </a:r>
          <a:endParaRPr lang="en-IN" sz="2500" b="1" kern="1200" dirty="0"/>
        </a:p>
      </dsp:txBody>
      <dsp:txXfrm>
        <a:off x="52831" y="1249707"/>
        <a:ext cx="18081600" cy="976588"/>
      </dsp:txXfrm>
    </dsp:sp>
    <dsp:sp modelId="{379D6CD5-CB50-43BB-B119-6DF038C208BB}">
      <dsp:nvSpPr>
        <dsp:cNvPr id="0" name=""/>
        <dsp:cNvSpPr/>
      </dsp:nvSpPr>
      <dsp:spPr>
        <a:xfrm>
          <a:off x="0" y="2351126"/>
          <a:ext cx="18187262" cy="1082250"/>
        </a:xfrm>
        <a:prstGeom prst="roundRect">
          <a:avLst/>
        </a:prstGeom>
        <a:gradFill rotWithShape="0">
          <a:gsLst>
            <a:gs pos="0">
              <a:schemeClr val="accent1">
                <a:alpha val="90000"/>
                <a:hueOff val="0"/>
                <a:satOff val="0"/>
                <a:lumOff val="0"/>
                <a:alphaOff val="-11429"/>
                <a:tint val="50000"/>
                <a:satMod val="300000"/>
              </a:schemeClr>
            </a:gs>
            <a:gs pos="35000">
              <a:schemeClr val="accent1">
                <a:alpha val="90000"/>
                <a:hueOff val="0"/>
                <a:satOff val="0"/>
                <a:lumOff val="0"/>
                <a:alphaOff val="-11429"/>
                <a:tint val="37000"/>
                <a:satMod val="300000"/>
              </a:schemeClr>
            </a:gs>
            <a:gs pos="100000">
              <a:schemeClr val="accent1">
                <a:alpha val="90000"/>
                <a:hueOff val="0"/>
                <a:satOff val="0"/>
                <a:lumOff val="0"/>
                <a:alphaOff val="-11429"/>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1" kern="1200" dirty="0">
              <a:effectLst/>
              <a:latin typeface="+mj-lt"/>
              <a:ea typeface="Calibri" panose="020F0502020204030204" pitchFamily="34" charset="0"/>
              <a:cs typeface="Times New Roman" panose="02020603050405020304" pitchFamily="18" charset="0"/>
            </a:rPr>
            <a:t>To model comprehensive information of a function or an algorithm employed within the system.</a:t>
          </a:r>
          <a:endParaRPr lang="en-IN" sz="2500" b="1" kern="1200" dirty="0"/>
        </a:p>
      </dsp:txBody>
      <dsp:txXfrm>
        <a:off x="52831" y="2403957"/>
        <a:ext cx="18081600" cy="976588"/>
      </dsp:txXfrm>
    </dsp:sp>
    <dsp:sp modelId="{DE320EE8-AFB2-456B-B1FA-557C1FAD0ADE}">
      <dsp:nvSpPr>
        <dsp:cNvPr id="0" name=""/>
        <dsp:cNvSpPr/>
      </dsp:nvSpPr>
      <dsp:spPr>
        <a:xfrm>
          <a:off x="0" y="3505376"/>
          <a:ext cx="18187262" cy="1082250"/>
        </a:xfrm>
        <a:prstGeom prst="roundRect">
          <a:avLst/>
        </a:prstGeom>
        <a:gradFill rotWithShape="0">
          <a:gsLst>
            <a:gs pos="0">
              <a:schemeClr val="accent1">
                <a:alpha val="90000"/>
                <a:hueOff val="0"/>
                <a:satOff val="0"/>
                <a:lumOff val="0"/>
                <a:alphaOff val="-17143"/>
                <a:tint val="50000"/>
                <a:satMod val="300000"/>
              </a:schemeClr>
            </a:gs>
            <a:gs pos="35000">
              <a:schemeClr val="accent1">
                <a:alpha val="90000"/>
                <a:hueOff val="0"/>
                <a:satOff val="0"/>
                <a:lumOff val="0"/>
                <a:alphaOff val="-17143"/>
                <a:tint val="37000"/>
                <a:satMod val="300000"/>
              </a:schemeClr>
            </a:gs>
            <a:gs pos="100000">
              <a:schemeClr val="accent1">
                <a:alpha val="90000"/>
                <a:hueOff val="0"/>
                <a:satOff val="0"/>
                <a:lumOff val="0"/>
                <a:alphaOff val="-17143"/>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1" kern="1200" dirty="0">
              <a:effectLst/>
              <a:latin typeface="+mj-lt"/>
              <a:ea typeface="Calibri" panose="020F0502020204030204" pitchFamily="34" charset="0"/>
              <a:cs typeface="Times New Roman" panose="02020603050405020304" pitchFamily="18" charset="0"/>
            </a:rPr>
            <a:t>To model the business process and its workflow.</a:t>
          </a:r>
          <a:endParaRPr lang="en-IN" sz="2500" b="1" kern="1200" dirty="0"/>
        </a:p>
      </dsp:txBody>
      <dsp:txXfrm>
        <a:off x="52831" y="3558207"/>
        <a:ext cx="18081600" cy="976588"/>
      </dsp:txXfrm>
    </dsp:sp>
    <dsp:sp modelId="{53E356F4-F8D9-45EC-A832-A7A780237313}">
      <dsp:nvSpPr>
        <dsp:cNvPr id="0" name=""/>
        <dsp:cNvSpPr/>
      </dsp:nvSpPr>
      <dsp:spPr>
        <a:xfrm>
          <a:off x="0" y="4659626"/>
          <a:ext cx="18187262" cy="1082250"/>
        </a:xfrm>
        <a:prstGeom prst="roundRect">
          <a:avLst/>
        </a:prstGeom>
        <a:gradFill rotWithShape="0">
          <a:gsLst>
            <a:gs pos="0">
              <a:schemeClr val="accent1">
                <a:alpha val="90000"/>
                <a:hueOff val="0"/>
                <a:satOff val="0"/>
                <a:lumOff val="0"/>
                <a:alphaOff val="-22857"/>
                <a:tint val="50000"/>
                <a:satMod val="300000"/>
              </a:schemeClr>
            </a:gs>
            <a:gs pos="35000">
              <a:schemeClr val="accent1">
                <a:alpha val="90000"/>
                <a:hueOff val="0"/>
                <a:satOff val="0"/>
                <a:lumOff val="0"/>
                <a:alphaOff val="-22857"/>
                <a:tint val="37000"/>
                <a:satMod val="300000"/>
              </a:schemeClr>
            </a:gs>
            <a:gs pos="100000">
              <a:schemeClr val="accent1">
                <a:alpha val="90000"/>
                <a:hueOff val="0"/>
                <a:satOff val="0"/>
                <a:lumOff val="0"/>
                <a:alphaOff val="-22857"/>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1" kern="1200" dirty="0">
              <a:effectLst/>
              <a:latin typeface="+mj-lt"/>
              <a:ea typeface="Calibri" panose="020F0502020204030204" pitchFamily="34" charset="0"/>
              <a:cs typeface="Times New Roman" panose="02020603050405020304" pitchFamily="18" charset="0"/>
            </a:rPr>
            <a:t>To envision the dynamic aspect of a system.</a:t>
          </a:r>
          <a:endParaRPr lang="en-IN" sz="2500" b="1" kern="1200" dirty="0"/>
        </a:p>
      </dsp:txBody>
      <dsp:txXfrm>
        <a:off x="52831" y="4712457"/>
        <a:ext cx="18081600" cy="976588"/>
      </dsp:txXfrm>
    </dsp:sp>
    <dsp:sp modelId="{D1A6C912-80E7-484C-9041-EBE1F765F8D2}">
      <dsp:nvSpPr>
        <dsp:cNvPr id="0" name=""/>
        <dsp:cNvSpPr/>
      </dsp:nvSpPr>
      <dsp:spPr>
        <a:xfrm>
          <a:off x="0" y="5813876"/>
          <a:ext cx="18187262" cy="1082250"/>
        </a:xfrm>
        <a:prstGeom prst="roundRect">
          <a:avLst/>
        </a:prstGeom>
        <a:gradFill rotWithShape="0">
          <a:gsLst>
            <a:gs pos="0">
              <a:schemeClr val="accent1">
                <a:alpha val="90000"/>
                <a:hueOff val="0"/>
                <a:satOff val="0"/>
                <a:lumOff val="0"/>
                <a:alphaOff val="-28571"/>
                <a:tint val="50000"/>
                <a:satMod val="300000"/>
              </a:schemeClr>
            </a:gs>
            <a:gs pos="35000">
              <a:schemeClr val="accent1">
                <a:alpha val="90000"/>
                <a:hueOff val="0"/>
                <a:satOff val="0"/>
                <a:lumOff val="0"/>
                <a:alphaOff val="-28571"/>
                <a:tint val="37000"/>
                <a:satMod val="300000"/>
              </a:schemeClr>
            </a:gs>
            <a:gs pos="100000">
              <a:schemeClr val="accent1">
                <a:alpha val="90000"/>
                <a:hueOff val="0"/>
                <a:satOff val="0"/>
                <a:lumOff val="0"/>
                <a:alphaOff val="-28571"/>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1" kern="1200" dirty="0">
              <a:effectLst/>
              <a:latin typeface="+mj-lt"/>
              <a:ea typeface="Calibri" panose="020F0502020204030204" pitchFamily="34" charset="0"/>
              <a:cs typeface="Times New Roman" panose="02020603050405020304" pitchFamily="18" charset="0"/>
            </a:rPr>
            <a:t>To envision the dynamic aspect of a system.</a:t>
          </a:r>
          <a:endParaRPr lang="en-IN" sz="2500" b="1" kern="1200" dirty="0"/>
        </a:p>
      </dsp:txBody>
      <dsp:txXfrm>
        <a:off x="52831" y="5866707"/>
        <a:ext cx="18081600" cy="976588"/>
      </dsp:txXfrm>
    </dsp:sp>
    <dsp:sp modelId="{8DC5F2FF-733E-481E-BC8B-BA2AA406875B}">
      <dsp:nvSpPr>
        <dsp:cNvPr id="0" name=""/>
        <dsp:cNvSpPr/>
      </dsp:nvSpPr>
      <dsp:spPr>
        <a:xfrm>
          <a:off x="0" y="6968126"/>
          <a:ext cx="18187262" cy="1082250"/>
        </a:xfrm>
        <a:prstGeom prst="roundRect">
          <a:avLst/>
        </a:prstGeom>
        <a:gradFill rotWithShape="0">
          <a:gsLst>
            <a:gs pos="0">
              <a:schemeClr val="accent1">
                <a:alpha val="90000"/>
                <a:hueOff val="0"/>
                <a:satOff val="0"/>
                <a:lumOff val="0"/>
                <a:alphaOff val="-34286"/>
                <a:tint val="50000"/>
                <a:satMod val="300000"/>
              </a:schemeClr>
            </a:gs>
            <a:gs pos="35000">
              <a:schemeClr val="accent1">
                <a:alpha val="90000"/>
                <a:hueOff val="0"/>
                <a:satOff val="0"/>
                <a:lumOff val="0"/>
                <a:alphaOff val="-34286"/>
                <a:tint val="37000"/>
                <a:satMod val="300000"/>
              </a:schemeClr>
            </a:gs>
            <a:gs pos="100000">
              <a:schemeClr val="accent1">
                <a:alpha val="90000"/>
                <a:hueOff val="0"/>
                <a:satOff val="0"/>
                <a:lumOff val="0"/>
                <a:alphaOff val="-34286"/>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1" kern="1200" dirty="0">
              <a:effectLst/>
              <a:latin typeface="+mj-lt"/>
              <a:ea typeface="Calibri" panose="020F0502020204030204" pitchFamily="34" charset="0"/>
              <a:cs typeface="Times New Roman" panose="02020603050405020304" pitchFamily="18" charset="0"/>
            </a:rPr>
            <a:t>To generate the top-level flowcharts for representing the workflow of an application.</a:t>
          </a:r>
          <a:endParaRPr lang="en-IN" sz="2500" b="1" kern="1200" dirty="0"/>
        </a:p>
      </dsp:txBody>
      <dsp:txXfrm>
        <a:off x="52831" y="7020957"/>
        <a:ext cx="18081600" cy="976588"/>
      </dsp:txXfrm>
    </dsp:sp>
    <dsp:sp modelId="{B0E203E7-8588-45CA-A72F-1FA8A727A679}">
      <dsp:nvSpPr>
        <dsp:cNvPr id="0" name=""/>
        <dsp:cNvSpPr/>
      </dsp:nvSpPr>
      <dsp:spPr>
        <a:xfrm>
          <a:off x="0" y="8122376"/>
          <a:ext cx="18187262" cy="1082250"/>
        </a:xfrm>
        <a:prstGeom prst="roundRect">
          <a:avLst/>
        </a:prstGeom>
        <a:gradFill rotWithShape="0">
          <a:gsLst>
            <a:gs pos="0">
              <a:schemeClr val="accent1">
                <a:alpha val="90000"/>
                <a:hueOff val="0"/>
                <a:satOff val="0"/>
                <a:lumOff val="0"/>
                <a:alphaOff val="-40000"/>
                <a:tint val="50000"/>
                <a:satMod val="300000"/>
              </a:schemeClr>
            </a:gs>
            <a:gs pos="35000">
              <a:schemeClr val="accent1">
                <a:alpha val="90000"/>
                <a:hueOff val="0"/>
                <a:satOff val="0"/>
                <a:lumOff val="0"/>
                <a:alphaOff val="-40000"/>
                <a:tint val="37000"/>
                <a:satMod val="300000"/>
              </a:schemeClr>
            </a:gs>
            <a:gs pos="100000">
              <a:schemeClr val="accent1">
                <a:alpha val="90000"/>
                <a:hueOff val="0"/>
                <a:satOff val="0"/>
                <a:lumOff val="0"/>
                <a:alphaOff val="-40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1" kern="1200" dirty="0">
              <a:effectLst/>
              <a:latin typeface="+mj-lt"/>
              <a:ea typeface="Calibri" panose="020F0502020204030204" pitchFamily="34" charset="0"/>
            </a:rPr>
            <a:t>To represent a high-level view of a distributed or an object-oriented system</a:t>
          </a:r>
          <a:endParaRPr lang="en-IN" sz="2500" b="1" kern="1200" dirty="0"/>
        </a:p>
      </dsp:txBody>
      <dsp:txXfrm>
        <a:off x="52831" y="8175207"/>
        <a:ext cx="18081600" cy="976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4787420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COE logo nn.png" descr="COE logo nn.png"/>
          <p:cNvPicPr>
            <a:picLocks noChangeAspect="1"/>
          </p:cNvPicPr>
          <p:nvPr/>
        </p:nvPicPr>
        <p:blipFill>
          <a:blip r:embed="rId3" cstate="print"/>
          <a:stretch>
            <a:fillRect/>
          </a:stretch>
        </p:blipFill>
        <p:spPr>
          <a:xfrm>
            <a:off x="10346623" y="11999998"/>
            <a:ext cx="3690754" cy="1911241"/>
          </a:xfrm>
          <a:prstGeom prst="rect">
            <a:avLst/>
          </a:prstGeom>
          <a:ln w="12700">
            <a:miter lim="400000"/>
          </a:ln>
        </p:spPr>
      </p:pic>
      <p:sp>
        <p:nvSpPr>
          <p:cNvPr id="3" name="Title Text"/>
          <p:cNvSpPr txBox="1">
            <a:spLocks noGrp="1"/>
          </p:cNvSpPr>
          <p:nvPr>
            <p:ph type="title"/>
          </p:nvPr>
        </p:nvSpPr>
        <p:spPr>
          <a:xfrm>
            <a:off x="3099423" y="205599"/>
            <a:ext cx="20828001" cy="10068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1pPr>
      <a:lvl2pPr marL="0" marR="0" indent="457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2pPr>
      <a:lvl3pPr marL="0" marR="0" indent="914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3pPr>
      <a:lvl4pPr marL="0" marR="0" indent="1371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4pPr>
      <a:lvl5pPr marL="0" marR="0" indent="18288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5pPr>
      <a:lvl6pPr marL="0" marR="0" indent="22860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6pPr>
      <a:lvl7pPr marL="0" marR="0" indent="2743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7pPr>
      <a:lvl8pPr marL="0" marR="0" indent="3200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8pPr>
      <a:lvl9pPr marL="0" marR="0" indent="3657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9pPr>
    </p:titleStyle>
    <p:body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y…"/>
          <p:cNvSpPr txBox="1"/>
          <p:nvPr/>
        </p:nvSpPr>
        <p:spPr>
          <a:xfrm>
            <a:off x="18357937" y="11410215"/>
            <a:ext cx="3137077" cy="2195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3400">
                <a:solidFill>
                  <a:srgbClr val="011993"/>
                </a:solidFill>
                <a:latin typeface="Calibri"/>
                <a:ea typeface="Calibri"/>
                <a:cs typeface="Calibri"/>
                <a:sym typeface="Calibri"/>
              </a:defRPr>
            </a:pPr>
            <a:r>
              <a:rPr dirty="0"/>
              <a:t>by</a:t>
            </a:r>
          </a:p>
          <a:p>
            <a:pPr algn="l">
              <a:defRPr sz="3400">
                <a:solidFill>
                  <a:srgbClr val="011993"/>
                </a:solidFill>
                <a:latin typeface="Calibri"/>
                <a:ea typeface="Calibri"/>
                <a:cs typeface="Calibri"/>
                <a:sym typeface="Calibri"/>
              </a:defRPr>
            </a:pPr>
            <a:r>
              <a:rPr dirty="0" err="1"/>
              <a:t>Mr</a:t>
            </a:r>
            <a:r>
              <a:rPr lang="en-IN" dirty="0"/>
              <a:t>s</a:t>
            </a:r>
            <a:r>
              <a:rPr dirty="0"/>
              <a:t>.</a:t>
            </a:r>
            <a:r>
              <a:rPr lang="en-IN" dirty="0" err="1"/>
              <a:t>B.Sharmila</a:t>
            </a:r>
            <a:endParaRPr dirty="0"/>
          </a:p>
          <a:p>
            <a:pPr algn="l">
              <a:defRPr sz="3400">
                <a:solidFill>
                  <a:srgbClr val="011993"/>
                </a:solidFill>
                <a:latin typeface="Calibri"/>
                <a:ea typeface="Calibri"/>
                <a:cs typeface="Calibri"/>
                <a:sym typeface="Calibri"/>
              </a:defRPr>
            </a:pPr>
            <a:r>
              <a:rPr lang="en-IN" dirty="0"/>
              <a:t>Technical trainer</a:t>
            </a:r>
            <a:endParaRPr dirty="0"/>
          </a:p>
          <a:p>
            <a:pPr algn="l">
              <a:defRPr sz="3400">
                <a:solidFill>
                  <a:srgbClr val="011993"/>
                </a:solidFill>
                <a:latin typeface="Calibri"/>
                <a:ea typeface="Calibri"/>
                <a:cs typeface="Calibri"/>
                <a:sym typeface="Calibri"/>
              </a:defRPr>
            </a:pPr>
            <a:endParaRPr dirty="0"/>
          </a:p>
        </p:txBody>
      </p:sp>
      <p:sp>
        <p:nvSpPr>
          <p:cNvPr id="22" name="RATHINAM…"/>
          <p:cNvSpPr txBox="1"/>
          <p:nvPr/>
        </p:nvSpPr>
        <p:spPr>
          <a:xfrm>
            <a:off x="1416014" y="335111"/>
            <a:ext cx="22399679" cy="183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8000">
                <a:solidFill>
                  <a:srgbClr val="011993"/>
                </a:solidFill>
                <a:latin typeface="Calibri"/>
                <a:ea typeface="Calibri"/>
                <a:cs typeface="Calibri"/>
                <a:sym typeface="Calibri"/>
              </a:defRPr>
            </a:pPr>
            <a:r>
              <a:t>RATHINAM </a:t>
            </a:r>
          </a:p>
          <a:p>
            <a:pPr>
              <a:defRPr sz="3800">
                <a:solidFill>
                  <a:srgbClr val="011993"/>
                </a:solidFill>
                <a:latin typeface="Calibri"/>
                <a:ea typeface="Calibri"/>
                <a:cs typeface="Calibri"/>
                <a:sym typeface="Calibri"/>
              </a:defRPr>
            </a:pPr>
            <a:r>
              <a:t>CENTRE OF EXCELLENCE</a:t>
            </a:r>
          </a:p>
        </p:txBody>
      </p:sp>
      <p:sp>
        <p:nvSpPr>
          <p:cNvPr id="23" name="Course Title"/>
          <p:cNvSpPr txBox="1"/>
          <p:nvPr/>
        </p:nvSpPr>
        <p:spPr>
          <a:xfrm>
            <a:off x="850696" y="4288429"/>
            <a:ext cx="23685704" cy="10192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6000"/>
            </a:lvl1pPr>
          </a:lstStyle>
          <a:p>
            <a:r>
              <a:rPr lang="en-IN" dirty="0"/>
              <a:t>Database Management System</a:t>
            </a:r>
          </a:p>
        </p:txBody>
      </p:sp>
      <p:sp>
        <p:nvSpPr>
          <p:cNvPr id="7" name="Course Title"/>
          <p:cNvSpPr txBox="1"/>
          <p:nvPr/>
        </p:nvSpPr>
        <p:spPr>
          <a:xfrm>
            <a:off x="850696" y="5991102"/>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endParaRPr lang="en-IN"/>
          </a:p>
        </p:txBody>
      </p:sp>
      <p:sp>
        <p:nvSpPr>
          <p:cNvPr id="8" name="Sub Title"/>
          <p:cNvSpPr txBox="1"/>
          <p:nvPr/>
        </p:nvSpPr>
        <p:spPr>
          <a:xfrm>
            <a:off x="698296" y="5631301"/>
            <a:ext cx="23685704"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500"/>
            </a:lvl1pPr>
          </a:lstStyle>
          <a:p>
            <a:pPr>
              <a:defRPr sz="3800">
                <a:solidFill>
                  <a:srgbClr val="011993"/>
                </a:solidFill>
                <a:latin typeface="Calibri"/>
                <a:ea typeface="Calibri"/>
                <a:cs typeface="Calibri"/>
                <a:sym typeface="Calibri"/>
              </a:defRPr>
            </a:pPr>
            <a:r>
              <a:rPr lang="en-US" sz="5400" dirty="0">
                <a:solidFill>
                  <a:schemeClr val="tx1"/>
                </a:solidFill>
                <a:latin typeface="Arial" pitchFamily="34" charset="0"/>
                <a:cs typeface="Arial" pitchFamily="34" charset="0"/>
              </a:rPr>
              <a:t>UML Diagrams – Activity</a:t>
            </a:r>
          </a:p>
        </p:txBody>
      </p:sp>
    </p:spTree>
    <p:extLst>
      <p:ext uri="{BB962C8B-B14F-4D97-AF65-F5344CB8AC3E}">
        <p14:creationId xmlns:p14="http://schemas.microsoft.com/office/powerpoint/2010/main" val="18471264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Title"/>
          <p:cNvSpPr txBox="1"/>
          <p:nvPr/>
        </p:nvSpPr>
        <p:spPr>
          <a:xfrm>
            <a:off x="1155496" y="2937193"/>
            <a:ext cx="15196345"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lgn="l"/>
            <a:endParaRPr lang="en-IN" sz="6000">
              <a:latin typeface="+mn-lt"/>
            </a:endParaRPr>
          </a:p>
        </p:txBody>
      </p:sp>
      <p:sp>
        <p:nvSpPr>
          <p:cNvPr id="5" name="Course Title">
            <a:extLst>
              <a:ext uri="{FF2B5EF4-FFF2-40B4-BE49-F238E27FC236}">
                <a16:creationId xmlns:a16="http://schemas.microsoft.com/office/drawing/2014/main" id="{6B14E422-75F0-4715-92C9-A1677C1D3E40}"/>
              </a:ext>
            </a:extLst>
          </p:cNvPr>
          <p:cNvSpPr txBox="1"/>
          <p:nvPr/>
        </p:nvSpPr>
        <p:spPr>
          <a:xfrm>
            <a:off x="2212771" y="6591260"/>
            <a:ext cx="11274629"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6000"/>
            </a:lvl1pPr>
          </a:lstStyle>
          <a:p>
            <a:pPr algn="l"/>
            <a:endParaRPr lang="en-US" sz="2800"/>
          </a:p>
        </p:txBody>
      </p:sp>
      <p:sp>
        <p:nvSpPr>
          <p:cNvPr id="7" name="Slide Title"/>
          <p:cNvSpPr txBox="1"/>
          <p:nvPr/>
        </p:nvSpPr>
        <p:spPr>
          <a:xfrm>
            <a:off x="8897975" y="373603"/>
            <a:ext cx="15196345"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Introduction to Activity Diagram</a:t>
            </a:r>
          </a:p>
          <a:p>
            <a:r>
              <a:rPr sz="4400" dirty="0">
                <a:latin typeface="Arial" pitchFamily="34" charset="0"/>
                <a:cs typeface="Arial" pitchFamily="34" charset="0"/>
              </a:rPr>
              <a:t> </a:t>
            </a:r>
          </a:p>
        </p:txBody>
      </p:sp>
      <p:sp>
        <p:nvSpPr>
          <p:cNvPr id="6" name="TextBox 5">
            <a:extLst>
              <a:ext uri="{FF2B5EF4-FFF2-40B4-BE49-F238E27FC236}">
                <a16:creationId xmlns:a16="http://schemas.microsoft.com/office/drawing/2014/main" id="{A574007C-8E6C-02AA-7B78-8AF28DD10566}"/>
              </a:ext>
            </a:extLst>
          </p:cNvPr>
          <p:cNvSpPr txBox="1"/>
          <p:nvPr/>
        </p:nvSpPr>
        <p:spPr>
          <a:xfrm>
            <a:off x="1590229" y="1229641"/>
            <a:ext cx="19386274"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Wingdings" panose="05000000000000000000" pitchFamily="2" charset="2"/>
              <a:buChar char="Ø"/>
            </a:pPr>
            <a:r>
              <a:rPr lang="en-US" sz="3600" dirty="0">
                <a:effectLst/>
                <a:latin typeface="+mj-lt"/>
                <a:ea typeface="Calibri" panose="020F0502020204030204" pitchFamily="34" charset="0"/>
              </a:rPr>
              <a:t>An activity diagram can be used to portray business processes and workflows. Also, it used for modeling business as well as the software. </a:t>
            </a:r>
          </a:p>
          <a:p>
            <a:pPr marL="457200" indent="-457200" algn="l">
              <a:buFont typeface="Wingdings" panose="05000000000000000000" pitchFamily="2" charset="2"/>
              <a:buChar char="Ø"/>
            </a:pPr>
            <a:endParaRPr lang="en-US" sz="3600" dirty="0">
              <a:latin typeface="+mj-lt"/>
            </a:endParaRPr>
          </a:p>
          <a:p>
            <a:pPr algn="just"/>
            <a:r>
              <a:rPr lang="en-US" sz="3600" dirty="0">
                <a:solidFill>
                  <a:srgbClr val="000000"/>
                </a:solidFill>
                <a:effectLst/>
                <a:latin typeface="+mj-lt"/>
                <a:ea typeface="Times New Roman" panose="02020603050405020304" pitchFamily="18" charset="0"/>
              </a:rPr>
              <a:t>An activity diagram is utilized for the followings:</a:t>
            </a:r>
          </a:p>
        </p:txBody>
      </p:sp>
      <p:graphicFrame>
        <p:nvGraphicFramePr>
          <p:cNvPr id="2" name="Diagram 1">
            <a:extLst>
              <a:ext uri="{FF2B5EF4-FFF2-40B4-BE49-F238E27FC236}">
                <a16:creationId xmlns:a16="http://schemas.microsoft.com/office/drawing/2014/main" id="{CF65B8FF-E81B-0845-4BB9-49F8D89451B8}"/>
              </a:ext>
            </a:extLst>
          </p:cNvPr>
          <p:cNvGraphicFramePr/>
          <p:nvPr>
            <p:extLst>
              <p:ext uri="{D42A27DB-BD31-4B8C-83A1-F6EECF244321}">
                <p14:modId xmlns:p14="http://schemas.microsoft.com/office/powerpoint/2010/main" val="4138933978"/>
              </p:ext>
            </p:extLst>
          </p:nvPr>
        </p:nvGraphicFramePr>
        <p:xfrm>
          <a:off x="2351919" y="3963115"/>
          <a:ext cx="18187262" cy="924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34D1348A-9106-F3E4-DE96-FE441C433587}"/>
              </a:ext>
            </a:extLst>
          </p:cNvPr>
          <p:cNvSpPr txBox="1"/>
          <p:nvPr/>
        </p:nvSpPr>
        <p:spPr>
          <a:xfrm>
            <a:off x="8897975" y="890438"/>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Components of Activity Diagram</a:t>
            </a:r>
          </a:p>
          <a:p>
            <a:r>
              <a:rPr sz="4400" dirty="0">
                <a:latin typeface="Arial" pitchFamily="34" charset="0"/>
                <a:cs typeface="Arial" pitchFamily="34" charset="0"/>
              </a:rPr>
              <a:t> </a:t>
            </a:r>
          </a:p>
        </p:txBody>
      </p:sp>
      <p:sp>
        <p:nvSpPr>
          <p:cNvPr id="5" name="TextBox 4">
            <a:extLst>
              <a:ext uri="{FF2B5EF4-FFF2-40B4-BE49-F238E27FC236}">
                <a16:creationId xmlns:a16="http://schemas.microsoft.com/office/drawing/2014/main" id="{C9C1A082-542D-11A0-03FF-765F09EEC819}"/>
              </a:ext>
            </a:extLst>
          </p:cNvPr>
          <p:cNvSpPr txBox="1"/>
          <p:nvPr/>
        </p:nvSpPr>
        <p:spPr>
          <a:xfrm>
            <a:off x="1764195" y="2347247"/>
            <a:ext cx="19982621" cy="90794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l">
              <a:spcAft>
                <a:spcPts val="1200"/>
              </a:spcAft>
              <a:buSzPct val="100000"/>
              <a:tabLst>
                <a:tab pos="457200" algn="l"/>
              </a:tabLst>
            </a:pPr>
            <a:r>
              <a:rPr lang="en-IN" sz="4000" u="sng" dirty="0">
                <a:effectLst/>
                <a:latin typeface="+mj-lt"/>
                <a:ea typeface="Times New Roman" panose="02020603050405020304" pitchFamily="18" charset="0"/>
              </a:rPr>
              <a:t>Activity:</a:t>
            </a:r>
          </a:p>
          <a:p>
            <a:pPr lvl="0" algn="l">
              <a:spcAft>
                <a:spcPts val="1200"/>
              </a:spcAft>
              <a:buSzPct val="100000"/>
              <a:tabLst>
                <a:tab pos="457200" algn="l"/>
              </a:tabLst>
            </a:pPr>
            <a:endParaRPr lang="en-IN" sz="4000" b="0" dirty="0">
              <a:effectLst/>
              <a:latin typeface="+mj-lt"/>
              <a:ea typeface="Times New Roman" panose="02020603050405020304" pitchFamily="18" charset="0"/>
            </a:endParaRPr>
          </a:p>
          <a:p>
            <a:pPr marL="571500" indent="-571500" algn="l">
              <a:spcAft>
                <a:spcPts val="1200"/>
              </a:spcAft>
              <a:buSzPct val="100000"/>
              <a:buFont typeface="Wingdings" panose="05000000000000000000" pitchFamily="2" charset="2"/>
              <a:buChar char="Ø"/>
              <a:tabLst>
                <a:tab pos="457200" algn="l"/>
              </a:tabLst>
            </a:pPr>
            <a:r>
              <a:rPr lang="en-US" sz="4000" b="0" dirty="0">
                <a:solidFill>
                  <a:srgbClr val="000000"/>
                </a:solidFill>
                <a:effectLst/>
                <a:latin typeface="+mj-lt"/>
                <a:ea typeface="Times New Roman" panose="02020603050405020304" pitchFamily="18" charset="0"/>
                <a:cs typeface="Times New Roman" panose="02020603050405020304" pitchFamily="18" charset="0"/>
              </a:rPr>
              <a:t>The categorization of behavior into one or more actions is termed as an activity. </a:t>
            </a:r>
          </a:p>
          <a:p>
            <a:pPr marL="571500" indent="-571500" algn="l">
              <a:spcAft>
                <a:spcPts val="1200"/>
              </a:spcAft>
              <a:buSzPct val="100000"/>
              <a:buFont typeface="Wingdings" panose="05000000000000000000" pitchFamily="2" charset="2"/>
              <a:buChar char="Ø"/>
              <a:tabLst>
                <a:tab pos="457200" algn="l"/>
              </a:tabLst>
            </a:pPr>
            <a:r>
              <a:rPr lang="en-US" sz="4000" b="0" dirty="0">
                <a:solidFill>
                  <a:srgbClr val="000000"/>
                </a:solidFill>
                <a:effectLst/>
                <a:latin typeface="+mj-lt"/>
                <a:ea typeface="Times New Roman" panose="02020603050405020304" pitchFamily="18" charset="0"/>
                <a:cs typeface="Times New Roman" panose="02020603050405020304" pitchFamily="18" charset="0"/>
              </a:rPr>
              <a:t>In other words, it can be said that an activity is a network of nodes that are connected by edges.</a:t>
            </a:r>
          </a:p>
          <a:p>
            <a:pPr marL="571500" indent="-571500" algn="l">
              <a:spcAft>
                <a:spcPts val="1200"/>
              </a:spcAft>
              <a:buSzPct val="100000"/>
              <a:buFont typeface="Wingdings" panose="05000000000000000000" pitchFamily="2" charset="2"/>
              <a:buChar char="Ø"/>
              <a:tabLst>
                <a:tab pos="457200" algn="l"/>
              </a:tabLst>
            </a:pPr>
            <a:r>
              <a:rPr lang="en-US" sz="4000" b="0" dirty="0">
                <a:solidFill>
                  <a:srgbClr val="000000"/>
                </a:solidFill>
                <a:effectLst/>
                <a:latin typeface="+mj-lt"/>
                <a:ea typeface="Times New Roman" panose="02020603050405020304" pitchFamily="18" charset="0"/>
                <a:cs typeface="Times New Roman" panose="02020603050405020304" pitchFamily="18" charset="0"/>
              </a:rPr>
              <a:t> The edges depict the flow of execution. </a:t>
            </a:r>
          </a:p>
          <a:p>
            <a:pPr marL="571500" indent="-571500" algn="l">
              <a:spcAft>
                <a:spcPts val="1200"/>
              </a:spcAft>
              <a:buSzPct val="100000"/>
              <a:buFont typeface="Wingdings" panose="05000000000000000000" pitchFamily="2" charset="2"/>
              <a:buChar char="Ø"/>
              <a:tabLst>
                <a:tab pos="457200" algn="l"/>
              </a:tabLst>
            </a:pPr>
            <a:r>
              <a:rPr lang="en-US" sz="4000" b="0" dirty="0">
                <a:solidFill>
                  <a:srgbClr val="000000"/>
                </a:solidFill>
                <a:effectLst/>
                <a:latin typeface="+mj-lt"/>
                <a:ea typeface="Times New Roman" panose="02020603050405020304" pitchFamily="18" charset="0"/>
                <a:cs typeface="Times New Roman" panose="02020603050405020304" pitchFamily="18" charset="0"/>
              </a:rPr>
              <a:t>It may contain action nodes, control nodes, or object nodes.</a:t>
            </a:r>
          </a:p>
          <a:p>
            <a:pPr marL="571500" indent="-571500" algn="l">
              <a:spcAft>
                <a:spcPts val="1200"/>
              </a:spcAft>
              <a:buSzPct val="100000"/>
              <a:buFont typeface="Wingdings" panose="05000000000000000000" pitchFamily="2" charset="2"/>
              <a:buChar char="Ø"/>
              <a:tabLst>
                <a:tab pos="457200" algn="l"/>
              </a:tabLst>
            </a:pPr>
            <a:r>
              <a:rPr kumimoji="0" lang="en-US" altLang="en-US" sz="40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The activities are initiated at the initial node and are terminated at the final node.</a:t>
            </a:r>
            <a:endParaRPr kumimoji="0" lang="en-US" altLang="en-US" sz="4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571500" indent="-571500" algn="l">
              <a:spcAft>
                <a:spcPts val="1200"/>
              </a:spcAft>
              <a:buSzPct val="100000"/>
              <a:buFont typeface="Wingdings" panose="05000000000000000000" pitchFamily="2" charset="2"/>
              <a:buChar char="Ø"/>
              <a:tabLst>
                <a:tab pos="457200" algn="l"/>
              </a:tabLst>
            </a:pPr>
            <a:endParaRPr lang="en-US" sz="4000" b="0" dirty="0">
              <a:solidFill>
                <a:srgbClr val="000000"/>
              </a:solidFill>
              <a:effectLst/>
              <a:latin typeface="+mj-lt"/>
              <a:ea typeface="Times New Roman" panose="02020603050405020304" pitchFamily="18" charset="0"/>
              <a:cs typeface="Times New Roman" panose="02020603050405020304" pitchFamily="18" charset="0"/>
            </a:endParaRPr>
          </a:p>
          <a:p>
            <a:pPr marL="571500" indent="-571500" algn="l">
              <a:spcAft>
                <a:spcPts val="1200"/>
              </a:spcAft>
              <a:buSzPct val="100000"/>
              <a:buFont typeface="Wingdings" panose="05000000000000000000" pitchFamily="2" charset="2"/>
              <a:buChar char="Ø"/>
              <a:tabLst>
                <a:tab pos="457200" algn="l"/>
              </a:tabLst>
            </a:pPr>
            <a:endParaRPr lang="en-IN" sz="4000" b="0" dirty="0">
              <a:effectLst/>
              <a:latin typeface="+mj-lt"/>
              <a:ea typeface="Calibri" panose="020F0502020204030204" pitchFamily="34" charset="0"/>
              <a:cs typeface="Times New Roman" panose="02020603050405020304" pitchFamily="18" charset="0"/>
            </a:endParaRPr>
          </a:p>
          <a:p>
            <a:pPr marL="571500" lvl="0" indent="-571500" algn="l">
              <a:spcAft>
                <a:spcPts val="1200"/>
              </a:spcAft>
              <a:buSzPct val="100000"/>
              <a:buFont typeface="Wingdings" panose="05000000000000000000" pitchFamily="2" charset="2"/>
              <a:buChar char="Ø"/>
              <a:tabLst>
                <a:tab pos="457200" algn="l"/>
              </a:tabLst>
            </a:pPr>
            <a:endParaRPr lang="en-IN" sz="4000" b="0" dirty="0">
              <a:effectLst/>
              <a:latin typeface="+mj-lt"/>
              <a:ea typeface="Times New Roman" panose="02020603050405020304" pitchFamily="18" charset="0"/>
            </a:endParaRPr>
          </a:p>
        </p:txBody>
      </p:sp>
      <p:pic>
        <p:nvPicPr>
          <p:cNvPr id="1025" name="Picture 72" descr="UML Activity Diagram">
            <a:extLst>
              <a:ext uri="{FF2B5EF4-FFF2-40B4-BE49-F238E27FC236}">
                <a16:creationId xmlns:a16="http://schemas.microsoft.com/office/drawing/2014/main" id="{FE177702-A094-E101-3925-3A7DD52D8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9384" y="9084364"/>
            <a:ext cx="4560268" cy="15902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06C614E-87A4-DB90-C1D5-0E3C8F5BA70A}"/>
              </a:ext>
            </a:extLst>
          </p:cNvPr>
          <p:cNvSpPr>
            <a:spLocks noChangeArrowheads="1"/>
          </p:cNvSpPr>
          <p:nvPr/>
        </p:nvSpPr>
        <p:spPr bwMode="auto">
          <a:xfrm>
            <a:off x="457200" y="124142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208509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34D1348A-9106-F3E4-DE96-FE441C433587}"/>
              </a:ext>
            </a:extLst>
          </p:cNvPr>
          <p:cNvSpPr txBox="1"/>
          <p:nvPr/>
        </p:nvSpPr>
        <p:spPr>
          <a:xfrm>
            <a:off x="8897975" y="890438"/>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Components of Activity Diagram</a:t>
            </a:r>
          </a:p>
          <a:p>
            <a:r>
              <a:rPr sz="4400" dirty="0">
                <a:latin typeface="Arial" pitchFamily="34" charset="0"/>
                <a:cs typeface="Arial" pitchFamily="34" charset="0"/>
              </a:rPr>
              <a:t> </a:t>
            </a:r>
          </a:p>
        </p:txBody>
      </p:sp>
      <p:sp>
        <p:nvSpPr>
          <p:cNvPr id="4" name="Rectangle 3">
            <a:extLst>
              <a:ext uri="{FF2B5EF4-FFF2-40B4-BE49-F238E27FC236}">
                <a16:creationId xmlns:a16="http://schemas.microsoft.com/office/drawing/2014/main" id="{D06C614E-87A4-DB90-C1D5-0E3C8F5BA70A}"/>
              </a:ext>
            </a:extLst>
          </p:cNvPr>
          <p:cNvSpPr>
            <a:spLocks noChangeArrowheads="1"/>
          </p:cNvSpPr>
          <p:nvPr/>
        </p:nvSpPr>
        <p:spPr bwMode="auto">
          <a:xfrm>
            <a:off x="457200" y="124142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74" descr="UML Activity Diagram">
            <a:extLst>
              <a:ext uri="{FF2B5EF4-FFF2-40B4-BE49-F238E27FC236}">
                <a16:creationId xmlns:a16="http://schemas.microsoft.com/office/drawing/2014/main" id="{97F9B42E-A115-55C7-8228-2189575FF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792" y="8014025"/>
            <a:ext cx="3101008" cy="32569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5AB6229-1EDF-4FAA-18D8-FAF59175F6DB}"/>
              </a:ext>
            </a:extLst>
          </p:cNvPr>
          <p:cNvSpPr>
            <a:spLocks noChangeArrowheads="1"/>
          </p:cNvSpPr>
          <p:nvPr/>
        </p:nvSpPr>
        <p:spPr bwMode="auto">
          <a:xfrm>
            <a:off x="0" y="2773363"/>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47765A7F-79B0-26C8-15DD-B4890EE4A916}"/>
              </a:ext>
            </a:extLst>
          </p:cNvPr>
          <p:cNvSpPr txBox="1"/>
          <p:nvPr/>
        </p:nvSpPr>
        <p:spPr>
          <a:xfrm>
            <a:off x="2336870" y="2101486"/>
            <a:ext cx="18750169" cy="64633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eaLnBrk="0">
              <a:spcAft>
                <a:spcPts val="1200"/>
              </a:spcAft>
              <a:buSzPct val="100000"/>
              <a:tabLst>
                <a:tab pos="457200" algn="l"/>
              </a:tabLst>
            </a:pPr>
            <a:r>
              <a:rPr lang="en-US" altLang="en-US" sz="4000" u="sng" dirty="0">
                <a:latin typeface="+mj-lt"/>
              </a:rPr>
              <a:t>Activity partition /</a:t>
            </a:r>
            <a:r>
              <a:rPr lang="en-US" altLang="en-US" sz="4000" u="sng" dirty="0" err="1">
                <a:latin typeface="+mj-lt"/>
              </a:rPr>
              <a:t>swimlane</a:t>
            </a:r>
            <a:r>
              <a:rPr lang="en-US" altLang="en-US" sz="4000" u="sng"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mj-lt"/>
            </a:endParaRPr>
          </a:p>
          <a:p>
            <a:pPr marL="571500" lvl="0" indent="-571500" algn="l" eaLnBrk="0">
              <a:spcAft>
                <a:spcPts val="1200"/>
              </a:spcAft>
              <a:buSzPct val="100000"/>
              <a:buFont typeface="Wingdings" panose="05000000000000000000" pitchFamily="2" charset="2"/>
              <a:buChar char="Ø"/>
              <a:tabLst>
                <a:tab pos="457200" algn="l"/>
              </a:tabLst>
            </a:pPr>
            <a:r>
              <a:rPr lang="en-US" altLang="en-US" sz="4000" b="0" dirty="0">
                <a:latin typeface="+mj-lt"/>
                <a:cs typeface="Times New Roman" panose="02020603050405020304" pitchFamily="18" charset="0"/>
              </a:rPr>
              <a:t>The </a:t>
            </a:r>
            <a:r>
              <a:rPr lang="en-US" altLang="en-US" sz="4000" b="0" dirty="0" err="1">
                <a:latin typeface="+mj-lt"/>
                <a:cs typeface="Times New Roman" panose="02020603050405020304" pitchFamily="18" charset="0"/>
              </a:rPr>
              <a:t>swimlane</a:t>
            </a:r>
            <a:r>
              <a:rPr lang="en-US" altLang="en-US" sz="4000" b="0" dirty="0">
                <a:latin typeface="+mj-lt"/>
                <a:cs typeface="Times New Roman" panose="02020603050405020304" pitchFamily="18" charset="0"/>
              </a:rPr>
              <a:t> is used to cluster all the related activities in one column or one row.</a:t>
            </a:r>
          </a:p>
          <a:p>
            <a:pPr marL="571500" lvl="0" indent="-571500" algn="l" eaLnBrk="0">
              <a:spcAft>
                <a:spcPts val="1200"/>
              </a:spcAft>
              <a:buSzPct val="100000"/>
              <a:buFont typeface="Wingdings" panose="05000000000000000000" pitchFamily="2" charset="2"/>
              <a:buChar char="Ø"/>
              <a:tabLst>
                <a:tab pos="457200" algn="l"/>
              </a:tabLst>
            </a:pPr>
            <a:r>
              <a:rPr lang="en-US" altLang="en-US" sz="4000" b="0" dirty="0">
                <a:latin typeface="+mj-lt"/>
                <a:cs typeface="Times New Roman" panose="02020603050405020304" pitchFamily="18" charset="0"/>
              </a:rPr>
              <a:t> It can be either vertical or horizontal.</a:t>
            </a:r>
          </a:p>
          <a:p>
            <a:pPr marL="571500" lvl="0" indent="-571500" algn="l" eaLnBrk="0">
              <a:spcAft>
                <a:spcPts val="1200"/>
              </a:spcAft>
              <a:buSzPct val="100000"/>
              <a:buFont typeface="Wingdings" panose="05000000000000000000" pitchFamily="2" charset="2"/>
              <a:buChar char="Ø"/>
              <a:tabLst>
                <a:tab pos="457200" algn="l"/>
              </a:tabLst>
            </a:pPr>
            <a:r>
              <a:rPr lang="en-US" altLang="en-US" sz="4000" b="0" dirty="0">
                <a:latin typeface="+mj-lt"/>
                <a:cs typeface="Times New Roman" panose="02020603050405020304" pitchFamily="18" charset="0"/>
              </a:rPr>
              <a:t> It used to add modularity to the activity diagram.</a:t>
            </a:r>
          </a:p>
          <a:p>
            <a:pPr marL="571500" lvl="0" indent="-571500" algn="l" eaLnBrk="0">
              <a:spcAft>
                <a:spcPts val="1200"/>
              </a:spcAft>
              <a:buSzPct val="100000"/>
              <a:buFont typeface="Wingdings" panose="05000000000000000000" pitchFamily="2" charset="2"/>
              <a:buChar char="Ø"/>
              <a:tabLst>
                <a:tab pos="457200" algn="l"/>
              </a:tabLst>
            </a:pPr>
            <a:r>
              <a:rPr lang="en-US" altLang="en-US" sz="4000" b="0" dirty="0">
                <a:latin typeface="+mj-lt"/>
                <a:cs typeface="Times New Roman" panose="02020603050405020304" pitchFamily="18" charset="0"/>
              </a:rPr>
              <a:t> It is not necessary to incorporate </a:t>
            </a:r>
            <a:r>
              <a:rPr lang="en-US" altLang="en-US" sz="4000" b="0" dirty="0" err="1">
                <a:latin typeface="+mj-lt"/>
                <a:cs typeface="Times New Roman" panose="02020603050405020304" pitchFamily="18" charset="0"/>
              </a:rPr>
              <a:t>swimlane</a:t>
            </a:r>
            <a:r>
              <a:rPr lang="en-US" altLang="en-US" sz="4000" b="0" dirty="0">
                <a:latin typeface="+mj-lt"/>
                <a:cs typeface="Times New Roman" panose="02020603050405020304" pitchFamily="18" charset="0"/>
              </a:rPr>
              <a:t> in the activity diagram. But it is used to add more transparency to the activity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7744577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34D1348A-9106-F3E4-DE96-FE441C433587}"/>
              </a:ext>
            </a:extLst>
          </p:cNvPr>
          <p:cNvSpPr txBox="1"/>
          <p:nvPr/>
        </p:nvSpPr>
        <p:spPr>
          <a:xfrm>
            <a:off x="8897975" y="890438"/>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Components of Activity Diagram</a:t>
            </a:r>
          </a:p>
          <a:p>
            <a:r>
              <a:rPr sz="4400" dirty="0">
                <a:latin typeface="Arial" pitchFamily="34" charset="0"/>
                <a:cs typeface="Arial" pitchFamily="34" charset="0"/>
              </a:rPr>
              <a:t> </a:t>
            </a:r>
          </a:p>
        </p:txBody>
      </p:sp>
      <p:sp>
        <p:nvSpPr>
          <p:cNvPr id="5" name="TextBox 4">
            <a:extLst>
              <a:ext uri="{FF2B5EF4-FFF2-40B4-BE49-F238E27FC236}">
                <a16:creationId xmlns:a16="http://schemas.microsoft.com/office/drawing/2014/main" id="{C9C1A082-542D-11A0-03FF-765F09EEC819}"/>
              </a:ext>
            </a:extLst>
          </p:cNvPr>
          <p:cNvSpPr txBox="1"/>
          <p:nvPr/>
        </p:nvSpPr>
        <p:spPr>
          <a:xfrm>
            <a:off x="1764195" y="2347247"/>
            <a:ext cx="19982621" cy="5970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sng"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Forks and join nodes generate the concurrent flow inside the activity. </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40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 fork node consists of one inward edge and several outward edges. It is the same as that of various decision parameters. Whenever a data is received at an inward edge, it gets copied and split crossways various outward edges. It split a single inward flow into multiple parallel flows.</a:t>
            </a:r>
            <a:endParaRPr kumimoji="0" lang="en-US" altLang="en-US" sz="4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6C614E-87A4-DB90-C1D5-0E3C8F5BA70A}"/>
              </a:ext>
            </a:extLst>
          </p:cNvPr>
          <p:cNvSpPr>
            <a:spLocks noChangeArrowheads="1"/>
          </p:cNvSpPr>
          <p:nvPr/>
        </p:nvSpPr>
        <p:spPr bwMode="auto">
          <a:xfrm>
            <a:off x="457200" y="124142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73" descr="UML Activity Diagram">
            <a:extLst>
              <a:ext uri="{FF2B5EF4-FFF2-40B4-BE49-F238E27FC236}">
                <a16:creationId xmlns:a16="http://schemas.microsoft.com/office/drawing/2014/main" id="{BB531024-17D3-959B-E952-44EE1ACA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7162" y="8032234"/>
            <a:ext cx="2332038" cy="32083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2546004-B325-6DF7-3ADA-3E0B978F282D}"/>
              </a:ext>
            </a:extLst>
          </p:cNvPr>
          <p:cNvSpPr>
            <a:spLocks noChangeArrowheads="1"/>
          </p:cNvSpPr>
          <p:nvPr/>
        </p:nvSpPr>
        <p:spPr bwMode="auto">
          <a:xfrm>
            <a:off x="457200" y="3665538"/>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973425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34D1348A-9106-F3E4-DE96-FE441C433587}"/>
              </a:ext>
            </a:extLst>
          </p:cNvPr>
          <p:cNvSpPr txBox="1"/>
          <p:nvPr/>
        </p:nvSpPr>
        <p:spPr>
          <a:xfrm>
            <a:off x="8897975" y="890438"/>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Components of Activity  Diagram</a:t>
            </a:r>
          </a:p>
          <a:p>
            <a:r>
              <a:rPr sz="4400" dirty="0">
                <a:latin typeface="Arial" pitchFamily="34" charset="0"/>
                <a:cs typeface="Arial" pitchFamily="34" charset="0"/>
              </a:rPr>
              <a:t> </a:t>
            </a:r>
          </a:p>
        </p:txBody>
      </p:sp>
      <p:sp>
        <p:nvSpPr>
          <p:cNvPr id="5" name="TextBox 4">
            <a:extLst>
              <a:ext uri="{FF2B5EF4-FFF2-40B4-BE49-F238E27FC236}">
                <a16:creationId xmlns:a16="http://schemas.microsoft.com/office/drawing/2014/main" id="{C9C1A082-542D-11A0-03FF-765F09EEC819}"/>
              </a:ext>
            </a:extLst>
          </p:cNvPr>
          <p:cNvSpPr txBox="1"/>
          <p:nvPr/>
        </p:nvSpPr>
        <p:spPr>
          <a:xfrm>
            <a:off x="1764195" y="2347247"/>
            <a:ext cx="19982621" cy="1201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sng" strike="noStrike" cap="none" normalizeH="0" baseline="0" dirty="0">
                <a:ln>
                  <a:noFill/>
                </a:ln>
                <a:solidFill>
                  <a:srgbClr val="333333"/>
                </a:solidFill>
                <a:effectLst/>
                <a:latin typeface="+mj-lt"/>
              </a:rPr>
              <a:t>Join Nodes: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mj-lt"/>
              </a:rPr>
              <a:t>Join nodes are the opposite of fork nodes. A Logical AND operation is performed on all of the inward edges as it synchronizes the flow of input across one single output (outward) edge.</a:t>
            </a:r>
            <a:endParaRPr kumimoji="0" lang="en-US" altLang="en-US" sz="4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mj-lt"/>
              </a:rPr>
              <a:t>  </a:t>
            </a:r>
            <a:r>
              <a:rPr kumimoji="0" lang="en-US" altLang="en-US" sz="51300" b="0" i="0" u="none" strike="noStrike" cap="none" normalizeH="0" baseline="0" dirty="0">
                <a:ln>
                  <a:noFill/>
                </a:ln>
                <a:solidFill>
                  <a:schemeClr val="tx1"/>
                </a:solidFill>
                <a:effectLst/>
                <a:latin typeface="+mj-lt"/>
              </a:rPr>
              <a:t>     </a:t>
            </a:r>
            <a:r>
              <a:rPr kumimoji="0" lang="en-US" altLang="en-US" sz="54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mj-lt"/>
            </a:endParaRPr>
          </a:p>
        </p:txBody>
      </p:sp>
      <p:sp>
        <p:nvSpPr>
          <p:cNvPr id="6" name="Rectangle 3">
            <a:extLst>
              <a:ext uri="{FF2B5EF4-FFF2-40B4-BE49-F238E27FC236}">
                <a16:creationId xmlns:a16="http://schemas.microsoft.com/office/drawing/2014/main" id="{62546004-B325-6DF7-3ADA-3E0B978F282D}"/>
              </a:ext>
            </a:extLst>
          </p:cNvPr>
          <p:cNvSpPr>
            <a:spLocks noChangeArrowheads="1"/>
          </p:cNvSpPr>
          <p:nvPr/>
        </p:nvSpPr>
        <p:spPr bwMode="auto">
          <a:xfrm>
            <a:off x="457200" y="3665538"/>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8" name="Picture 2" descr="UML Activity Diagram">
            <a:extLst>
              <a:ext uri="{FF2B5EF4-FFF2-40B4-BE49-F238E27FC236}">
                <a16:creationId xmlns:a16="http://schemas.microsoft.com/office/drawing/2014/main" id="{41993AB2-1B52-3E97-28D3-7759F3622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478" y="6734553"/>
            <a:ext cx="3815522" cy="331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814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34D1348A-9106-F3E4-DE96-FE441C433587}"/>
              </a:ext>
            </a:extLst>
          </p:cNvPr>
          <p:cNvSpPr txBox="1"/>
          <p:nvPr/>
        </p:nvSpPr>
        <p:spPr>
          <a:xfrm>
            <a:off x="8897975" y="890438"/>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Components of Activity Diagram</a:t>
            </a:r>
          </a:p>
          <a:p>
            <a:r>
              <a:rPr sz="4400" dirty="0">
                <a:latin typeface="Arial" pitchFamily="34" charset="0"/>
                <a:cs typeface="Arial" pitchFamily="34" charset="0"/>
              </a:rPr>
              <a:t> </a:t>
            </a:r>
          </a:p>
        </p:txBody>
      </p:sp>
      <p:sp>
        <p:nvSpPr>
          <p:cNvPr id="5" name="TextBox 4">
            <a:extLst>
              <a:ext uri="{FF2B5EF4-FFF2-40B4-BE49-F238E27FC236}">
                <a16:creationId xmlns:a16="http://schemas.microsoft.com/office/drawing/2014/main" id="{C9C1A082-542D-11A0-03FF-765F09EEC819}"/>
              </a:ext>
            </a:extLst>
          </p:cNvPr>
          <p:cNvSpPr txBox="1"/>
          <p:nvPr/>
        </p:nvSpPr>
        <p:spPr>
          <a:xfrm>
            <a:off x="2657889" y="3241769"/>
            <a:ext cx="19982621" cy="3170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4000" b="1" u="sng" dirty="0">
                <a:solidFill>
                  <a:srgbClr val="000000"/>
                </a:solidFill>
                <a:effectLst/>
                <a:latin typeface="+mj-lt"/>
                <a:ea typeface="Times New Roman" panose="02020603050405020304" pitchFamily="18" charset="0"/>
              </a:rPr>
              <a:t>Pins:</a:t>
            </a:r>
          </a:p>
          <a:p>
            <a:pPr algn="just"/>
            <a:endParaRPr lang="en-IN" sz="4000" dirty="0">
              <a:effectLst/>
              <a:latin typeface="+mj-lt"/>
              <a:ea typeface="Times New Roman" panose="02020603050405020304" pitchFamily="18" charset="0"/>
            </a:endParaRPr>
          </a:p>
          <a:p>
            <a:pPr algn="just"/>
            <a:r>
              <a:rPr lang="en-US" sz="4000" b="0" dirty="0">
                <a:solidFill>
                  <a:srgbClr val="000000"/>
                </a:solidFill>
                <a:effectLst/>
                <a:latin typeface="+mj-lt"/>
                <a:ea typeface="Times New Roman" panose="02020603050405020304" pitchFamily="18" charset="0"/>
              </a:rPr>
              <a:t>It is a small rectangle, which is attached to the action rectangle. It clears out all the messy and complicated thing to manage the execution flow of activities. It is an object node that precisely represents one input to or output from the action.</a:t>
            </a:r>
            <a:endParaRPr lang="en-IN" sz="4000" b="0" dirty="0">
              <a:effectLst/>
              <a:latin typeface="+mj-lt"/>
              <a:ea typeface="Times New Roman" panose="02020603050405020304" pitchFamily="18" charset="0"/>
            </a:endParaRPr>
          </a:p>
        </p:txBody>
      </p:sp>
      <p:sp>
        <p:nvSpPr>
          <p:cNvPr id="4" name="Rectangle 3">
            <a:extLst>
              <a:ext uri="{FF2B5EF4-FFF2-40B4-BE49-F238E27FC236}">
                <a16:creationId xmlns:a16="http://schemas.microsoft.com/office/drawing/2014/main" id="{D06C614E-87A4-DB90-C1D5-0E3C8F5BA70A}"/>
              </a:ext>
            </a:extLst>
          </p:cNvPr>
          <p:cNvSpPr>
            <a:spLocks noChangeArrowheads="1"/>
          </p:cNvSpPr>
          <p:nvPr/>
        </p:nvSpPr>
        <p:spPr bwMode="auto">
          <a:xfrm>
            <a:off x="457200" y="124142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62546004-B325-6DF7-3ADA-3E0B978F282D}"/>
              </a:ext>
            </a:extLst>
          </p:cNvPr>
          <p:cNvSpPr>
            <a:spLocks noChangeArrowheads="1"/>
          </p:cNvSpPr>
          <p:nvPr/>
        </p:nvSpPr>
        <p:spPr bwMode="auto">
          <a:xfrm>
            <a:off x="457200" y="3665538"/>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788464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34D1348A-9106-F3E4-DE96-FE441C433587}"/>
              </a:ext>
            </a:extLst>
          </p:cNvPr>
          <p:cNvSpPr txBox="1"/>
          <p:nvPr/>
        </p:nvSpPr>
        <p:spPr>
          <a:xfrm>
            <a:off x="8897975" y="1228992"/>
            <a:ext cx="15196345"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Notion of a Activity Diagram</a:t>
            </a:r>
            <a:endParaRPr sz="4400" dirty="0">
              <a:latin typeface="Arial" pitchFamily="34" charset="0"/>
              <a:cs typeface="Arial" pitchFamily="34" charset="0"/>
            </a:endParaRPr>
          </a:p>
        </p:txBody>
      </p:sp>
      <p:sp>
        <p:nvSpPr>
          <p:cNvPr id="4" name="Rectangle 3">
            <a:extLst>
              <a:ext uri="{FF2B5EF4-FFF2-40B4-BE49-F238E27FC236}">
                <a16:creationId xmlns:a16="http://schemas.microsoft.com/office/drawing/2014/main" id="{D06C614E-87A4-DB90-C1D5-0E3C8F5BA70A}"/>
              </a:ext>
            </a:extLst>
          </p:cNvPr>
          <p:cNvSpPr>
            <a:spLocks noChangeArrowheads="1"/>
          </p:cNvSpPr>
          <p:nvPr/>
        </p:nvSpPr>
        <p:spPr bwMode="auto">
          <a:xfrm>
            <a:off x="457200" y="124142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62546004-B325-6DF7-3ADA-3E0B978F282D}"/>
              </a:ext>
            </a:extLst>
          </p:cNvPr>
          <p:cNvSpPr>
            <a:spLocks noChangeArrowheads="1"/>
          </p:cNvSpPr>
          <p:nvPr/>
        </p:nvSpPr>
        <p:spPr bwMode="auto">
          <a:xfrm>
            <a:off x="457200" y="3665538"/>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76" descr="UML Activity Diagram">
            <a:extLst>
              <a:ext uri="{FF2B5EF4-FFF2-40B4-BE49-F238E27FC236}">
                <a16:creationId xmlns:a16="http://schemas.microsoft.com/office/drawing/2014/main" id="{47D719FC-1826-3C19-1D03-B97FE9144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8330" y="6858000"/>
            <a:ext cx="7215810" cy="5040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2A7E402-4A64-CD16-3180-5DEB789F0C11}"/>
              </a:ext>
            </a:extLst>
          </p:cNvPr>
          <p:cNvSpPr>
            <a:spLocks noChangeArrowheads="1"/>
          </p:cNvSpPr>
          <p:nvPr/>
        </p:nvSpPr>
        <p:spPr bwMode="auto">
          <a:xfrm>
            <a:off x="0" y="428942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DFA4E330-948E-BD5B-277F-2848C54DB37D}"/>
              </a:ext>
            </a:extLst>
          </p:cNvPr>
          <p:cNvSpPr txBox="1"/>
          <p:nvPr/>
        </p:nvSpPr>
        <p:spPr>
          <a:xfrm>
            <a:off x="2519569" y="2021126"/>
            <a:ext cx="18670655" cy="5201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Activity diagram constitutes following notations: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Initial State:</a:t>
            </a: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It depicts the initial stage or beginning of the set of 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Final State:</a:t>
            </a: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It is the stage where all the control flows and object flows 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Decision Box:</a:t>
            </a: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It makes sure that the control flow or object flow will follow only one path.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Action Box:</a:t>
            </a: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It represents the set of actions that are to be performed.</a:t>
            </a:r>
            <a:endParaRPr kumimoji="0" lang="en-US" altLang="en-US" sz="3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53715"/>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5" ma:contentTypeDescription="Create a new document." ma:contentTypeScope="" ma:versionID="036e6fad683264d45053416690d9273d">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833a08da67a52d7929de3d96412862eb"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1B93FB-71A9-4445-9BEF-4915C6F0776A}"/>
</file>

<file path=customXml/itemProps2.xml><?xml version="1.0" encoding="utf-8"?>
<ds:datastoreItem xmlns:ds="http://schemas.openxmlformats.org/officeDocument/2006/customXml" ds:itemID="{205B7658-6AF3-43C4-BE0A-5D3F1A5ADF4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D6B6829-635A-44B8-90D6-49FF00741C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4780</TotalTime>
  <Words>556</Words>
  <Application>Microsoft Office PowerPoint</Application>
  <PresentationFormat>Custom</PresentationFormat>
  <Paragraphs>68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Helvetica Neue</vt:lpstr>
      <vt:lpstr>Helvetica Neue Light</vt:lpstr>
      <vt:lpstr>Helvetica Neue Medium</vt:lpstr>
      <vt:lpstr>Segoe UI</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sharmila basheer</cp:lastModifiedBy>
  <cp:revision>206</cp:revision>
  <dcterms:modified xsi:type="dcterms:W3CDTF">2022-09-05T05:38:15Z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ies>
</file>