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8"/>
  </p:notesMasterIdLst>
  <p:sldIdLst>
    <p:sldId id="258" r:id="rId5"/>
    <p:sldId id="275" r:id="rId6"/>
    <p:sldId id="370" r:id="rId7"/>
    <p:sldId id="334" r:id="rId8"/>
    <p:sldId id="294" r:id="rId9"/>
    <p:sldId id="357" r:id="rId10"/>
    <p:sldId id="335" r:id="rId11"/>
    <p:sldId id="358" r:id="rId12"/>
    <p:sldId id="359" r:id="rId13"/>
    <p:sldId id="336" r:id="rId14"/>
    <p:sldId id="360" r:id="rId15"/>
    <p:sldId id="363" r:id="rId16"/>
    <p:sldId id="371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3AF4"/>
    <a:srgbClr val="011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76C0A9-32C5-4E0F-83BA-D4654094EC40}" v="2" dt="2022-02-01T07:18:51.429"/>
    <p1510:client id="{AF503B24-2ADC-4348-9DA7-7415A7705BA8}" v="18" dt="2022-02-01T06:16:31.429"/>
    <p1510:client id="{BC990361-EE61-4B0E-92DC-AA9F301E682C}" v="18" dt="2022-02-04T05:30:28.659"/>
    <p1510:client id="{EDDC1CB0-252F-40A4-89C6-82728F2235CB}" v="38" dt="2022-02-11T04:15:41.50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 snapToGrid="0">
      <p:cViewPr varScale="1">
        <p:scale>
          <a:sx n="35" d="100"/>
          <a:sy n="35" d="100"/>
        </p:scale>
        <p:origin x="642" y="7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87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dharsini A Assistant Professor" userId="S::priyadharsini.cse@rathinam.in::c70d4973-0de6-494f-a37b-74b16939106c" providerId="AD" clId="Web-{BC990361-EE61-4B0E-92DC-AA9F301E682C}"/>
    <pc:docChg chg="modSld">
      <pc:chgData name="Priyadharsini A Assistant Professor" userId="S::priyadharsini.cse@rathinam.in::c70d4973-0de6-494f-a37b-74b16939106c" providerId="AD" clId="Web-{BC990361-EE61-4B0E-92DC-AA9F301E682C}" dt="2022-02-04T05:30:22.394" v="11" actId="20577"/>
      <pc:docMkLst>
        <pc:docMk/>
      </pc:docMkLst>
      <pc:sldChg chg="addSp delSp modSp">
        <pc:chgData name="Priyadharsini A Assistant Professor" userId="S::priyadharsini.cse@rathinam.in::c70d4973-0de6-494f-a37b-74b16939106c" providerId="AD" clId="Web-{BC990361-EE61-4B0E-92DC-AA9F301E682C}" dt="2022-02-04T05:30:22.394" v="11" actId="20577"/>
        <pc:sldMkLst>
          <pc:docMk/>
          <pc:sldMk cId="0" sldId="256"/>
        </pc:sldMkLst>
        <pc:spChg chg="add mod">
          <ac:chgData name="Priyadharsini A Assistant Professor" userId="S::priyadharsini.cse@rathinam.in::c70d4973-0de6-494f-a37b-74b16939106c" providerId="AD" clId="Web-{BC990361-EE61-4B0E-92DC-AA9F301E682C}" dt="2022-02-04T05:30:05.440" v="3" actId="20577"/>
          <ac:spMkLst>
            <pc:docMk/>
            <pc:sldMk cId="0" sldId="256"/>
            <ac:spMk id="2" creationId="{742DFEF2-0214-4591-91F1-2E36A21028F8}"/>
          </ac:spMkLst>
        </pc:spChg>
        <pc:spChg chg="add mod">
          <ac:chgData name="Priyadharsini A Assistant Professor" userId="S::priyadharsini.cse@rathinam.in::c70d4973-0de6-494f-a37b-74b16939106c" providerId="AD" clId="Web-{BC990361-EE61-4B0E-92DC-AA9F301E682C}" dt="2022-02-04T05:30:22.394" v="11" actId="20577"/>
          <ac:spMkLst>
            <pc:docMk/>
            <pc:sldMk cId="0" sldId="256"/>
            <ac:spMk id="3" creationId="{674B9074-CA03-4ED4-B620-4C8A2D2313C8}"/>
          </ac:spMkLst>
        </pc:spChg>
        <pc:spChg chg="add del">
          <ac:chgData name="Priyadharsini A Assistant Professor" userId="S::priyadharsini.cse@rathinam.in::c70d4973-0de6-494f-a37b-74b16939106c" providerId="AD" clId="Web-{BC990361-EE61-4B0E-92DC-AA9F301E682C}" dt="2022-02-04T05:30:13.425" v="6"/>
          <ac:spMkLst>
            <pc:docMk/>
            <pc:sldMk cId="0" sldId="256"/>
            <ac:spMk id="4" creationId="{C7256827-D6A2-4954-8ECC-76F1361116C8}"/>
          </ac:spMkLst>
        </pc:spChg>
      </pc:sldChg>
    </pc:docChg>
  </pc:docChgLst>
  <pc:docChgLst>
    <pc:chgData name="Ramya R Assistant Professor" userId="813cc53b-cdf4-4ce6-80b4-4511270466ca" providerId="ADAL" clId="{DDC0B6D3-D0E5-4D9B-92A2-FCCEB819BD5D}"/>
    <pc:docChg chg="custSel addSld delSld modSld">
      <pc:chgData name="Ramya R Assistant Professor" userId="813cc53b-cdf4-4ce6-80b4-4511270466ca" providerId="ADAL" clId="{DDC0B6D3-D0E5-4D9B-92A2-FCCEB819BD5D}" dt="2022-01-31T12:32:41.497" v="258"/>
      <pc:docMkLst>
        <pc:docMk/>
      </pc:docMkLst>
      <pc:sldChg chg="delSp modSp mod">
        <pc:chgData name="Ramya R Assistant Professor" userId="813cc53b-cdf4-4ce6-80b4-4511270466ca" providerId="ADAL" clId="{DDC0B6D3-D0E5-4D9B-92A2-FCCEB819BD5D}" dt="2022-01-31T12:23:49.559" v="101" actId="21"/>
        <pc:sldMkLst>
          <pc:docMk/>
          <pc:sldMk cId="0" sldId="256"/>
        </pc:sldMkLst>
        <pc:spChg chg="mod">
          <ac:chgData name="Ramya R Assistant Professor" userId="813cc53b-cdf4-4ce6-80b4-4511270466ca" providerId="ADAL" clId="{DDC0B6D3-D0E5-4D9B-92A2-FCCEB819BD5D}" dt="2022-01-31T12:10:03.948" v="98" actId="20577"/>
          <ac:spMkLst>
            <pc:docMk/>
            <pc:sldMk cId="0" sldId="256"/>
            <ac:spMk id="21" creationId="{00000000-0000-0000-0000-000000000000}"/>
          </ac:spMkLst>
        </pc:spChg>
        <pc:spChg chg="mod">
          <ac:chgData name="Ramya R Assistant Professor" userId="813cc53b-cdf4-4ce6-80b4-4511270466ca" providerId="ADAL" clId="{DDC0B6D3-D0E5-4D9B-92A2-FCCEB819BD5D}" dt="2022-01-31T12:09:07.569" v="33" actId="20577"/>
          <ac:spMkLst>
            <pc:docMk/>
            <pc:sldMk cId="0" sldId="256"/>
            <ac:spMk id="23" creationId="{00000000-0000-0000-0000-000000000000}"/>
          </ac:spMkLst>
        </pc:spChg>
        <pc:spChg chg="del mod">
          <ac:chgData name="Ramya R Assistant Professor" userId="813cc53b-cdf4-4ce6-80b4-4511270466ca" providerId="ADAL" clId="{DDC0B6D3-D0E5-4D9B-92A2-FCCEB819BD5D}" dt="2022-01-31T12:23:49.559" v="101" actId="21"/>
          <ac:spMkLst>
            <pc:docMk/>
            <pc:sldMk cId="0" sldId="256"/>
            <ac:spMk id="24" creationId="{00000000-0000-0000-0000-000000000000}"/>
          </ac:spMkLst>
        </pc:spChg>
      </pc:sldChg>
      <pc:sldChg chg="addSp modSp mod">
        <pc:chgData name="Ramya R Assistant Professor" userId="813cc53b-cdf4-4ce6-80b4-4511270466ca" providerId="ADAL" clId="{DDC0B6D3-D0E5-4D9B-92A2-FCCEB819BD5D}" dt="2022-01-31T12:31:57.892" v="256" actId="14100"/>
        <pc:sldMkLst>
          <pc:docMk/>
          <pc:sldMk cId="0" sldId="257"/>
        </pc:sldMkLst>
        <pc:spChg chg="add mod">
          <ac:chgData name="Ramya R Assistant Professor" userId="813cc53b-cdf4-4ce6-80b4-4511270466ca" providerId="ADAL" clId="{DDC0B6D3-D0E5-4D9B-92A2-FCCEB819BD5D}" dt="2022-01-31T12:31:57.892" v="256" actId="14100"/>
          <ac:spMkLst>
            <pc:docMk/>
            <pc:sldMk cId="0" sldId="257"/>
            <ac:spMk id="5" creationId="{6B14E422-75F0-4715-92C9-A1677C1D3E40}"/>
          </ac:spMkLst>
        </pc:spChg>
        <pc:spChg chg="mod">
          <ac:chgData name="Ramya R Assistant Professor" userId="813cc53b-cdf4-4ce6-80b4-4511270466ca" providerId="ADAL" clId="{DDC0B6D3-D0E5-4D9B-92A2-FCCEB819BD5D}" dt="2022-01-31T12:26:55.931" v="199" actId="20577"/>
          <ac:spMkLst>
            <pc:docMk/>
            <pc:sldMk cId="0" sldId="257"/>
            <ac:spMk id="26" creationId="{00000000-0000-0000-0000-000000000000}"/>
          </ac:spMkLst>
        </pc:spChg>
        <pc:spChg chg="mod">
          <ac:chgData name="Ramya R Assistant Professor" userId="813cc53b-cdf4-4ce6-80b4-4511270466ca" providerId="ADAL" clId="{DDC0B6D3-D0E5-4D9B-92A2-FCCEB819BD5D}" dt="2022-01-31T12:27:35.683" v="217" actId="20577"/>
          <ac:spMkLst>
            <pc:docMk/>
            <pc:sldMk cId="0" sldId="257"/>
            <ac:spMk id="27" creationId="{00000000-0000-0000-0000-000000000000}"/>
          </ac:spMkLst>
        </pc:spChg>
        <pc:spChg chg="mod">
          <ac:chgData name="Ramya R Assistant Professor" userId="813cc53b-cdf4-4ce6-80b4-4511270466ca" providerId="ADAL" clId="{DDC0B6D3-D0E5-4D9B-92A2-FCCEB819BD5D}" dt="2022-01-31T12:31:51.621" v="255" actId="1076"/>
          <ac:spMkLst>
            <pc:docMk/>
            <pc:sldMk cId="0" sldId="257"/>
            <ac:spMk id="28" creationId="{00000000-0000-0000-0000-000000000000}"/>
          </ac:spMkLst>
        </pc:spChg>
      </pc:sldChg>
      <pc:sldChg chg="delSp modSp add mod">
        <pc:chgData name="Ramya R Assistant Professor" userId="813cc53b-cdf4-4ce6-80b4-4511270466ca" providerId="ADAL" clId="{DDC0B6D3-D0E5-4D9B-92A2-FCCEB819BD5D}" dt="2022-01-31T12:26:21.932" v="178" actId="1076"/>
        <pc:sldMkLst>
          <pc:docMk/>
          <pc:sldMk cId="1847126465" sldId="258"/>
        </pc:sldMkLst>
        <pc:spChg chg="mod">
          <ac:chgData name="Ramya R Assistant Professor" userId="813cc53b-cdf4-4ce6-80b4-4511270466ca" providerId="ADAL" clId="{DDC0B6D3-D0E5-4D9B-92A2-FCCEB819BD5D}" dt="2022-01-31T12:26:21.932" v="178" actId="1076"/>
          <ac:spMkLst>
            <pc:docMk/>
            <pc:sldMk cId="1847126465" sldId="258"/>
            <ac:spMk id="23" creationId="{00000000-0000-0000-0000-000000000000}"/>
          </ac:spMkLst>
        </pc:spChg>
        <pc:spChg chg="del mod">
          <ac:chgData name="Ramya R Assistant Professor" userId="813cc53b-cdf4-4ce6-80b4-4511270466ca" providerId="ADAL" clId="{DDC0B6D3-D0E5-4D9B-92A2-FCCEB819BD5D}" dt="2022-01-31T12:26:17.735" v="177" actId="21"/>
          <ac:spMkLst>
            <pc:docMk/>
            <pc:sldMk cId="1847126465" sldId="258"/>
            <ac:spMk id="24" creationId="{00000000-0000-0000-0000-000000000000}"/>
          </ac:spMkLst>
        </pc:spChg>
      </pc:sldChg>
      <pc:sldChg chg="add del">
        <pc:chgData name="Ramya R Assistant Professor" userId="813cc53b-cdf4-4ce6-80b4-4511270466ca" providerId="ADAL" clId="{DDC0B6D3-D0E5-4D9B-92A2-FCCEB819BD5D}" dt="2022-01-31T12:27:08.734" v="201" actId="47"/>
        <pc:sldMkLst>
          <pc:docMk/>
          <pc:sldMk cId="3887289802" sldId="259"/>
        </pc:sldMkLst>
      </pc:sldChg>
      <pc:sldChg chg="add">
        <pc:chgData name="Ramya R Assistant Professor" userId="813cc53b-cdf4-4ce6-80b4-4511270466ca" providerId="ADAL" clId="{DDC0B6D3-D0E5-4D9B-92A2-FCCEB819BD5D}" dt="2022-01-31T12:27:06.222" v="200"/>
        <pc:sldMkLst>
          <pc:docMk/>
          <pc:sldMk cId="3829886052" sldId="260"/>
        </pc:sldMkLst>
      </pc:sldChg>
      <pc:sldChg chg="new">
        <pc:chgData name="Ramya R Assistant Professor" userId="813cc53b-cdf4-4ce6-80b4-4511270466ca" providerId="ADAL" clId="{DDC0B6D3-D0E5-4D9B-92A2-FCCEB819BD5D}" dt="2022-01-31T12:28:10.877" v="218" actId="680"/>
        <pc:sldMkLst>
          <pc:docMk/>
          <pc:sldMk cId="296657569" sldId="261"/>
        </pc:sldMkLst>
      </pc:sldChg>
      <pc:sldChg chg="new">
        <pc:chgData name="Ramya R Assistant Professor" userId="813cc53b-cdf4-4ce6-80b4-4511270466ca" providerId="ADAL" clId="{DDC0B6D3-D0E5-4D9B-92A2-FCCEB819BD5D}" dt="2022-01-31T12:32:34.617" v="257" actId="680"/>
        <pc:sldMkLst>
          <pc:docMk/>
          <pc:sldMk cId="4130304615" sldId="262"/>
        </pc:sldMkLst>
      </pc:sldChg>
      <pc:sldChg chg="add">
        <pc:chgData name="Ramya R Assistant Professor" userId="813cc53b-cdf4-4ce6-80b4-4511270466ca" providerId="ADAL" clId="{DDC0B6D3-D0E5-4D9B-92A2-FCCEB819BD5D}" dt="2022-01-31T12:32:41.497" v="258"/>
        <pc:sldMkLst>
          <pc:docMk/>
          <pc:sldMk cId="865844983" sldId="263"/>
        </pc:sldMkLst>
      </pc:sldChg>
    </pc:docChg>
  </pc:docChgLst>
  <pc:docChgLst>
    <pc:chgData name="Sharmila B Technical Trainer" userId="S::sharmila.placement@rathinam.in::9f201489-9e2d-45df-a4f3-bc629776521b" providerId="AD" clId="Web-{EDDC1CB0-252F-40A4-89C6-82728F2235CB}"/>
    <pc:docChg chg="addSld delSld modSld">
      <pc:chgData name="Sharmila B Technical Trainer" userId="S::sharmila.placement@rathinam.in::9f201489-9e2d-45df-a4f3-bc629776521b" providerId="AD" clId="Web-{EDDC1CB0-252F-40A4-89C6-82728F2235CB}" dt="2022-02-11T04:15:41.509" v="21"/>
      <pc:docMkLst>
        <pc:docMk/>
      </pc:docMkLst>
      <pc:sldChg chg="add del">
        <pc:chgData name="Sharmila B Technical Trainer" userId="S::sharmila.placement@rathinam.in::9f201489-9e2d-45df-a4f3-bc629776521b" providerId="AD" clId="Web-{EDDC1CB0-252F-40A4-89C6-82728F2235CB}" dt="2022-02-11T04:15:34.650" v="19"/>
        <pc:sldMkLst>
          <pc:docMk/>
          <pc:sldMk cId="0" sldId="256"/>
        </pc:sldMkLst>
      </pc:sldChg>
      <pc:sldChg chg="modSp add replId">
        <pc:chgData name="Sharmila B Technical Trainer" userId="S::sharmila.placement@rathinam.in::9f201489-9e2d-45df-a4f3-bc629776521b" providerId="AD" clId="Web-{EDDC1CB0-252F-40A4-89C6-82728F2235CB}" dt="2022-02-11T04:15:17.884" v="15" actId="20577"/>
        <pc:sldMkLst>
          <pc:docMk/>
          <pc:sldMk cId="2274880555" sldId="264"/>
        </pc:sldMkLst>
        <pc:spChg chg="mod">
          <ac:chgData name="Sharmila B Technical Trainer" userId="S::sharmila.placement@rathinam.in::9f201489-9e2d-45df-a4f3-bc629776521b" providerId="AD" clId="Web-{EDDC1CB0-252F-40A4-89C6-82728F2235CB}" dt="2022-02-11T04:15:17.884" v="15" actId="20577"/>
          <ac:spMkLst>
            <pc:docMk/>
            <pc:sldMk cId="2274880555" sldId="264"/>
            <ac:spMk id="22" creationId="{00000000-0000-0000-0000-000000000000}"/>
          </ac:spMkLst>
        </pc:spChg>
      </pc:sldChg>
      <pc:sldChg chg="add del replId">
        <pc:chgData name="Sharmila B Technical Trainer" userId="S::sharmila.placement@rathinam.in::9f201489-9e2d-45df-a4f3-bc629776521b" providerId="AD" clId="Web-{EDDC1CB0-252F-40A4-89C6-82728F2235CB}" dt="2022-02-11T04:15:41.509" v="21"/>
        <pc:sldMkLst>
          <pc:docMk/>
          <pc:sldMk cId="916932149" sldId="265"/>
        </pc:sldMkLst>
      </pc:sldChg>
    </pc:docChg>
  </pc:docChgLst>
  <pc:docChgLst>
    <pc:chgData name="Ramya R Assistant Professor" userId="S::ramya.ece@rathinam.in::813cc53b-cdf4-4ce6-80b4-4511270466ca" providerId="AD" clId="Web-{AF503B24-2ADC-4348-9DA7-7415A7705BA8}"/>
    <pc:docChg chg="modSld">
      <pc:chgData name="Ramya R Assistant Professor" userId="S::ramya.ece@rathinam.in::813cc53b-cdf4-4ce6-80b4-4511270466ca" providerId="AD" clId="Web-{AF503B24-2ADC-4348-9DA7-7415A7705BA8}" dt="2022-02-01T06:16:30.867" v="7" actId="20577"/>
      <pc:docMkLst>
        <pc:docMk/>
      </pc:docMkLst>
      <pc:sldChg chg="modSp">
        <pc:chgData name="Ramya R Assistant Professor" userId="S::ramya.ece@rathinam.in::813cc53b-cdf4-4ce6-80b4-4511270466ca" providerId="AD" clId="Web-{AF503B24-2ADC-4348-9DA7-7415A7705BA8}" dt="2022-02-01T06:16:05.022" v="0" actId="20577"/>
        <pc:sldMkLst>
          <pc:docMk/>
          <pc:sldMk cId="0" sldId="256"/>
        </pc:sldMkLst>
        <pc:spChg chg="mod">
          <ac:chgData name="Ramya R Assistant Professor" userId="S::ramya.ece@rathinam.in::813cc53b-cdf4-4ce6-80b4-4511270466ca" providerId="AD" clId="Web-{AF503B24-2ADC-4348-9DA7-7415A7705BA8}" dt="2022-02-01T06:16:05.022" v="0" actId="20577"/>
          <ac:spMkLst>
            <pc:docMk/>
            <pc:sldMk cId="0" sldId="256"/>
            <ac:spMk id="23" creationId="{00000000-0000-0000-0000-000000000000}"/>
          </ac:spMkLst>
        </pc:spChg>
      </pc:sldChg>
      <pc:sldChg chg="modSp">
        <pc:chgData name="Ramya R Assistant Professor" userId="S::ramya.ece@rathinam.in::813cc53b-cdf4-4ce6-80b4-4511270466ca" providerId="AD" clId="Web-{AF503B24-2ADC-4348-9DA7-7415A7705BA8}" dt="2022-02-01T06:16:24.476" v="4" actId="20577"/>
        <pc:sldMkLst>
          <pc:docMk/>
          <pc:sldMk cId="0" sldId="257"/>
        </pc:sldMkLst>
        <pc:spChg chg="mod">
          <ac:chgData name="Ramya R Assistant Professor" userId="S::ramya.ece@rathinam.in::813cc53b-cdf4-4ce6-80b4-4511270466ca" providerId="AD" clId="Web-{AF503B24-2ADC-4348-9DA7-7415A7705BA8}" dt="2022-02-01T06:16:24.476" v="4" actId="20577"/>
          <ac:spMkLst>
            <pc:docMk/>
            <pc:sldMk cId="0" sldId="257"/>
            <ac:spMk id="5" creationId="{6B14E422-75F0-4715-92C9-A1677C1D3E40}"/>
          </ac:spMkLst>
        </pc:spChg>
        <pc:spChg chg="mod">
          <ac:chgData name="Ramya R Assistant Professor" userId="S::ramya.ece@rathinam.in::813cc53b-cdf4-4ce6-80b4-4511270466ca" providerId="AD" clId="Web-{AF503B24-2ADC-4348-9DA7-7415A7705BA8}" dt="2022-02-01T06:16:22.288" v="2" actId="20577"/>
          <ac:spMkLst>
            <pc:docMk/>
            <pc:sldMk cId="0" sldId="257"/>
            <ac:spMk id="28" creationId="{00000000-0000-0000-0000-000000000000}"/>
          </ac:spMkLst>
        </pc:spChg>
      </pc:sldChg>
      <pc:sldChg chg="modSp">
        <pc:chgData name="Ramya R Assistant Professor" userId="S::ramya.ece@rathinam.in::813cc53b-cdf4-4ce6-80b4-4511270466ca" providerId="AD" clId="Web-{AF503B24-2ADC-4348-9DA7-7415A7705BA8}" dt="2022-02-01T06:16:16.507" v="1" actId="20577"/>
        <pc:sldMkLst>
          <pc:docMk/>
          <pc:sldMk cId="1847126465" sldId="258"/>
        </pc:sldMkLst>
        <pc:spChg chg="mod">
          <ac:chgData name="Ramya R Assistant Professor" userId="S::ramya.ece@rathinam.in::813cc53b-cdf4-4ce6-80b4-4511270466ca" providerId="AD" clId="Web-{AF503B24-2ADC-4348-9DA7-7415A7705BA8}" dt="2022-02-01T06:16:16.507" v="1" actId="20577"/>
          <ac:spMkLst>
            <pc:docMk/>
            <pc:sldMk cId="1847126465" sldId="258"/>
            <ac:spMk id="23" creationId="{00000000-0000-0000-0000-000000000000}"/>
          </ac:spMkLst>
        </pc:spChg>
      </pc:sldChg>
      <pc:sldChg chg="modSp">
        <pc:chgData name="Ramya R Assistant Professor" userId="S::ramya.ece@rathinam.in::813cc53b-cdf4-4ce6-80b4-4511270466ca" providerId="AD" clId="Web-{AF503B24-2ADC-4348-9DA7-7415A7705BA8}" dt="2022-02-01T06:16:30.867" v="7" actId="20577"/>
        <pc:sldMkLst>
          <pc:docMk/>
          <pc:sldMk cId="865844983" sldId="263"/>
        </pc:sldMkLst>
        <pc:spChg chg="mod">
          <ac:chgData name="Ramya R Assistant Professor" userId="S::ramya.ece@rathinam.in::813cc53b-cdf4-4ce6-80b4-4511270466ca" providerId="AD" clId="Web-{AF503B24-2ADC-4348-9DA7-7415A7705BA8}" dt="2022-02-01T06:16:30.867" v="7" actId="20577"/>
          <ac:spMkLst>
            <pc:docMk/>
            <pc:sldMk cId="865844983" sldId="263"/>
            <ac:spMk id="5" creationId="{6B14E422-75F0-4715-92C9-A1677C1D3E40}"/>
          </ac:spMkLst>
        </pc:spChg>
        <pc:spChg chg="mod">
          <ac:chgData name="Ramya R Assistant Professor" userId="S::ramya.ece@rathinam.in::813cc53b-cdf4-4ce6-80b4-4511270466ca" providerId="AD" clId="Web-{AF503B24-2ADC-4348-9DA7-7415A7705BA8}" dt="2022-02-01T06:16:28.773" v="5" actId="20577"/>
          <ac:spMkLst>
            <pc:docMk/>
            <pc:sldMk cId="865844983" sldId="263"/>
            <ac:spMk id="28" creationId="{00000000-0000-0000-0000-000000000000}"/>
          </ac:spMkLst>
        </pc:spChg>
      </pc:sldChg>
    </pc:docChg>
  </pc:docChgLst>
  <pc:docChgLst>
    <pc:chgData name="Sharmila B Technical Trainer" userId="S::sharmila.placement@rathinam.in::9f201489-9e2d-45df-a4f3-bc629776521b" providerId="AD" clId="Web-{9076C0A9-32C5-4E0F-83BA-D4654094EC40}"/>
    <pc:docChg chg="modSld">
      <pc:chgData name="Sharmila B Technical Trainer" userId="S::sharmila.placement@rathinam.in::9f201489-9e2d-45df-a4f3-bc629776521b" providerId="AD" clId="Web-{9076C0A9-32C5-4E0F-83BA-D4654094EC40}" dt="2022-02-01T07:18:51.429" v="1" actId="20577"/>
      <pc:docMkLst>
        <pc:docMk/>
      </pc:docMkLst>
      <pc:sldChg chg="modSp">
        <pc:chgData name="Sharmila B Technical Trainer" userId="S::sharmila.placement@rathinam.in::9f201489-9e2d-45df-a4f3-bc629776521b" providerId="AD" clId="Web-{9076C0A9-32C5-4E0F-83BA-D4654094EC40}" dt="2022-02-01T07:18:51.429" v="1" actId="20577"/>
        <pc:sldMkLst>
          <pc:docMk/>
          <pc:sldMk cId="0" sldId="256"/>
        </pc:sldMkLst>
        <pc:spChg chg="mod">
          <ac:chgData name="Sharmila B Technical Trainer" userId="S::sharmila.placement@rathinam.in::9f201489-9e2d-45df-a4f3-bc629776521b" providerId="AD" clId="Web-{9076C0A9-32C5-4E0F-83BA-D4654094EC40}" dt="2022-02-01T07:18:51.429" v="1" actId="20577"/>
          <ac:spMkLst>
            <pc:docMk/>
            <pc:sldMk cId="0" sldId="256"/>
            <ac:spMk id="2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930105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8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462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2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526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98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68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10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91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46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E logo nn.png" descr="COE logo n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46623" y="11999998"/>
            <a:ext cx="3690754" cy="191124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3099423" y="205599"/>
            <a:ext cx="20828001" cy="1006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Course title"/>
          <p:cNvSpPr/>
          <p:nvPr userDrawn="1"/>
        </p:nvSpPr>
        <p:spPr>
          <a:xfrm>
            <a:off x="380999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DBMS</a:t>
            </a:r>
            <a:endParaRPr dirty="0"/>
          </a:p>
        </p:txBody>
      </p:sp>
      <p:sp>
        <p:nvSpPr>
          <p:cNvPr id="7" name="Course title"/>
          <p:cNvSpPr/>
          <p:nvPr userDrawn="1"/>
        </p:nvSpPr>
        <p:spPr>
          <a:xfrm>
            <a:off x="14609617" y="12722583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Aggregate</a:t>
            </a:r>
            <a:r>
              <a:rPr lang="en-US" baseline="0" dirty="0" smtClean="0"/>
              <a:t> Function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286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743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200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657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355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711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066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422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y…"/>
          <p:cNvSpPr txBox="1"/>
          <p:nvPr/>
        </p:nvSpPr>
        <p:spPr>
          <a:xfrm>
            <a:off x="18357937" y="11410215"/>
            <a:ext cx="3712555" cy="2195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Arial" pitchFamily="34" charset="0"/>
                <a:cs typeface="Arial" pitchFamily="34" charset="0"/>
              </a:rPr>
              <a:t>by</a:t>
            </a:r>
          </a:p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err="1">
                <a:latin typeface="Arial" pitchFamily="34" charset="0"/>
                <a:cs typeface="Arial" pitchFamily="34" charset="0"/>
              </a:rPr>
              <a:t>Mr</a:t>
            </a:r>
            <a:r>
              <a:rPr lang="en-IN" dirty="0">
                <a:latin typeface="Arial" pitchFamily="34" charset="0"/>
                <a:cs typeface="Arial" pitchFamily="34" charset="0"/>
              </a:rPr>
              <a:t>s</a:t>
            </a:r>
            <a:r>
              <a:rPr smtClean="0">
                <a:latin typeface="Arial" pitchFamily="34" charset="0"/>
                <a:cs typeface="Arial" pitchFamily="34" charset="0"/>
              </a:rPr>
              <a:t>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Sharmila</a:t>
            </a:r>
            <a:endParaRPr>
              <a:latin typeface="Arial" pitchFamily="34" charset="0"/>
              <a:cs typeface="Arial" pitchFamily="34" charset="0"/>
            </a:endParaRPr>
          </a:p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Technical Trainer</a:t>
            </a:r>
            <a:endParaRPr>
              <a:latin typeface="Arial" pitchFamily="34" charset="0"/>
              <a:cs typeface="Arial" pitchFamily="34" charset="0"/>
            </a:endParaRPr>
          </a:p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ATHINAM…"/>
          <p:cNvSpPr txBox="1"/>
          <p:nvPr/>
        </p:nvSpPr>
        <p:spPr>
          <a:xfrm>
            <a:off x="1416014" y="335111"/>
            <a:ext cx="22399679" cy="183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RATHINAM 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CENTRE OF EXCELLENCE</a:t>
            </a:r>
          </a:p>
        </p:txBody>
      </p:sp>
      <p:sp>
        <p:nvSpPr>
          <p:cNvPr id="23" name="Course Title"/>
          <p:cNvSpPr txBox="1"/>
          <p:nvPr/>
        </p:nvSpPr>
        <p:spPr>
          <a:xfrm>
            <a:off x="698296" y="5838702"/>
            <a:ext cx="2368570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endParaRPr lang="en-IN"/>
          </a:p>
        </p:txBody>
      </p:sp>
      <p:sp>
        <p:nvSpPr>
          <p:cNvPr id="5" name="Course Title"/>
          <p:cNvSpPr txBox="1"/>
          <p:nvPr/>
        </p:nvSpPr>
        <p:spPr>
          <a:xfrm>
            <a:off x="466469" y="5825155"/>
            <a:ext cx="23685704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lang="en-US" sz="6600" dirty="0" smtClean="0">
                <a:latin typeface="Arial" pitchFamily="34" charset="0"/>
                <a:cs typeface="Arial" pitchFamily="34" charset="0"/>
              </a:rPr>
              <a:t>Database Management System</a:t>
            </a:r>
            <a:endParaRPr lang="en-US" sz="6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ub Title"/>
          <p:cNvSpPr txBox="1"/>
          <p:nvPr/>
        </p:nvSpPr>
        <p:spPr>
          <a:xfrm>
            <a:off x="466469" y="7030693"/>
            <a:ext cx="2368570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Aggregate Functions</a:t>
            </a:r>
            <a:endParaRPr lang="en-US" sz="5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26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Query to find sum</a:t>
            </a: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7500" y="1830412"/>
            <a:ext cx="208216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346702"/>
            <a:r>
              <a:rPr lang="en-US" sz="4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SELECT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SUM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(salary) </a:t>
            </a:r>
            <a:r>
              <a:rPr lang="en-US" sz="4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emp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722239"/>
              </p:ext>
            </p:extLst>
          </p:nvPr>
        </p:nvGraphicFramePr>
        <p:xfrm>
          <a:off x="9337964" y="3756067"/>
          <a:ext cx="392083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0836"/>
              </a:tblGrid>
              <a:tr h="784459">
                <a:tc>
                  <a:txBody>
                    <a:bodyPr/>
                    <a:lstStyle/>
                    <a:p>
                      <a:pPr algn="ctr" defTabSz="346702" hangingPunct="0"/>
                      <a:r>
                        <a:rPr lang="en-US" sz="4000" b="1" kern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  <a:sym typeface="Helvetica Neue"/>
                        </a:rPr>
                        <a:t>SUM(salary)</a:t>
                      </a:r>
                    </a:p>
                    <a:p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72393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41000</a:t>
                      </a:r>
                      <a:endParaRPr lang="en-US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2635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Max() and Min()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95500" y="2172791"/>
            <a:ext cx="20821650" cy="472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4000" b="0" dirty="0"/>
              <a:t>It</a:t>
            </a:r>
            <a:r>
              <a:rPr lang="en-US" sz="4000" i="1" dirty="0"/>
              <a:t> returns</a:t>
            </a:r>
            <a:r>
              <a:rPr lang="en-US" sz="4000" b="0" dirty="0"/>
              <a:t> the maximum </a:t>
            </a:r>
            <a:r>
              <a:rPr lang="en-US" sz="4000" b="0" dirty="0" err="1"/>
              <a:t>i.e</a:t>
            </a:r>
            <a:r>
              <a:rPr lang="en-US" sz="4000" b="0" dirty="0"/>
              <a:t> the </a:t>
            </a:r>
            <a:r>
              <a:rPr lang="en-US" sz="4000" i="1" dirty="0"/>
              <a:t>largest value among all the values present in that </a:t>
            </a:r>
            <a:r>
              <a:rPr lang="en-US" sz="4000" i="1" dirty="0" smtClean="0"/>
              <a:t>column.</a:t>
            </a:r>
          </a:p>
          <a:p>
            <a:pPr marL="571500" indent="-571500" algn="l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4000" b="0" dirty="0"/>
              <a:t>It </a:t>
            </a:r>
            <a:r>
              <a:rPr lang="en-US" sz="4000" i="1" dirty="0"/>
              <a:t>returns</a:t>
            </a:r>
            <a:r>
              <a:rPr lang="en-US" sz="4000" b="0" dirty="0"/>
              <a:t> the minimum value </a:t>
            </a:r>
            <a:r>
              <a:rPr lang="en-US" sz="4000" b="0" dirty="0" err="1"/>
              <a:t>i.e</a:t>
            </a:r>
            <a:r>
              <a:rPr lang="en-US" sz="4000" b="0" dirty="0"/>
              <a:t> the</a:t>
            </a:r>
            <a:r>
              <a:rPr lang="en-US" sz="4000" i="1" dirty="0"/>
              <a:t> smallest numerical value among all the values present in that particular </a:t>
            </a:r>
            <a:r>
              <a:rPr lang="en-US" sz="4000" i="1" dirty="0" smtClean="0"/>
              <a:t>column.</a:t>
            </a:r>
          </a:p>
          <a:p>
            <a:pPr marL="571500" indent="-571500" algn="l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endParaRPr lang="en-US" sz="4000" i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71500" indent="-571500" algn="l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4000" i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Consider the sample table,</a:t>
            </a:r>
            <a:endParaRPr lang="en-US" sz="4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data:image/png;base64,%20iVBORw0KGgoAAAANSUhEUgAAAKsAAABbCAYAAAAMenUAAAAAAXNSR0IArs4c6QAAAARnQU1BAACxjwv8YQUAAAAJcEhZcwAADsMAAA7DAcdvqGQAACtySURBVHhe7Z0HXBRHF8Dn+sGB9N5EutJUimjsSuwNG4migg1bLKjYy2ePJio27GLvBRFBKUoVaUqv0nvngOO48r05VqOJGk3AqNyf3/5ud2Z2dufN2zdvltkZJEaMGDFixIgRI0bMVw6J+P3mEQqFdCFCNCgQ/KAm2CRgw+VrJpFIPPgVAeko8MOETRQOxzgdGTYeHDfDrwiBQCAKh7AWfAgb4/jx40Lv48dxNCqGberUqSQ3NzcO7NKKiorIY8aMQWpqasjb21uUBuDA+fjcv4CvC5sof9i4RBgDfuRKS0t3wvXpVCr1kpKSki+OgjQQLSTj83BaOMZlpMOG7x2X800+GEgnCRsE/ZH/tw4u6HdBeXn55g3r1tfk5eVlwmGX58+flzlNm14BinMMKk2mNRVC7u7ufc+eOcP29/efho+9zp59vsB1QXVyYvJ5UQKCvJy8WPdVq2tg1wO2aceOHatLeJlQMHDq1KpBjo7VDuPHV/fr248NccMPexy+vnfPr+VO052qBw4YWLNxw4Yyv4cPy1qam5djBcP5/ZmUlJTUDevX4/wP4GNI18vP92HCKreVr65cujzzxrVrP+3avuPW/v376yorKxfiNEAv73v3as57edXCvi0odODyZctK9uzeXQP721qTiB40BpQ75+SJkzj/za2h3z7fjbJyuVzJ59HPqfX19XJwSGaz2az7PveZ169dd8nMzHwKyqCI00WEhtIyMzJQaXExtkooIzNLJiTkKW3r1s0jMjIyVrxWLnYjW+ZZZCQVdlmwMWKjo8ndu3eX69u//0x9Q8PRRiYmY+Xk5UZD3BP/hw9UKBQyzcraaoy2jvZgZRWV2/t//5314uXLXyG+E2x/oaa6Wjb6+XOcP1xSOPb61WsBhw8fMrCxsc12mDRx8KIlS35wmOzgFRcTy9qyeYtHQ0PDWZy2pKSEmpubi1sHKihlp5cvXkpfv3aNunPHjtmQzzCcNyYvN1c2KzMD5y/ZGvLt890oK4ZOoyGhoLXVbWxsRJMmTUK9bG0QVKR5UUHBUhwuwWQK6XQGAt0SpRMI+MjV1RVZWliyjh4+sre8vHKmKAKg01vTYMgkMtLU1EDW1taB0Nz7Ozg4PDQ0NLwPTWw9k8Wiqqqq8vr06eMH1wxZtGhRprKyCirIzyfOfh8kxIT7AHg5OXkmJ06ekFy12l0wcfJEGy0trUAymRzWp0/fOWfOnfWNfBaJgoKC+kBaIYVMQTQK1kE4kcdD0tLSaMeuXSg3L09u/fr1S0BhleGeeBQKBTEY2Nv5fviulPVteC3gaoL3umDRoqzmpqbqnbt2rYGK7Nbc3Aw/b7mRQkQtLCjMmjN/3iw+KO6ve3b9CgkmQWWDk0ikASSlpdD58xfQ7/t+i4FmN+fggYOVFy5ccMNxTAZTCFZZwtfHN+nSpcsv3Vas+EVWTjZTUkpqMCgOborfi1DkXiO01n0Vku0kg1RUVSLh8I1/jQGlddTU0Cj0OndOpKHYOX3rtkQPG/jJgTZWVmuyMjKG+/j4xEKwpiji7QJ8B3y3yoqRkBD1RbacOH36cV1tHXnzps0h23fuXIzrkA9/rUBPhd0oUFBQuOk8x+X2ixcv5e/cuXNNRkZGFZpZIg24Gc3NYFWtkImJ8VFNdfV9GpoaO1VUVMJwHFhdYWNTE6qqrjQpLyszzcjIlNPU1Hplb2+fKDr5PVDIf/RtqWQquDEtuDVIh8PXN/aaSVQKVVFRXl50M39WPxJYfPBpW2bPnXsSrhfpceCARkxMzE4ZOTnae3t23zDftbISSEtKSk7evHXLqbjYWDn/R4/HQi+biGqFQiNTcXNuYWYxwX2N+2UvLy9049p1JCMnS6SArjaXC4pqgoaNGHHyp+nTPcAN2Dt06NAIHNfQ1EA2N7fg/PTzz0pLflnC7POD3R7wcYempaalg5V+07l7Gw4oP6+l1Yh6HD2M+EI+ysnJcYJDkW/wmsLCwgmvcnMYs+fM+aDugWtAg/uvmOXi4jl23Di2x4GDjuCzUiQlRQ/rd8N3o6w8sIIcsG4CoulrAX+uiYPf7rS+ntPV1V2we8/uAm/ve+jFyxdIXkYeB4PF5KBmzps3VmjgwIGbp06dGnbM0xNBZ40IBXPHF6D4uHgUHxt7MerZs/thISE+0FELBmW0qq+p4bDr6/B7okrYuKtWuTcK4Kpx8XFYUd+YUHAVFiUmJgaGwLkH9h9g9R80EAdzwIofm+Dg4H/i+HGy+2r3W/Hx8T6pqak+586cues8y9l63Nix5ZY9erhAWmoLuDfN3D/ut7GxAe6tVenh2mddFywYoKfXpfLIkSPgw4v6kN8Nf7RF3zjQhO5/8ODBL/369eMoKSmZZ2dnp0OvGSvfIqjEwzgNKJac7wPfsy28ljGWlpbzdHR0jgcGBJTwuPxG++H2XUQZEXh7exez2WxVUNyLcBgSFhZ27OmTJ0hWVhYrBWqCB2PAgAGoe48eYy5dvLhSS1vbCq4t6nnDdQbcunnLS0FRQQuuIQcPSg2EOcL9XLp96xaqq6tDSopK3BmzZq5isViiV1eYgICANYkJCdu4zVwyg8EAf5WEdDp3vj9q9OgZcM0qyKNfcnLyE9x5tLKy6gcdrKN379zpZte7d6CGhsZgIhsECr3l7OkzG7W0NEt/HD7cGc59QER903w3ygr+pQZUigrstkClpsO+CezjliMP9itwGgzEScOPMWzZEF4Jx91gXwD7KTj+NRDeFX5wk4zTNEC8Duz/2Z+kQFwmxCnDvgT8JrQGi87H6bH5fgnhfDjGr9R0YXudB/4nRBKx/wZIZwY/r1s8/IoqA9KJTDyUkQX7Rngf0qXBjyYc4wekDn6zcDgG4nC9WsCGw7NFgWLEiBEjRowYMWLEiBEjRowYMWLEiBEjpsPzTfxTQCgU4hffTnw+X1BbW4v/X45Ki0vxmFPRUED8L0gMjUZD+D8/TCYTKSsrI21tbdEQOklJSfxy/TyJRMKDpb8rQDZS8DMdZMDHsikoKEAVZRWIXV+L6kE2AC47hg9ywLJAioqKItnIy8tjmeF/QHiBbESJv2a+GmUFoevBD9PHx6epvr5hoLKi/JJXOTmNKampqKaqWlZTW8sYK+XrkVAUMlmknHT8b0lS6z98BEIBEvD5qInDEaWDCsD5IhqVitJTU9OVlJU5urq6jV309ZGWpiazobFxS9++fZPxqZAWf2HwVQJl0IcfxtGjR5tkZGR+BGWbn52Z3ZiUlIhq6+vkdDt3NsJjW6HAovKS4Rc/sFg2ZaVl+L9YJCVlJWk8GIdDyAanhcQID+rJzn6VqqikxNXX02vU7aIrCcbgII/NDnJdtgyPhMGf5rz579h/yX+qrCBY87KysplXL1+uJ5HJrjU1NUrl5eWohduC5OTlkAJYAGwF0tPTd3bt2rWuW7duJCUlJQQVhuh0Oh7rKdr+DK44AWyNUDE4v8zMTPQyPp6WlJKk2KdP38WlpaWovKxMNOwPD5KWlulUA+mOz3aeTTM2ML5IopNiiKz+M0A2PUFpfr54/jybwWQuqqmtlSsuKgZF4yM1VVUkp6CAFBQU+JnpmTtNzU0bQD4i2eCWBCsg3kDJGJBPAGSHR5H3hY2LZYM33CKB7FFWVhaKjo6mvXr1SsWuV68FxcXFqAxkRhIipKishKSkpCrr6+tPzJgxg6Gnp3+WTCa9xPf3X/BFlRUEZwqCUlu/Zr2UZmetAylJyZIMBl0BN0dsNvuZjY1Nk7qGRtbDhw/Xb968+e1h7vj/+/96eCZcH48N1MK7YME5WlpaG0FJu4WHh3NBoTU1NDSMC/ILqvT09dhwL1xdLa1FxqamJXDtF6IM2hG4Nwt2ba3SqjVr5AwMDH5PSU6WkO7USV5OTg4rV4RVjx5cJRWVZF9f361vyQYPMcOy+fMw188Gro8VWhPvXj97lqNnbr4NZKP/5MmTlsKCAh11dXWD0rKySkNDw0Yra+uGrqamS9RVVIrh2h8cs9vWtKuyggBw/liwvWJjY+eDUtjm5+XpZGdnt1h2704CAYTq6+of6DugL/5O6R4U/IOj6tsbuFd1qJwfoqKiXHJzcweHhYZywHKxZGRlC8Gih/Xr1+803O9TSIqbxbZQDpFsoFnuFxYW5hwfF9enpKREIy83t6WntTVZTU0twMzM7KilpSUeeHMHrvnHeMUvDNyrFlheu7i4OFeovx8iIiO5GmrqkiCbXFsb22e2drbHZGVl8VcObSKbD9GuypqXl+ccFhp2KDQ0hAY+JpXd2Bg8duzYzIqKirXOzs4NkIQPhftjcOZXAFQMHmmFLTA9JjpmF1jgLg0NDUOKi4p4Pa2tkIWFxcoBAwa8gvu+KzrhHwKujWtEeLhHaGiokCkhQeVyuY/Hjx+fDVbUfeTIkfjT6Xc+Df8aIGRDycjIYMGDvcPXx0e/idM8oLKykmdjYy3o2d3KzcbOBsvmfusZbUubKysUiJmSkrLt9KlTfcEH7SElJU0Fp/1y9+7dD0BnBg/LKyeSfhNAeeShY2fg++DBwqCg4IHQ41ZX11AXWllZHRw3btx+SFINZfokqwd5ScbExOw6deqUbVNjoyUoaPmAgQMDweU4DA8BHgpYRST9JoDyKNVVVnbxDwhY9tDPH3/QqKmto93Sq5fdPnv7oUfgGMumzd7AtJmy4htPSkhw9Th0qD9YokH6BgbI1tZ237Bhw3AleBLJvnnAqqwLCgraFhwcjFShozNy+HDvQUOGzIIyVhJJ/gLIRi0iImLOIY9DQ+Cwr4WFOYLOzPp+AwZsb03xffDixYstAQEBG6OfP0eGhkbI/kf7W3Z2di4gmzZx79pEWZ8/fz4QHHGvmOhoTWNj4wptTc3FM11c8Md0RXCjfx6w/E0DiodfP2ikpKdbhwQHH30eFaVMp9OLVFRV527cuBF3OPDXpW948OCBPcjnbGpKipqFpWUZdFBcobl/DlGFkPa7+qYPZIPf6apDefuAe+Px8sULRWVl5XwDPcO5s+fNxh3V+NaU/wFwcwsOexy+9JOjY+O8uXMFcJNREIZH6HcIoKzm8fHxTuvWrk2f5DBReHD/ATb4cguIuF+2bNp0yWHChObly5cLE18mhkGYgejEDgCUtUfIkyczli1d+mrqlCnCUydO1PGam+cQ0V8OuBF56NFfcF/tLpw1Y6bw+LHjFyFMBrbvZvaPzwGXOzYm9syC+a7CWbNmcb3veVe5ublx58yeI7x58+YZiO/UgWUjBW7TRRcXF6HT9OlCcJ8uQFjr15rtDVzI5u69e8kTJ04UbtiwoS4nJ8cFwtr1rcK3AMgAT5q2ee3adfjVjXDqlMnCV1lZm3F4a4qOC9aP5uZmF09PzzqHCQ7C/fv3J0OYDRHdPsAF3OBCwmE//ii8fvVqHBzjj+rEAHXsGtDTtVw7ewuh8+7BwkFTugudZzlzw6OC1xJJOjxYX6BfEzfDyUm4dOlSIbhMohlt2pzS0tILK93chOCf8l8kJByFC+MBFB0ekIN2Rnaa/wJXV2Gf8V2F6285CPeE/Cz8n/8U4Yh5PYWjxg0X+j2674/TEad0aLDeVFVVHV29ahUf/HlhXFycD4RpENEf5ZOa77CwsOm7du700NDUpG/atGmmmpraNSKqwxMTH3l11669k6vpGWigU1cQqBDxWwSIRCEhGoOC4h7lo4IwHlrnvqFomP3wmdAjfkSc2qEBBZ2899e9pyKfRUg5O7ucGzly5JsJ8T7ER5UVMpSF3u6+7du2O/ft2xctXrK4K5lMfuf7+o4KyEbeL/DBgX17905jGTUg27F6oKR89Pacb1i6NCYVpUWUoJwgLnKYMOnWwrlLZoPCVhMpOjQgQ+19+/ad9/fz7+f4k+PpmTNnrgDZfPCd7Eed//CQ8NHHPY87m3br2giKimc2wRMrdHhAyJoJyS9Djx05Ok3KpBH1GocVVfCuomKgq8Xj8JCxnSrqPJiGrl67NOHOvRv4FRYeMNLhAX3KW7FixXIXFxfu7Vu3nEOehuB5dPFEJe/lvcoKJ5DKysp2nD532quuvi5p05YtvcGiHobMv6uX2P8EkA0lMe3l0v9t22rCUShAtmP0EI+LFfX94zfw1FstoLAmdupIdxAT/ebxm8mFa+eW4nyIJB0a0KmYyVMm2/QfMCAJOu9m4eHhv2D9I6Lf4UOW1crj4ME1bDabf+TIkeOQYbsPkftWyCrK6nXo4KEVxS0pqP/UrkTT//GBRlhhuY0tyKyfJlLujtAFr4srMrJSgonoDg/Wr+XLlx/v1bsX7/ChQ2uqq6sfE1Hv8F5lPXb02K2IiAh08MABXxkZmYNEcIcHnni3m1euB0UkBKAfZ5vBMf4y4eOK+hqssJymFmQ9sgviypagjZs229Zyqtvn1c03CCjswZVuK0dTabTaDevX9wNZLyai3vAXZQ0MDLx9+vQpzcNHjuQqq6hMIoI7PCC8bj5+dxd4XTpLGzbfDFHpJJGf+llAcjwn66DpXVFGUQLt9z2/LcD5ErEdHlDYh7t3776cnpFBPXPmzEKQjSERJeIdZeU2Nc3dsW3bjwsXLRIYGhriXiteNkcMUFFfuur4kVO65sOVkIKmpMhP/ScIwRJTQNF7/6SLAoIDdB8F+2whosQAqqqqi1a6ueVdunjRKDM9fQMRLOKNsmIt3rl79xxdPT2JESNGnIAg/O2OGABbvzVL11vWkAtR137qqKX53w0kwxZZXV8GSek1o1tXvB1qOZVid4AADCR/qL19/8GDByPP48engexFA4MwImWFAHJaWtoc2Kzs7e1zlJSUNsJJn+aMfeeAbCiPAn1cS2oLzI0HyiMqlfLXV1SfC0gWd8rMB2miuIxI5HvHfwNcBw9eFgOA7uWwpKTm4g8a9+zao4v1E4e/tqwDIyMi3PDqeBYWFvi/LGVEuBiERiQnZiys5Oci7a4KiM9rm7d3OB85dRZSNKGg8GdhnZIz45WIKDHA4sWL08zMzFAjpxG3OqL57PFIIcqLFy96h4SEoC56elkGBgalOEKMyKrSfHy8ez1+4oeM7JQRng/i715TfTLYuoL/atJLA4U+D0T52aWX4Hp47gQxABjMpyxJyTU5r14hDw+P3lhPsWXVqq2t3drczEV9+vTZC4lSW5OLAfQoVMragqp0pGumgnhtZFVfg9/RKmpJI6YyH8UnxEgUVaT9sUqcGOS6cGENngtBQUFhKxxqkWtKSlBUVBQyMjbCLkBrKjEigsODUdDTYKTYhYUkpGlIwGtbNx6/e8VzdBhaq6GAoMeoILPW8bV/JkZErJa2dmbA48f427fp5Dou9+6L+Hi8CsktiDzXmkYMKA1TVU79anjEU2TYQ6Ptmv8/wWsRIC1jRZRXnIUkJVnrIej7WrzqXwCtfNTwH398WAIGFfa34gV5zfF6T1OmTMEf94kWjvqaAKXBa5eLNiLoHT4W9y+hNLDZphX1xUi5swwoVft894g7WtIKDMSUI6PIyEgoEBHRTrwlrw/Kk9j9KjAwMkLyCgooISEBkaOfR4tmk8O+wZcCBEKDbRhsI5uamj7aqWhoaAjYu3dvJYfDuU0EvQHOV42Oji66cvlKNezjRc0+CMST4aEc+tuvv468ceMGXlrob0lITEB0aRK4ANRP/rfqZwPZ4nnlNI0U0LPoCLR33zsryX8yUD5t2MYKBIIPft8E8RIFBQXZfn5+eE2tdUTwG2JjXw4NDwvn+/v7TyCC3gucS4N6G+bn4zc8Pj4e1+MI2PDMMe1BgqKiYtPzZ1GIHB4WhtTU1XHgl5wOUisnJ8f3+rVr95lMJv6GCysvXlNKDjYF2PCy6SL4fL7q1ctX5Oh0ujqE04n41x0RCvQWVcNCQ/FKfm++XID4v+STk51z+uzp0/7FJSX3I0NDXYngD+J/3h/hWfoUtWRAmUCj2svi4azBxVDRlkPZr7LIc1zGvFnE7VOBclo/CX7iW5Cfj6cZwhOwiYBwLK83MgBI6WnpWic9j+N1PkVLy0P8m07dk8AAiaDAQNK506fffNwI8bheFGF7456Albt86uRJ35y8V7euXbl63/PYMZ/q6uobkKbNl+GG8hzX1tYOT0tPR2RsPZrYjcEQuIaIb3fKy8ujjxw+jE6cOIEe+j5cXVtTy62rq9ty4/qNV/fu3as4euTIg4iwsFlQeCUegF/EJyYkWN2+davx3LlzFV5eXr/jme8gKzxVpehFPcCF9L2XLl26EPLJv3XzZjleVhLC8EJpSFVdtXrs+PE3bHv1wvMc4KCPAtYFFRTlI3lVKWgvoWVsL2WFrPlgtaXkmaiqpgKRqZQRRMwn0djYqAMPfhQoT9e9e39FMTExd6DcuokvEmf8tve3w6eOn/Q9dPDQTGhV8DhRHokM8qJRUW5urjE8vCGbN27eDT7hzzgvKoOKl7hHLIlW/QbZTYU0G54EB5f73L9/tZnHmwFh8rq6ulU/Dhu2dZ7rfIk1a9x3P3z4EKWlptrDKe+sO9tW4I5/SUkxIuOlGU3Nun3RiSigCZliaGgomvBXX1+PU19bP5dKpfZQVVFNlJCQ2Eaj0vrFxsadriwttaDRaM14vtVHjx83q2toZHSSlk69eeOGc1JiIp5Eg4l71Gw2njYLLT/4+/57FubmBySYjJ2QlvTY/1F/UOzZOBLyXSYtLb0Kr5T9vmky/8zmI5uvVlSVkyWlGbjSiND2AefPZNFQC4+L6qE+PgcoDxea/jJJFp4kWAlPFlwK5eRLSEksMzU3te39Q+/OhUWFZx48eBAEyVVAzoKkpCQECjhQW0dHuYtel/mrV666UFxcfAJcLry+PaqoqmiC39/BoFxmMJirWSypZ1mZmT3v3717FtINgPznGhgYbMLXl5SS4snKyKLampocOGwXPerSpYtomk4yXoNUQvLtlqL9AbMeY2xigrS0tJC+gcEurc5aJ0CB7vn6+kQ1czjr2Q3sluzsLOR16RJuBpAUi4Xmz58f16tXL5MJDg4mA/sPDAoPDbOura2l4HhCmfR9/R4q1NbVUSg02jYQHsrMzECyMjJrIX6Q6MIAkfZvIZPIPVpauIgO1qbdgVui0smiyZBfr5T9qUD5i6EyHa2srJCpqSleuXuqnp5enoaGxs3w8PBrUVFRGWzoQJeWlJpA2RlcLleIZe80Y8axQYMHGznNcJrJYDJ458+d79GpUydQNlH/ig+W1+IyyJ8lxaq/eeO2D5VOz7588SKqqam5CfmI/OL8/HwD51mzhuNPnjp36TIW7qVdXEk8Fy+uNzJer/5TK7AtAaGh5mbRJHl1cP2d69euO2pmZr6kR48eniwpqdNgGVFDrchiIj5UYGVF6/KrkFYNnnwVvLw6CBeHvLl/KoWCjA2NhKbdut3voqd3b926dY/62NnhD9GwVfl88OzQX1Xf+MPgWcGJ12st0FoGrlntvtWqp9Vy+6FD65RVlHNo0PSD+yUqzuuZwgniQQc4QvCoiGNERRTRZMssMGLm5uYSjj9P6de7d2/2Knf3uzo6OniAEy8oKGg6WN74rt26qTnPdhlqbGzcrpMM45KRmRJM1ND4xafaFyrIyzcW5OWhgwcOuoA/NUFRSRG9fPmyOSY6WoeMSPPKSkoQi8UQzYEvKy+Hbt+4ZbRh/fpL+/buDQEfy2zWrFll2KpKgtVVUFTAeZ4YNGhIUEBgAGn/gQMN4Puy799/0FBWWYlfyYlqEc+YzQQ3gEL9BGtJQvXYf2vhfp6l+0eAmuC3DViJqLR/9E+sFjz1ekhoKEpMTNwB+6apqamIRqVw8vLyyp9HRfGwxcYPdyeQQXFxEbpy6fK4x48eXzp39kwEtGpSs2fPruU2NpLwjNkcIY9kZW3N7tGzJ7p58yYPlLwIZF4FLhlel8DZ29v7yLGjR706SXeSHDliZNWl8+dnpCWn3C4uFrRLE40NG65rUr8f+gq7d7cMOODhgWe4+2KAQE3S0tI2gMWU0NTS+hWe2KHhYWGGFAqF2llHtxFcAVZlVeUWeLInZWVl6YF/K8zOzJbk8rhkFRWVXeDz4gnQpMvKyg5CT5RhZGR0Agr0KDMzc19RUVFnsLYCNTU1FrgaB8Gve4ivCRZHic1mexblF920srXCS7N/kJs3/ZSv3ThZzFXPI/cer4849S3tZmVpTAoqzmCjp56voEceUdypk7To9cznAA/6yODAYCfoSFLs7e1XV5SVrb5y7YaEmVk3CXV1dU5VVRWWx0pQtu2gyFQ5WTnas8gIhpS0dNOkyZMbZWVlF4aFhZmy69jbautrt0+ZMiWCw+Ecun/vngx04JhQL2jw0KFMMzOzxdevX18LDwVDRlpawGnmMvgtLfTB9kMRWF8nqIM2X0gDrPhjMFSDSUsWLxHy+TzuocOHl8OFROvyi0HIz8+PFRgQVBdV4EMesdC8VVnbA7D5DBYVJYeWoKKnJHTz2p1I6U7SdkSsGGDPrl2Pn8fEDCbb2triF+90CPukF+UdBbBOqFtXU1SWV4sErQuhtA+QL36dVJZTg/R1jQS3PW9/0RbuawdayEGpaWnGXaFTSLaxtUHV0HPG6yeJeRf8fo/XhFBjbQsiU9tHW/FDIIC+TUF6JbK2tkHT3aYTMWIIxoPPqmFtY4PItbW1q5SVlNDp02fEw9PepbGmqmq9hrwOKsqqQhRa+3zmT6aSUV05BzXXIWRrbUuEinkN7ihWVVejzp07N5J79ux53dLSElwB9jwwuX8731BHAb9BYCmxbvex648yYgpFvdH26GBRaWSUl1yGOqvrIzqT5gNBePELMQDoo/q5c+dM9bp0QS+jo+3wC7cW6DFX48W6oqKi2vx/u98yPc16co2NDetqC3mIXdWMKGAF2xKRCwD+cHp0MRo5YhTS1JdZBQ9FO/XkvknGcDicAfifDo4zZtSRQTiFTAmJSYryCuj2rdtjQJs/ONdQRwNkk11RVzFNX8MMvXpZ1ubKSqFTUFlBHaI0SiH5Top3GEixhIjq8GA9vHf33phC6EuxpKSuQ1CFSPpDhw6tUlVTLW9p4Q4vKSyciMPEtLJk3rIKfW2DqtwXNai5iYfI0HNvC1q9ChJKDilE/ayGoL6DbU/Dw/GfLVr3FWKck5szvKeVFRoxYoQnyIYtUlbYiRs3fvzW4pISlJyWdgi0Gi8ZKQYA2URY2fbYIy/UAd+yApFFi0j/e7CVrixio4Y8ClJXU7+vrWrwjIjq8ID+dQp8/Hg1Hr5qbGSMv2ARrfLyRvKGhoYpdnZ2pUePHkVJSUnDiGAxwIQxkxO6W/SsSAmqQFwOTzRY+l+BjTOY1heP8lEv8wH4s+NQeCjEn78TcLncKeERkcPpDEbp2HFjj4BsRGuMvRE7BAQsWrTolFAgQMFBQdi6iucQJQDZPJg1b9p5GYE6SgoqRjT6vxuJhd8A5CdXo8ZsBpr40/gnYGfPEFEdHqx30NH3iAgPR9u3b7+N9ZKI+kNZMRCxbsfOnU/OnTtHD3kaEkgEiwG0VfSXL1q6ICrZvxKV5bERlUkByRKRnwGZQgLfl49CL2ahyZOnVNlY9vYAuYutKkFpaWmg++rVjDlz55RraWk9IIJF/KVBA3dguru7e/natWsNUlJSxGMF3mL4kNFT57vOq/Y/moSa6/miCdY+Bzzmm0KloMenU1B/W3s0f948vBL4TSK6w8Pn8w8vX7bMwM6udzn0oXqCbLyJKBF/UVZIkD/BwWHtgAH9heBLTSwvLx9DRHV4QDavZjjN3DC09yjkeyweXE8yKN+nKSzu/dMkaCj0ZgaS5WuhGbNnLKLTJGcR0R0eaP7HuK1YMRGP7tq4aeM6rIdE1Bv+oqwYSHjS2cXFztrKSnnnjh13SwpLHImoDo8UU+aU28pVgcbKNijofIrIXOKm/WNgRWVI0lCMbzZqzmQh9zVrAnt2sz5FRHd4QFEdj3t63s3Ly1PesHGjn7S09Ht9+PcqK0ZXVzfWeZbL2uKiIrR2/Zot0EPrRUR1aOBB5qipqA93mjl9CypT5IddT0ckUFi8lND7EFlUJhW9CCxAVfFMNGrk2D19bPoOw/kQSTo0oKi99u7duykoMBDNnDFjq4GBwSiQzXtHvH/cJABpaWluhzw8fsXfwfxv2zZ3SUnJ3URUh+dxsP/G06fObqmSSEX9pxqKRvu/Pb8AVlTcEUt8UoCKwknol4VL48eMGu8IlSGeTwwoKytTu3vnTpG3tzdubZ7b2dlNBdlkE9F/4W+VFTRfqiCvYOfGTRtcZTrJUNxWut3W1NL66CQIHQWQTafoF5G//rb3t9llwnTygOlGIh+W3yJEJPilUMgo9mEuKojgClxmzznp4jR3JVTG532++p1SVFRksn379ov5eXmWi5csOTxkyJA1IJu2+b6qrq5u4rKlS9kjhg9vOHbsmLhj8BaRsU8dXV1dG/qMMhWuujRGuC98mnDrg8nCAVNNhZMdJwmfx0RGEUnFAOnp6bOAhlkzZzaCVW2ff++DJdHas2dP8JRJk4Vr1649X1NT82WW4v4GyMlJ1Z0zz+XJ4NF9hI4bfhAOcrASrlq9SlhQnItnKlEkknVoQA7yN2/ePDtu3DghdNyFbDb7EhHVPsAF6fv37/8fPBXCaT//HJ2RkXEdwkSznnR0QA42WzdvxU6rcNpP04RgQbZB2JedlOErJSkpqfuObdsSpk+bJrx8+XIjyOVvp3BqM5JevBi8fv363MmTJwsvXrjIhotPIaI6HFD2CZ6enm5O06cL3VasEAYFBoX98ssvKT8OtefdvXu3BscTSTscUPZJW7ZscXdychKCrqQ+e/bME8J6ENGfxd92sD4GXFQDfA7Pa1evjmQymYIhgwd7TnF0/A2iysFZrm1N9f0C5Wfh7/RBBgvTUlMpurq6frOcnddpa2sXQjT5yqVLZ+/euzdUXl6eP3LUKI8RI0bg/wji+Q6++04WyEY6Kirq1zu3b88pLi4mW1haPrC1tZ3bu3dvLJv/Di6Xu+LC+QvCSRMnCjds2CAMDw/3g5tVJqK/O6BsKikpKTtXurk9+dnxJ+GmjRuFCQkJa4nodwC/fu3Ro0eFDg4OIj8tNjbWG87/bn19KJtmzPPnOxcvWhSO9WHH9u3CvLy8FUT0v+JfWdbXwA3ify4ox8fH9wwOCvIE/0SDzmCUjx07tuqHH36YyWKxIltTfttAOa0PHzyoXlVT45mRnq6iqqb2avIUx1dWVj22gLV8SiR7h9eyefLkiR08xEfgPFUZWdmyCRMmlPft2xevjBPdmvLbBsppu3nzZg2BQOAJllRRU0OjUElZed6CBQtiIBq3Jv96QYY2Uda3gZvumpycbOrn57chNSXFlEQm16ioqASMGjXqrrW19Q1IwoUb/6KzFv5ToCz4k1Z6SUnJmICAgEnwEA4oKixU0NPX50J5orp37z4LypLZmvrvgfzMg4KCTMBv25qelm7IlGBW6ujoBI8ePfp6165d70GSb042ubm5Ex89ejQW6npwbU2trIKiQmKPnj3/B/5pIpQluTV129DmyvoaKAy9qalpt4+PT+fMjIxxYHUF4NORW3i8LdD5yNPS0qqCwtwhkn918Hi8yV5nvQwrqyv/l/DyJR8eOIqCvLy3488/vwKfFDf5PLh/0cxynwvIhgnuwZ579+51zsrIGJ2RmcnXNzDAlb9h8eLF6crKytdaU36d1NfXT71wwcu4urp2U3JikkBLW4usoqp6BxQ0R01NbTXIpV2+0G03ZX0NVAx+dWMSFRk5OSExcWpySooyNBUMqPiGzp07pygoKl41MjK61qVLFzyzcgYUtG3X7/kb4P6wDAxg40CHYGxFRcWsO7fvNEiyJG35PB5SVFIqMTExuTV+/PgLNBotDe6vXnRiGwDXxlObGwUHB09LTEiYkJWVpQoPCbmiojJ+gsMEUqdOnc7a2NjclZOTw18dY9n8gxG0/xy4P+zCYNk0hYeGTi6vrHR86PsQ0eg0S6FA0KKto1MGsrkCrQx+uFLg/lqnfWwn2l1Z/wwIYE5cXJyql5eXGlgQVzyHqpSkFIKnE6VnZBwEX66mZ8+eErKyst50Oj2EOK1NgYelV0NDw4SUpCQOWH4qKOTqgoICcllpqWixBQsLS6SiqrKvX79+mRISEseI09odkI0r+LWK169f15eXl3fKz81DUtJSSF1DQ1hUVLQflKIey0ZSUvIWyKZd+gEgm75sNnt0UkJCk8+DB7JQR0vy8vNRVWUl0tDQQK+ys09Pc3LKHTJkSDGVSsVr/H4xvriyvgYqBk/prb1s2TL2wIED3Qrz83tFx8RIQqfFEs9yDC5EA5lEKgOfTgBheOEuJp/PDwD/6LD9oEGS+vrGqLN+Z4SnaHwbfC5YR9FMHjmZmejStWtNrvPmbRCSSOZlZWXc/Lw8cmNDoxKTyZQSIiH+zFfA43JD+vbvzwQLdheU4Sxkg1uDV2Ap/hP/EWSDLalCdna2E3RWxkZGRDTGxsXJd9bRsQAZ4KnZ2WDly+FYoAKyAcVmNjc3+4KinwBZSkKLhWcwea9s8DI9mSAXLJ8rVy5wlixZvgUuaFxcUtKCH1hOU5Myg8Fg4dnBszIz480sLKqhkywJsrluYWFxBbKpALn8I/fn3/KfKev7ICppMnTQhOfOnWvuamy8hkanW5aAxcNPdm1tHcKzUXM4HDxUD9EZDCSAysND9OBcUR64QLhCuVwuAhOEGHQ6YrFYeJ0vhJUezk9++PDB1vnzF9IHDRqEKBQKVsjLX7qJ/VygfHhRikmxsbGCkydPcm1tbTdSyOSupWVloocTLw/F5/MQpxFkQyZBU00XyUY09IvgtWx4LS2IISGBmHQGfliRnJwstCSqWK7xISEhO6EHz7CzswORkK7B9pUMZUTo/9vURSXKoyBfAAAAAElFTkSuQmCC"/>
          <p:cNvSpPr>
            <a:spLocks noChangeAspect="1" noChangeArrowheads="1"/>
          </p:cNvSpPr>
          <p:nvPr/>
        </p:nvSpPr>
        <p:spPr bwMode="auto">
          <a:xfrm>
            <a:off x="2095500" y="304921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png;base64,%20iVBORw0KGgoAAAANSUhEUgAAAKsAAABbCAYAAAAMenUAAAAAAXNSR0IArs4c6QAAAARnQU1BAACxjwv8YQUAAAAJcEhZcwAADsMAAA7DAcdvqGQAACtySURBVHhe7Z0HXBRHF8Dn+sGB9N5EutJUimjsSuwNG4migg1bLKjYy2ePJio27GLvBRFBKUoVaUqv0nvngOO48r05VqOJGk3AqNyf3/5ud2Z2dufN2zdvltkZJEaMGDFixIgRI0bMVw6J+P3mEQqFdCFCNCgQ/KAm2CRgw+VrJpFIPPgVAeko8MOETRQOxzgdGTYeHDfDrwiBQCAKh7AWfAgb4/jx40Lv48dxNCqGberUqSQ3NzcO7NKKiorIY8aMQWpqasjb21uUBuDA+fjcv4CvC5sof9i4RBgDfuRKS0t3wvXpVCr1kpKSki+OgjQQLSTj83BaOMZlpMOG7x2X800+GEgnCRsE/ZH/tw4u6HdBeXn55g3r1tfk5eVlwmGX58+flzlNm14BinMMKk2mNRVC7u7ufc+eOcP29/efho+9zp59vsB1QXVyYvJ5UQKCvJy8WPdVq2tg1wO2aceOHatLeJlQMHDq1KpBjo7VDuPHV/fr248NccMPexy+vnfPr+VO052qBw4YWLNxw4Yyv4cPy1qam5djBcP5/ZmUlJTUDevX4/wP4GNI18vP92HCKreVr65cujzzxrVrP+3avuPW/v376yorKxfiNEAv73v3as57edXCvi0odODyZctK9uzeXQP721qTiB40BpQ75+SJkzj/za2h3z7fjbJyuVzJ59HPqfX19XJwSGaz2az7PveZ169dd8nMzHwKyqCI00WEhtIyMzJQaXExtkooIzNLJiTkKW3r1s0jMjIyVrxWLnYjW+ZZZCQVdlmwMWKjo8ndu3eX69u//0x9Q8PRRiYmY+Xk5UZD3BP/hw9UKBQyzcraaoy2jvZgZRWV2/t//5314uXLXyG+E2x/oaa6Wjb6+XOcP1xSOPb61WsBhw8fMrCxsc12mDRx8KIlS35wmOzgFRcTy9qyeYtHQ0PDWZy2pKSEmpubi1sHKihlp5cvXkpfv3aNunPHjtmQzzCcNyYvN1c2KzMD5y/ZGvLt890oK4ZOoyGhoLXVbWxsRJMmTUK9bG0QVKR5UUHBUhwuwWQK6XQGAt0SpRMI+MjV1RVZWliyjh4+sre8vHKmKAKg01vTYMgkMtLU1EDW1taB0Nz7Ozg4PDQ0NLwPTWw9k8Wiqqqq8vr06eMH1wxZtGhRprKyCirIzyfOfh8kxIT7AHg5OXkmJ06ekFy12l0wcfJEGy0trUAymRzWp0/fOWfOnfWNfBaJgoKC+kBaIYVMQTQK1kE4kcdD0tLSaMeuXSg3L09u/fr1S0BhleGeeBQKBTEY2Nv5fviulPVteC3gaoL3umDRoqzmpqbqnbt2rYGK7Nbc3Aw/b7mRQkQtLCjMmjN/3iw+KO6ve3b9CgkmQWWDk0ikASSlpdD58xfQ7/t+i4FmN+fggYOVFy5ccMNxTAZTCFZZwtfHN+nSpcsv3Vas+EVWTjZTUkpqMCgOborfi1DkXiO01n0Vku0kg1RUVSLh8I1/jQGlddTU0Cj0OndOpKHYOX3rtkQPG/jJgTZWVmuyMjKG+/j4xEKwpiji7QJ8B3y3yoqRkBD1RbacOH36cV1tHXnzps0h23fuXIzrkA9/rUBPhd0oUFBQuOk8x+X2ixcv5e/cuXNNRkZGFZpZIg24Gc3NYFWtkImJ8VFNdfV9GpoaO1VUVMJwHFhdYWNTE6qqrjQpLyszzcjIlNPU1Hplb2+fKDr5PVDIf/RtqWQquDEtuDVIh8PXN/aaSVQKVVFRXl50M39WPxJYfPBpW2bPnXsSrhfpceCARkxMzE4ZOTnae3t23zDftbISSEtKSk7evHXLqbjYWDn/R4/HQi+biGqFQiNTcXNuYWYxwX2N+2UvLy9049p1JCMnS6SArjaXC4pqgoaNGHHyp+nTPcAN2Dt06NAIHNfQ1EA2N7fg/PTzz0pLflnC7POD3R7wcYempaalg5V+07l7Gw4oP6+l1Yh6HD2M+EI+ysnJcYJDkW/wmsLCwgmvcnMYs+fM+aDugWtAg/uvmOXi4jl23Di2x4GDjuCzUiQlRQ/rd8N3o6w8sIIcsG4CoulrAX+uiYPf7rS+ntPV1V2we8/uAm/ve+jFyxdIXkYeB4PF5KBmzps3VmjgwIGbp06dGnbM0xNBZ40IBXPHF6D4uHgUHxt7MerZs/thISE+0FELBmW0qq+p4bDr6/B7okrYuKtWuTcK4Kpx8XFYUd+YUHAVFiUmJgaGwLkH9h9g9R80EAdzwIofm+Dg4H/i+HGy+2r3W/Hx8T6pqak+586cues8y9l63Nix5ZY9erhAWmoLuDfN3D/ut7GxAe6tVenh2mddFywYoKfXpfLIkSPgw4v6kN8Nf7RF3zjQhO5/8ODBL/369eMoKSmZZ2dnp0OvGSvfIqjEwzgNKJac7wPfsy28ljGWlpbzdHR0jgcGBJTwuPxG++H2XUQZEXh7exez2WxVUNyLcBgSFhZ27OmTJ0hWVhYrBWqCB2PAgAGoe48eYy5dvLhSS1vbCq4t6nnDdQbcunnLS0FRQQuuIQcPSg2EOcL9XLp96xaqq6tDSopK3BmzZq5isViiV1eYgICANYkJCdu4zVwyg8EAf5WEdDp3vj9q9OgZcM0qyKNfcnLyE9x5tLKy6gcdrKN379zpZte7d6CGhsZgIhsECr3l7OkzG7W0NEt/HD7cGc59QER903w3ygr+pQZUigrstkClpsO+CezjliMP9itwGgzEScOPMWzZEF4Jx91gXwD7KTj+NRDeFX5wk4zTNEC8Duz/2Z+kQFwmxCnDvgT8JrQGi87H6bH5fgnhfDjGr9R0YXudB/4nRBKx/wZIZwY/r1s8/IoqA9KJTDyUkQX7Rngf0qXBjyYc4wekDn6zcDgG4nC9WsCGw7NFgWLEiBEjRowYMWLEiBEjRowYMWLEiBEjpsPzTfxTQCgU4hffTnw+X1BbW4v/X45Ki0vxmFPRUED8L0gMjUZD+D8/TCYTKSsrI21tbdEQOklJSfxy/TyJRMKDpb8rQDZS8DMdZMDHsikoKEAVZRWIXV+L6kE2AC47hg9ywLJAioqKItnIy8tjmeF/QHiBbESJv2a+GmUFoevBD9PHx6epvr5hoLKi/JJXOTmNKampqKaqWlZTW8sYK+XrkVAUMlmknHT8b0lS6z98BEIBEvD5qInDEaWDCsD5IhqVitJTU9OVlJU5urq6jV309ZGWpiazobFxS9++fZPxqZAWf2HwVQJl0IcfxtGjR5tkZGR+BGWbn52Z3ZiUlIhq6+vkdDt3NsJjW6HAovKS4Rc/sFg2ZaVl+L9YJCVlJWk8GIdDyAanhcQID+rJzn6VqqikxNXX02vU7aIrCcbgII/NDnJdtgyPhMGf5rz579h/yX+qrCBY87KysplXL1+uJ5HJrjU1NUrl5eWohduC5OTlkAJYAGwF0tPTd3bt2rWuW7duJCUlJQQVhuh0Oh7rKdr+DK44AWyNUDE4v8zMTPQyPp6WlJKk2KdP38WlpaWovKxMNOwPD5KWlulUA+mOz3aeTTM2ML5IopNiiKz+M0A2PUFpfr54/jybwWQuqqmtlSsuKgZF4yM1VVUkp6CAFBQU+JnpmTtNzU0bQD4i2eCWBCsg3kDJGJBPAGSHR5H3hY2LZYM33CKB7FFWVhaKjo6mvXr1SsWuV68FxcXFqAxkRhIipKishKSkpCrr6+tPzJgxg6Gnp3+WTCa9xPf3X/BFlRUEZwqCUlu/Zr2UZmetAylJyZIMBl0BN0dsNvuZjY1Nk7qGRtbDhw/Xb968+e1h7vj/+/96eCZcH48N1MK7YME5WlpaG0FJu4WHh3NBoTU1NDSMC/ILqvT09dhwL1xdLa1FxqamJXDtF6IM2hG4Nwt2ba3SqjVr5AwMDH5PSU6WkO7USV5OTg4rV4RVjx5cJRWVZF9f361vyQYPMcOy+fMw188Gro8VWhPvXj97lqNnbr4NZKP/5MmTlsKCAh11dXWD0rKySkNDw0Yra+uGrqamS9RVVIrh2h8cs9vWtKuyggBw/liwvWJjY+eDUtjm5+XpZGdnt1h2704CAYTq6+of6DugL/5O6R4U/IOj6tsbuFd1qJwfoqKiXHJzcweHhYZywHKxZGRlC8Gih/Xr1+803O9TSIqbxbZQDpFsoFnuFxYW5hwfF9enpKREIy83t6WntTVZTU0twMzM7KilpSUeeHMHrvnHeMUvDNyrFlheu7i4OFeovx8iIiO5GmrqkiCbXFsb22e2drbHZGVl8VcObSKbD9GuypqXl+ccFhp2KDQ0hAY+JpXd2Bg8duzYzIqKirXOzs4NkIQPhftjcOZXAFQMHmmFLTA9JjpmF1jgLg0NDUOKi4p4Pa2tkIWFxcoBAwa8gvu+KzrhHwKujWtEeLhHaGiokCkhQeVyuY/Hjx+fDVbUfeTIkfjT6Xc+Df8aIGRDycjIYMGDvcPXx0e/idM8oLKykmdjYy3o2d3KzcbOBsvmfusZbUubKysUiJmSkrLt9KlTfcEH7SElJU0Fp/1y9+7dD0BnBg/LKyeSfhNAeeShY2fg++DBwqCg4IHQ41ZX11AXWllZHRw3btx+SFINZfokqwd5ScbExOw6deqUbVNjoyUoaPmAgQMDweU4DA8BHgpYRST9JoDyKNVVVnbxDwhY9tDPH3/QqKmto93Sq5fdPnv7oUfgGMumzd7AtJmy4htPSkhw9Th0qD9YokH6BgbI1tZ237Bhw3AleBLJvnnAqqwLCgraFhwcjFShozNy+HDvQUOGzIIyVhJJ/gLIRi0iImLOIY9DQ+Cwr4WFOYLOzPp+AwZsb03xffDixYstAQEBG6OfP0eGhkbI/kf7W3Z2di4gmzZx79pEWZ8/fz4QHHGvmOhoTWNj4wptTc3FM11c8Md0RXCjfx6w/E0DiodfP2ikpKdbhwQHH30eFaVMp9OLVFRV527cuBF3OPDXpW948OCBPcjnbGpKipqFpWUZdFBcobl/DlGFkPa7+qYPZIPf6apDefuAe+Px8sULRWVl5XwDPcO5s+fNxh3V+NaU/wFwcwsOexy+9JOjY+O8uXMFcJNREIZH6HcIoKzm8fHxTuvWrk2f5DBReHD/ATb4cguIuF+2bNp0yWHChObly5cLE18mhkGYgejEDgCUtUfIkyczli1d+mrqlCnCUydO1PGam+cQ0V8OuBF56NFfcF/tLpw1Y6bw+LHjFyFMBrbvZvaPzwGXOzYm9syC+a7CWbNmcb3veVe5ublx58yeI7x58+YZiO/UgWUjBW7TRRcXF6HT9OlCcJ8uQFjr15rtDVzI5u69e8kTJ04UbtiwoS4nJ8cFwtr1rcK3AMgAT5q2ee3adfjVjXDqlMnCV1lZm3F4a4qOC9aP5uZmF09PzzqHCQ7C/fv3J0OYDRHdPsAF3OBCwmE//ii8fvVqHBzjj+rEAHXsGtDTtVw7ewuh8+7BwkFTugudZzlzw6OC1xJJOjxYX6BfEzfDyUm4dOlSIbhMohlt2pzS0tILK93chOCf8l8kJByFC+MBFB0ekIN2Rnaa/wJXV2Gf8V2F6285CPeE/Cz8n/8U4Yh5PYWjxg0X+j2674/TEad0aLDeVFVVHV29ahUf/HlhXFycD4RpENEf5ZOa77CwsOm7du700NDUpG/atGmmmpraNSKqwxMTH3l11669k6vpGWigU1cQqBDxWwSIRCEhGoOC4h7lo4IwHlrnvqFomP3wmdAjfkSc2qEBBZ2899e9pyKfRUg5O7ucGzly5JsJ8T7ER5UVMpSF3u6+7du2O/ft2xctXrK4K5lMfuf7+o4KyEbeL/DBgX17905jGTUg27F6oKR89Pacb1i6NCYVpUWUoJwgLnKYMOnWwrlLZoPCVhMpOjQgQ+19+/ad9/fz7+f4k+PpmTNnrgDZfPCd7Eed//CQ8NHHPY87m3br2giKimc2wRMrdHhAyJoJyS9Djx05Ok3KpBH1GocVVfCuomKgq8Xj8JCxnSrqPJiGrl67NOHOvRv4FRYeMNLhAX3KW7FixXIXFxfu7Vu3nEOehuB5dPFEJe/lvcoKJ5DKysp2nD532quuvi5p05YtvcGiHobMv6uX2P8EkA0lMe3l0v9t22rCUShAtmP0EI+LFfX94zfw1FstoLAmdupIdxAT/ebxm8mFa+eW4nyIJB0a0KmYyVMm2/QfMCAJOu9m4eHhv2D9I6Lf4UOW1crj4ME1bDabf+TIkeOQYbsPkftWyCrK6nXo4KEVxS0pqP/UrkTT//GBRlhhuY0tyKyfJlLujtAFr4srMrJSgonoDg/Wr+XLlx/v1bsX7/ChQ2uqq6sfE1Hv8F5lPXb02K2IiAh08MABXxkZmYNEcIcHnni3m1euB0UkBKAfZ5vBMf4y4eOK+hqssJymFmQ9sgviypagjZs229Zyqtvn1c03CCjswZVuK0dTabTaDevX9wNZLyai3vAXZQ0MDLx9+vQpzcNHjuQqq6hMIoI7PCC8bj5+dxd4XTpLGzbfDFHpJJGf+llAcjwn66DpXVFGUQLt9z2/LcD5ErEdHlDYh7t3776cnpFBPXPmzEKQjSERJeIdZeU2Nc3dsW3bjwsXLRIYGhriXiteNkcMUFFfuur4kVO65sOVkIKmpMhP/ScIwRJTQNF7/6SLAoIDdB8F+2whosQAqqqqi1a6ueVdunjRKDM9fQMRLOKNsmIt3rl79xxdPT2JESNGnIAg/O2OGABbvzVL11vWkAtR137qqKX53w0kwxZZXV8GSek1o1tXvB1qOZVid4AADCR/qL19/8GDByPP48engexFA4MwImWFAHJaWtoc2Kzs7e1zlJSUNsJJn+aMfeeAbCiPAn1cS2oLzI0HyiMqlfLXV1SfC0gWd8rMB2miuIxI5HvHfwNcBw9eFgOA7uWwpKTm4g8a9+zao4v1E4e/tqwDIyMi3PDqeBYWFvi/LGVEuBiERiQnZiys5Oci7a4KiM9rm7d3OB85dRZSNKGg8GdhnZIz45WIKDHA4sWL08zMzFAjpxG3OqL57PFIIcqLFy96h4SEoC56elkGBgalOEKMyKrSfHy8ez1+4oeM7JQRng/i715TfTLYuoL/atJLA4U+D0T52aWX4Hp47gQxABjMpyxJyTU5r14hDw+P3lhPsWXVqq2t3drczEV9+vTZC4lSW5OLAfQoVMragqp0pGumgnhtZFVfg9/RKmpJI6YyH8UnxEgUVaT9sUqcGOS6cGENngtBQUFhKxxqkWtKSlBUVBQyMjbCLkBrKjEigsODUdDTYKTYhYUkpGlIwGtbNx6/e8VzdBhaq6GAoMeoILPW8bV/JkZErJa2dmbA48f427fp5Dou9+6L+Hi8CsktiDzXmkYMKA1TVU79anjEU2TYQ6Ptmv8/wWsRIC1jRZRXnIUkJVnrIej7WrzqXwCtfNTwH398WAIGFfa34gV5zfF6T1OmTMEf94kWjvqaAKXBa5eLNiLoHT4W9y+hNLDZphX1xUi5swwoVft894g7WtIKDMSUI6PIyEgoEBHRTrwlrw/Kk9j9KjAwMkLyCgooISEBkaOfR4tmk8O+wZcCBEKDbRhsI5uamj7aqWhoaAjYu3dvJYfDuU0EvQHOV42Oji66cvlKNezjRc0+CMST4aEc+tuvv468ceMGXlrob0lITEB0aRK4ANRP/rfqZwPZ4nnlNI0U0LPoCLR33zsryX8yUD5t2MYKBIIPft8E8RIFBQXZfn5+eE2tdUTwG2JjXw4NDwvn+/v7TyCC3gucS4N6G+bn4zc8Pj4e1+MI2PDMMe1BgqKiYtPzZ1GIHB4WhtTU1XHgl5wOUisnJ8f3+rVr95lMJv6GCysvXlNKDjYF2PCy6SL4fL7q1ctX5Oh0ujqE04n41x0RCvQWVcNCQ/FKfm++XID4v+STk51z+uzp0/7FJSX3I0NDXYngD+J/3h/hWfoUtWRAmUCj2svi4azBxVDRlkPZr7LIc1zGvFnE7VOBclo/CX7iW5Cfj6cZwhOwiYBwLK83MgBI6WnpWic9j+N1PkVLy0P8m07dk8AAiaDAQNK506fffNwI8bheFGF7456Albt86uRJ35y8V7euXbl63/PYMZ/q6uobkKbNl+GG8hzX1tYOT0tPR2RsPZrYjcEQuIaIb3fKy8ujjxw+jE6cOIEe+j5cXVtTy62rq9ty4/qNV/fu3as4euTIg4iwsFlQeCUegF/EJyYkWN2+davx3LlzFV5eXr/jme8gKzxVpehFPcCF9L2XLl26EPLJv3XzZjleVhLC8EJpSFVdtXrs+PE3bHv1wvMc4KCPAtYFFRTlI3lVKWgvoWVsL2WFrPlgtaXkmaiqpgKRqZQRRMwn0djYqAMPfhQoT9e9e39FMTExd6DcuokvEmf8tve3w6eOn/Q9dPDQTGhV8DhRHokM8qJRUW5urjE8vCGbN27eDT7hzzgvKoOKl7hHLIlW/QbZTYU0G54EB5f73L9/tZnHmwFh8rq6ulU/Dhu2dZ7rfIk1a9x3P3z4EKWlptrDKe+sO9tW4I5/SUkxIuOlGU3Nun3RiSigCZliaGgomvBXX1+PU19bP5dKpfZQVVFNlJCQ2Eaj0vrFxsadriwttaDRaM14vtVHjx83q2toZHSSlk69eeOGc1JiIp5Eg4l71Gw2njYLLT/4+/57FubmBySYjJ2QlvTY/1F/UOzZOBLyXSYtLb0Kr5T9vmky/8zmI5uvVlSVkyWlGbjSiND2AefPZNFQC4+L6qE+PgcoDxea/jJJFp4kWAlPFlwK5eRLSEksMzU3te39Q+/OhUWFZx48eBAEyVVAzoKkpCQECjhQW0dHuYtel/mrV666UFxcfAJcLry+PaqoqmiC39/BoFxmMJirWSypZ1mZmT3v3717FtINgPznGhgYbMLXl5SS4snKyKLampocOGwXPerSpYtomk4yXoNUQvLtlqL9AbMeY2xigrS0tJC+gcEurc5aJ0CB7vn6+kQ1czjr2Q3sluzsLOR16RJuBpAUi4Xmz58f16tXL5MJDg4mA/sPDAoPDbOura2l4HhCmfR9/R4q1NbVUSg02jYQHsrMzECyMjJrIX6Q6MIAkfZvIZPIPVpauIgO1qbdgVui0smiyZBfr5T9qUD5i6EyHa2srJCpqSleuXuqnp5enoaGxs3w8PBrUVFRGWzoQJeWlJpA2RlcLleIZe80Y8axQYMHGznNcJrJYDJ458+d79GpUydQNlH/ig+W1+IyyJ8lxaq/eeO2D5VOz7588SKqqam5CfmI/OL8/HwD51mzhuNPnjp36TIW7qVdXEk8Fy+uNzJer/5TK7AtAaGh5mbRJHl1cP2d69euO2pmZr6kR48eniwpqdNgGVFDrchiIj5UYGVF6/KrkFYNnnwVvLw6CBeHvLl/KoWCjA2NhKbdut3voqd3b926dY/62NnhD9GwVfl88OzQX1Xf+MPgWcGJ12st0FoGrlntvtWqp9Vy+6FD65RVlHNo0PSD+yUqzuuZwgniQQc4QvCoiGNERRTRZMssMGLm5uYSjj9P6de7d2/2Knf3uzo6OniAEy8oKGg6WN74rt26qTnPdhlqbGzcrpMM45KRmRJM1ND4xafaFyrIyzcW5OWhgwcOuoA/NUFRSRG9fPmyOSY6WoeMSPPKSkoQi8UQzYEvKy+Hbt+4ZbRh/fpL+/buDQEfy2zWrFll2KpKgtVVUFTAeZ4YNGhIUEBgAGn/gQMN4Puy799/0FBWWYlfyYlqEc+YzQQ3gEL9BGtJQvXYf2vhfp6l+0eAmuC3DViJqLR/9E+sFjz1ekhoKEpMTNwB+6apqamIRqVw8vLyyp9HRfGwxcYPdyeQQXFxEbpy6fK4x48eXzp39kwEtGpSs2fPruU2NpLwjNkcIY9kZW3N7tGzJ7p58yYPlLwIZF4FLhlel8DZ29v7yLGjR706SXeSHDliZNWl8+dnpCWn3C4uFrRLE40NG65rUr8f+gq7d7cMOODhgWe4+2KAQE3S0tI2gMWU0NTS+hWe2KHhYWGGFAqF2llHtxFcAVZlVeUWeLInZWVl6YF/K8zOzJbk8rhkFRWVXeDz4gnQpMvKyg5CT5RhZGR0Agr0KDMzc19RUVFnsLYCNTU1FrgaB8Gve4ivCRZHic1mexblF920srXCS7N/kJs3/ZSv3ThZzFXPI/cer4849S3tZmVpTAoqzmCjp56voEceUdypk7To9cznAA/6yODAYCfoSFLs7e1XV5SVrb5y7YaEmVk3CXV1dU5VVRWWx0pQtu2gyFQ5WTnas8gIhpS0dNOkyZMbZWVlF4aFhZmy69jbautrt0+ZMiWCw+Ecun/vngx04JhQL2jw0KFMMzOzxdevX18LDwVDRlpawGnmMvgtLfTB9kMRWF8nqIM2X0gDrPhjMFSDSUsWLxHy+TzuocOHl8OFROvyi0HIz8+PFRgQVBdV4EMesdC8VVnbA7D5DBYVJYeWoKKnJHTz2p1I6U7SdkSsGGDPrl2Pn8fEDCbb2triF+90CPukF+UdBbBOqFtXU1SWV4sErQuhtA+QL36dVJZTg/R1jQS3PW9/0RbuawdayEGpaWnGXaFTSLaxtUHV0HPG6yeJeRf8fo/XhFBjbQsiU9tHW/FDIIC+TUF6JbK2tkHT3aYTMWIIxoPPqmFtY4PItbW1q5SVlNDp02fEw9PepbGmqmq9hrwOKsqqQhRa+3zmT6aSUV05BzXXIWRrbUuEinkN7ihWVVejzp07N5J79ux53dLSElwB9jwwuX8731BHAb9BYCmxbvex648yYgpFvdH26GBRaWSUl1yGOqvrIzqT5gNBePELMQDoo/q5c+dM9bp0QS+jo+3wC7cW6DFX48W6oqKi2vx/u98yPc16co2NDetqC3mIXdWMKGAF2xKRCwD+cHp0MRo5YhTS1JdZBQ9FO/XkvknGcDicAfifDo4zZtSRQTiFTAmJSYryCuj2rdtjQJs/ONdQRwNkk11RVzFNX8MMvXpZ1ubKSqFTUFlBHaI0SiH5Top3GEixhIjq8GA9vHf33phC6EuxpKSuQ1CFSPpDhw6tUlVTLW9p4Q4vKSyciMPEtLJk3rIKfW2DqtwXNai5iYfI0HNvC1q9ChJKDilE/ayGoL6DbU/Dw/GfLVr3FWKck5szvKeVFRoxYoQnyIYtUlbYiRs3fvzW4pISlJyWdgi0Gi8ZKQYA2URY2fbYIy/UAd+yApFFi0j/e7CVrixio4Y8ClJXU7+vrWrwjIjq8ID+dQp8/Hg1Hr5qbGSMv2ARrfLyRvKGhoYpdnZ2pUePHkVJSUnDiGAxwIQxkxO6W/SsSAmqQFwOTzRY+l+BjTOY1heP8lEv8wH4s+NQeCjEn78TcLncKeERkcPpDEbp2HFjj4BsRGuMvRE7BAQsWrTolFAgQMFBQdi6iucQJQDZPJg1b9p5GYE6SgoqRjT6vxuJhd8A5CdXo8ZsBpr40/gnYGfPEFEdHqx30NH3iAgPR9u3b7+N9ZKI+kNZMRCxbsfOnU/OnTtHD3kaEkgEiwG0VfSXL1q6ICrZvxKV5bERlUkByRKRnwGZQgLfl49CL2ahyZOnVNlY9vYAuYutKkFpaWmg++rVjDlz55RraWk9IIJF/KVBA3dguru7e/natWsNUlJSxGMF3mL4kNFT57vOq/Y/moSa6/miCdY+Bzzmm0KloMenU1B/W3s0f948vBL4TSK6w8Pn8w8vX7bMwM6udzn0oXqCbLyJKBF/UVZIkD/BwWHtgAH9heBLTSwvLx9DRHV4QDavZjjN3DC09yjkeyweXE8yKN+nKSzu/dMkaCj0ZgaS5WuhGbNnLKLTJGcR0R0eaP7HuK1YMRGP7tq4aeM6rIdE1Bv+oqwYSHjS2cXFztrKSnnnjh13SwpLHImoDo8UU+aU28pVgcbKNijofIrIXOKm/WNgRWVI0lCMbzZqzmQh9zVrAnt2sz5FRHd4QFEdj3t63s3Ly1PesHGjn7S09Ht9+PcqK0ZXVzfWeZbL2uKiIrR2/Zot0EPrRUR1aOBB5qipqA93mjl9CypT5IddT0ckUFi8lND7EFlUJhW9CCxAVfFMNGrk2D19bPoOw/kQSTo0oKi99u7duykoMBDNnDFjq4GBwSiQzXtHvH/cJABpaWluhzw8fsXfwfxv2zZ3SUnJ3URUh+dxsP/G06fObqmSSEX9pxqKRvu/Pb8AVlTcEUt8UoCKwknol4VL48eMGu8IlSGeTwwoKytTu3vnTpG3tzdubZ7b2dlNBdlkE9F/4W+VFTRfqiCvYOfGTRtcZTrJUNxWut3W1NL66CQIHQWQTafoF5G//rb3t9llwnTygOlGIh+W3yJEJPilUMgo9mEuKojgClxmzznp4jR3JVTG532++p1SVFRksn379ov5eXmWi5csOTxkyJA1IJu2+b6qrq5u4rKlS9kjhg9vOHbsmLhj8BaRsU8dXV1dG/qMMhWuujRGuC98mnDrg8nCAVNNhZMdJwmfx0RGEUnFAOnp6bOAhlkzZzaCVW2ff++DJdHas2dP8JRJk4Vr1649X1NT82WW4v4GyMlJ1Z0zz+XJ4NF9hI4bfhAOcrASrlq9SlhQnItnKlEkknVoQA7yN2/ePDtu3DghdNyFbDb7EhHVPsAF6fv37/8fPBXCaT//HJ2RkXEdwkSznnR0QA42WzdvxU6rcNpP04RgQbZB2JedlOErJSkpqfuObdsSpk+bJrx8+XIjyOVvp3BqM5JevBi8fv363MmTJwsvXrjIhotPIaI6HFD2CZ6enm5O06cL3VasEAYFBoX98ssvKT8OtefdvXu3BscTSTscUPZJW7ZscXdychKCrqQ+e/bME8J6ENGfxd92sD4GXFQDfA7Pa1evjmQymYIhgwd7TnF0/A2iysFZrm1N9f0C5Wfh7/RBBgvTUlMpurq6frOcnddpa2sXQjT5yqVLZ+/euzdUXl6eP3LUKI8RI0bg/wji+Q6++04WyEY6Kirq1zu3b88pLi4mW1haPrC1tZ3bu3dvLJv/Di6Xu+LC+QvCSRMnCjds2CAMDw/3g5tVJqK/O6BsKikpKTtXurk9+dnxJ+GmjRuFCQkJa4nodwC/fu3Ro0eFDg4OIj8tNjbWG87/bn19KJtmzPPnOxcvWhSO9WHH9u3CvLy8FUT0v+JfWdbXwA3ify4ox8fH9wwOCvIE/0SDzmCUjx07tuqHH36YyWKxIltTfttAOa0PHzyoXlVT45mRnq6iqqb2avIUx1dWVj22gLV8SiR7h9eyefLkiR08xEfgPFUZWdmyCRMmlPft2xevjBPdmvLbBsppu3nzZg2BQOAJllRRU0OjUElZed6CBQtiIBq3Jv96QYY2Uda3gZvumpycbOrn57chNSXFlEQm16ioqASMGjXqrrW19Q1IwoUb/6KzFv5ToCz4k1Z6SUnJmICAgEnwEA4oKixU0NPX50J5orp37z4LypLZmvrvgfzMg4KCTMBv25qelm7IlGBW6ujoBI8ePfp6165d70GSb042ubm5Ex89ejQW6npwbU2trIKiQmKPnj3/B/5pIpQluTV129DmyvoaKAy9qalpt4+PT+fMjIxxYHUF4NORW3i8LdD5yNPS0qqCwtwhkn918Hi8yV5nvQwrqyv/l/DyJR8eOIqCvLy3488/vwKfFDf5PLh/0cxynwvIhgnuwZ579+51zsrIGJ2RmcnXNzDAlb9h8eLF6crKytdaU36d1NfXT71wwcu4urp2U3JikkBLW4usoqp6BxQ0R01NbTXIpV2+0G03ZX0NVAx+dWMSFRk5OSExcWpySooyNBUMqPiGzp07pygoKl41MjK61qVLFzyzcgYUtG3X7/kb4P6wDAxg40CHYGxFRcWsO7fvNEiyJG35PB5SVFIqMTExuTV+/PgLNBotDe6vXnRiGwDXxlObGwUHB09LTEiYkJWVpQoPCbmiojJ+gsMEUqdOnc7a2NjclZOTw18dY9n8gxG0/xy4P+zCYNk0hYeGTi6vrHR86PsQ0eg0S6FA0KKto1MGsrkCrQx+uFLg/lqnfWwn2l1Z/wwIYE5cXJyql5eXGlgQVzyHqpSkFIKnE6VnZBwEX66mZ8+eErKyst50Oj2EOK1NgYelV0NDw4SUpCQOWH4qKOTqgoICcllpqWixBQsLS6SiqrKvX79+mRISEseI09odkI0r+LWK169f15eXl3fKz81DUtJSSF1DQ1hUVLQflKIey0ZSUvIWyKZd+gEgm75sNnt0UkJCk8+DB7JQR0vy8vNRVWUl0tDQQK+ys09Pc3LKHTJkSDGVSsVr/H4xvriyvgYqBk/prb1s2TL2wIED3Qrz83tFx8RIQqfFEs9yDC5EA5lEKgOfTgBheOEuJp/PDwD/6LD9oEGS+vrGqLN+Z4SnaHwbfC5YR9FMHjmZmejStWtNrvPmbRCSSOZlZWXc/Lw8cmNDoxKTyZQSIiH+zFfA43JD+vbvzwQLdheU4Sxkg1uDV2Ap/hP/EWSDLalCdna2E3RWxkZGRDTGxsXJd9bRsQAZ4KnZ2WDly+FYoAKyAcVmNjc3+4KinwBZSkKLhWcwea9s8DI9mSAXLJ8rVy5wlixZvgUuaFxcUtKCH1hOU5Myg8Fg4dnBszIz480sLKqhkywJsrluYWFxBbKpALn8I/fn3/KfKev7ICppMnTQhOfOnWvuamy8hkanW5aAxcNPdm1tHcKzUXM4HDxUD9EZDCSAysND9OBcUR64QLhCuVwuAhOEGHQ6YrFYeJ0vhJUezk9++PDB1vnzF9IHDRqEKBQKVsjLX7qJ/VygfHhRikmxsbGCkydPcm1tbTdSyOSupWVloocTLw/F5/MQpxFkQyZBU00XyUY09IvgtWx4LS2IISGBmHQGfliRnJwstCSqWK7xISEhO6EHz7CzswORkK7B9pUMZUTo/9vURSXKoyBfAAAAAElFTkSuQmCC"/>
          <p:cNvSpPr>
            <a:spLocks noChangeAspect="1" noChangeArrowheads="1"/>
          </p:cNvSpPr>
          <p:nvPr/>
        </p:nvSpPr>
        <p:spPr bwMode="auto">
          <a:xfrm>
            <a:off x="7934325" y="5663226"/>
            <a:ext cx="2896564" cy="289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282975"/>
              </p:ext>
            </p:extLst>
          </p:nvPr>
        </p:nvGraphicFramePr>
        <p:xfrm>
          <a:off x="4761708" y="7367742"/>
          <a:ext cx="162560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effectLst/>
                        </a:rPr>
                        <a:t>EID</a:t>
                      </a:r>
                      <a:endParaRPr lang="en-US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effectLst/>
                        </a:rPr>
                        <a:t>NAME</a:t>
                      </a:r>
                      <a:endParaRPr lang="en-US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effectLst/>
                        </a:rPr>
                        <a:t>AGE</a:t>
                      </a:r>
                      <a:endParaRPr lang="en-US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effectLst/>
                        </a:rPr>
                        <a:t>SALARY</a:t>
                      </a:r>
                      <a:endParaRPr lang="en-US" sz="3200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dirty="0">
                          <a:effectLst/>
                        </a:rPr>
                        <a:t>65</a:t>
                      </a:r>
                      <a:endParaRPr lang="en-US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Trish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22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9000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66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Rishi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29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8000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67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Mahi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34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6000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68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effectLst/>
                        </a:rPr>
                        <a:t>Mani</a:t>
                      </a:r>
                      <a:endParaRPr lang="en-US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44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10000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69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Puppy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35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effectLst/>
                        </a:rPr>
                        <a:t>8000</a:t>
                      </a:r>
                      <a:endParaRPr lang="en-US" sz="3200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314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Query to find Max and Min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AutoShape 6" descr="data:image/png;base64,%20iVBORw0KGgoAAAANSUhEUgAAAKsAAABbCAYAAAAMenUAAAAAAXNSR0IArs4c6QAAAARnQU1BAACxjwv8YQUAAAAJcEhZcwAADsMAAA7DAcdvqGQAACtySURBVHhe7Z0HXBRHF8Dn+sGB9N5EutJUimjsSuwNG4migg1bLKjYy2ePJio27GLvBRFBKUoVaUqv0nvngOO48r05VqOJGk3AqNyf3/5ud2Z2dufN2zdvltkZJEaMGDFixIgRI0bMVw6J+P3mEQqFdCFCNCgQ/KAm2CRgw+VrJpFIPPgVAeko8MOETRQOxzgdGTYeHDfDrwiBQCAKh7AWfAgb4/jx40Lv48dxNCqGberUqSQ3NzcO7NKKiorIY8aMQWpqasjb21uUBuDA+fjcv4CvC5sof9i4RBgDfuRKS0t3wvXpVCr1kpKSki+OgjQQLSTj83BaOMZlpMOG7x2X800+GEgnCRsE/ZH/tw4u6HdBeXn55g3r1tfk5eVlwmGX58+flzlNm14BinMMKk2mNRVC7u7ufc+eOcP29/efho+9zp59vsB1QXVyYvJ5UQKCvJy8WPdVq2tg1wO2aceOHatLeJlQMHDq1KpBjo7VDuPHV/fr248NccMPexy+vnfPr+VO052qBw4YWLNxw4Yyv4cPy1qam5djBcP5/ZmUlJTUDevX4/wP4GNI18vP92HCKreVr65cujzzxrVrP+3avuPW/v376yorKxfiNEAv73v3as57edXCvi0odODyZctK9uzeXQP721qTiB40BpQ75+SJkzj/za2h3z7fjbJyuVzJ59HPqfX19XJwSGaz2az7PveZ169dd8nMzHwKyqCI00WEhtIyMzJQaXExtkooIzNLJiTkKW3r1s0jMjIyVrxWLnYjW+ZZZCQVdlmwMWKjo8ndu3eX69u//0x9Q8PRRiYmY+Xk5UZD3BP/hw9UKBQyzcraaoy2jvZgZRWV2/t//5314uXLXyG+E2x/oaa6Wjb6+XOcP1xSOPb61WsBhw8fMrCxsc12mDRx8KIlS35wmOzgFRcTy9qyeYtHQ0PDWZy2pKSEmpubi1sHKihlp5cvXkpfv3aNunPHjtmQzzCcNyYvN1c2KzMD5y/ZGvLt890oK4ZOoyGhoLXVbWxsRJMmTUK9bG0QVKR5UUHBUhwuwWQK6XQGAt0SpRMI+MjV1RVZWliyjh4+sre8vHKmKAKg01vTYMgkMtLU1EDW1taB0Nz7Ozg4PDQ0NLwPTWw9k8Wiqqqq8vr06eMH1wxZtGhRprKyCirIzyfOfh8kxIT7AHg5OXkmJ06ekFy12l0wcfJEGy0trUAymRzWp0/fOWfOnfWNfBaJgoKC+kBaIYVMQTQK1kE4kcdD0tLSaMeuXSg3L09u/fr1S0BhleGeeBQKBTEY2Nv5fviulPVteC3gaoL3umDRoqzmpqbqnbt2rYGK7Nbc3Aw/b7mRQkQtLCjMmjN/3iw+KO6ve3b9CgkmQWWDk0ikASSlpdD58xfQ7/t+i4FmN+fggYOVFy5ccMNxTAZTCFZZwtfHN+nSpcsv3Vas+EVWTjZTUkpqMCgOborfi1DkXiO01n0Vku0kg1RUVSLh8I1/jQGlddTU0Cj0OndOpKHYOX3rtkQPG/jJgTZWVmuyMjKG+/j4xEKwpiji7QJ8B3y3yoqRkBD1RbacOH36cV1tHXnzps0h23fuXIzrkA9/rUBPhd0oUFBQuOk8x+X2ixcv5e/cuXNNRkZGFZpZIg24Gc3NYFWtkImJ8VFNdfV9GpoaO1VUVMJwHFhdYWNTE6qqrjQpLyszzcjIlNPU1Hplb2+fKDr5PVDIf/RtqWQquDEtuDVIh8PXN/aaSVQKVVFRXl50M39WPxJYfPBpW2bPnXsSrhfpceCARkxMzE4ZOTnae3t23zDftbISSEtKSk7evHXLqbjYWDn/R4/HQi+biGqFQiNTcXNuYWYxwX2N+2UvLy9049p1JCMnS6SArjaXC4pqgoaNGHHyp+nTPcAN2Dt06NAIHNfQ1EA2N7fg/PTzz0pLflnC7POD3R7wcYempaalg5V+07l7Gw4oP6+l1Yh6HD2M+EI+ysnJcYJDkW/wmsLCwgmvcnMYs+fM+aDugWtAg/uvmOXi4jl23Di2x4GDjuCzUiQlRQ/rd8N3o6w8sIIcsG4CoulrAX+uiYPf7rS+ntPV1V2we8/uAm/ve+jFyxdIXkYeB4PF5KBmzps3VmjgwIGbp06dGnbM0xNBZ40IBXPHF6D4uHgUHxt7MerZs/thISE+0FELBmW0qq+p4bDr6/B7okrYuKtWuTcK4Kpx8XFYUd+YUHAVFiUmJgaGwLkH9h9g9R80EAdzwIofm+Dg4H/i+HGy+2r3W/Hx8T6pqak+586cues8y9l63Nix5ZY9erhAWmoLuDfN3D/ut7GxAe6tVenh2mddFywYoKfXpfLIkSPgw4v6kN8Nf7RF3zjQhO5/8ODBL/369eMoKSmZZ2dnp0OvGSvfIqjEwzgNKJac7wPfsy28ljGWlpbzdHR0jgcGBJTwuPxG++H2XUQZEXh7exez2WxVUNyLcBgSFhZ27OmTJ0hWVhYrBWqCB2PAgAGoe48eYy5dvLhSS1vbCq4t6nnDdQbcunnLS0FRQQuuIQcPSg2EOcL9XLp96xaqq6tDSopK3BmzZq5isViiV1eYgICANYkJCdu4zVwyg8EAf5WEdDp3vj9q9OgZcM0qyKNfcnLyE9x5tLKy6gcdrKN379zpZte7d6CGhsZgIhsECr3l7OkzG7W0NEt/HD7cGc59QER903w3ygr+pQZUigrstkClpsO+CezjliMP9itwGgzEScOPMWzZEF4Jx91gXwD7KTj+NRDeFX5wk4zTNEC8Duz/2Z+kQFwmxCnDvgT8JrQGi87H6bH5fgnhfDjGr9R0YXudB/4nRBKx/wZIZwY/r1s8/IoqA9KJTDyUkQX7Rngf0qXBjyYc4wekDn6zcDgG4nC9WsCGw7NFgWLEiBEjRowYMWLEiBEjRowYMWLEiBEjpsPzTfxTQCgU4hffTnw+X1BbW4v/X45Ki0vxmFPRUED8L0gMjUZD+D8/TCYTKSsrI21tbdEQOklJSfxy/TyJRMKDpb8rQDZS8DMdZMDHsikoKEAVZRWIXV+L6kE2AC47hg9ywLJAioqKItnIy8tjmeF/QHiBbESJv2a+GmUFoevBD9PHx6epvr5hoLKi/JJXOTmNKampqKaqWlZTW8sYK+XrkVAUMlmknHT8b0lS6z98BEIBEvD5qInDEaWDCsD5IhqVitJTU9OVlJU5urq6jV309ZGWpiazobFxS9++fZPxqZAWf2HwVQJl0IcfxtGjR5tkZGR+BGWbn52Z3ZiUlIhq6+vkdDt3NsJjW6HAovKS4Rc/sFg2ZaVl+L9YJCVlJWk8GIdDyAanhcQID+rJzn6VqqikxNXX02vU7aIrCcbgII/NDnJdtgyPhMGf5rz579h/yX+qrCBY87KysplXL1+uJ5HJrjU1NUrl5eWohduC5OTlkAJYAGwF0tPTd3bt2rWuW7duJCUlJQQVhuh0Oh7rKdr+DK44AWyNUDE4v8zMTPQyPp6WlJKk2KdP38WlpaWovKxMNOwPD5KWlulUA+mOz3aeTTM2ML5IopNiiKz+M0A2PUFpfr54/jybwWQuqqmtlSsuKgZF4yM1VVUkp6CAFBQU+JnpmTtNzU0bQD4i2eCWBCsg3kDJGJBPAGSHR5H3hY2LZYM33CKB7FFWVhaKjo6mvXr1SsWuV68FxcXFqAxkRhIipKishKSkpCrr6+tPzJgxg6Gnp3+WTCa9xPf3X/BFlRUEZwqCUlu/Zr2UZmetAylJyZIMBl0BN0dsNvuZjY1Nk7qGRtbDhw/Xb968+e1h7vj/+/96eCZcH48N1MK7YME5WlpaG0FJu4WHh3NBoTU1NDSMC/ILqvT09dhwL1xdLa1FxqamJXDtF6IM2hG4Nwt2ba3SqjVr5AwMDH5PSU6WkO7USV5OTg4rV4RVjx5cJRWVZF9f361vyQYPMcOy+fMw188Gro8VWhPvXj97lqNnbr4NZKP/5MmTlsKCAh11dXWD0rKySkNDw0Yra+uGrqamS9RVVIrh2h8cs9vWtKuyggBw/liwvWJjY+eDUtjm5+XpZGdnt1h2704CAYTq6+of6DugL/5O6R4U/IOj6tsbuFd1qJwfoqKiXHJzcweHhYZywHKxZGRlC8Gih/Xr1+803O9TSIqbxbZQDpFsoFnuFxYW5hwfF9enpKREIy83t6WntTVZTU0twMzM7KilpSUeeHMHrvnHeMUvDNyrFlheu7i4OFeovx8iIiO5GmrqkiCbXFsb22e2drbHZGVl8VcObSKbD9GuypqXl+ccFhp2KDQ0hAY+JpXd2Bg8duzYzIqKirXOzs4NkIQPhftjcOZXAFQMHmmFLTA9JjpmF1jgLg0NDUOKi4p4Pa2tkIWFxcoBAwa8gvu+KzrhHwKujWtEeLhHaGiokCkhQeVyuY/Hjx+fDVbUfeTIkfjT6Xc+Df8aIGRDycjIYMGDvcPXx0e/idM8oLKykmdjYy3o2d3KzcbOBsvmfusZbUubKysUiJmSkrLt9KlTfcEH7SElJU0Fp/1y9+7dD0BnBg/LKyeSfhNAeeShY2fg++DBwqCg4IHQ41ZX11AXWllZHRw3btx+SFINZfokqwd5ScbExOw6deqUbVNjoyUoaPmAgQMDweU4DA8BHgpYRST9JoDyKNVVVnbxDwhY9tDPH3/QqKmto93Sq5fdPnv7oUfgGMumzd7AtJmy4htPSkhw9Th0qD9YokH6BgbI1tZ237Bhw3AleBLJvnnAqqwLCgraFhwcjFShozNy+HDvQUOGzIIyVhJJ/gLIRi0iImLOIY9DQ+Cwr4WFOYLOzPp+AwZsb03xffDixYstAQEBG6OfP0eGhkbI/kf7W3Z2di4gmzZx79pEWZ8/fz4QHHGvmOhoTWNj4wptTc3FM11c8Md0RXCjfx6w/E0DiodfP2ikpKdbhwQHH30eFaVMp9OLVFRV527cuBF3OPDXpW948OCBPcjnbGpKipqFpWUZdFBcobl/DlGFkPa7+qYPZIPf6apDefuAe+Px8sULRWVl5XwDPcO5s+fNxh3V+NaU/wFwcwsOexy+9JOjY+O8uXMFcJNREIZH6HcIoKzm8fHxTuvWrk2f5DBReHD/ATb4cguIuF+2bNp0yWHChObly5cLE18mhkGYgejEDgCUtUfIkyczli1d+mrqlCnCUydO1PGam+cQ0V8OuBF56NFfcF/tLpw1Y6bw+LHjFyFMBrbvZvaPzwGXOzYm9syC+a7CWbNmcb3veVe5ublx58yeI7x58+YZiO/UgWUjBW7TRRcXF6HT9OlCcJ8uQFjr15rtDVzI5u69e8kTJ04UbtiwoS4nJ8cFwtr1rcK3AMgAT5q2ee3adfjVjXDqlMnCV1lZm3F4a4qOC9aP5uZmF09PzzqHCQ7C/fv3J0OYDRHdPsAF3OBCwmE//ii8fvVqHBzjj+rEAHXsGtDTtVw7ewuh8+7BwkFTugudZzlzw6OC1xJJOjxYX6BfEzfDyUm4dOlSIbhMohlt2pzS0tILK93chOCf8l8kJByFC+MBFB0ekIN2Rnaa/wJXV2Gf8V2F6285CPeE/Cz8n/8U4Yh5PYWjxg0X+j2674/TEad0aLDeVFVVHV29ahUf/HlhXFycD4RpENEf5ZOa77CwsOm7du700NDUpG/atGmmmpraNSKqwxMTH3l11669k6vpGWigU1cQqBDxWwSIRCEhGoOC4h7lo4IwHlrnvqFomP3wmdAjfkSc2qEBBZ2899e9pyKfRUg5O7ucGzly5JsJ8T7ER5UVMpSF3u6+7du2O/ft2xctXrK4K5lMfuf7+o4KyEbeL/DBgX17905jGTUg27F6oKR89Pacb1i6NCYVpUWUoJwgLnKYMOnWwrlLZoPCVhMpOjQgQ+19+/ad9/fz7+f4k+PpmTNnrgDZfPCd7Eed//CQ8NHHPY87m3br2giKimc2wRMrdHhAyJoJyS9Djx05Ok3KpBH1GocVVfCuomKgq8Xj8JCxnSrqPJiGrl67NOHOvRv4FRYeMNLhAX3KW7FixXIXFxfu7Vu3nEOehuB5dPFEJe/lvcoKJ5DKysp2nD532quuvi5p05YtvcGiHobMv6uX2P8EkA0lMe3l0v9t22rCUShAtmP0EI+LFfX94zfw1FstoLAmdupIdxAT/ebxm8mFa+eW4nyIJB0a0KmYyVMm2/QfMCAJOu9m4eHhv2D9I6Lf4UOW1crj4ME1bDabf+TIkeOQYbsPkftWyCrK6nXo4KEVxS0pqP/UrkTT//GBRlhhuY0tyKyfJlLujtAFr4srMrJSgonoDg/Wr+XLlx/v1bsX7/ChQ2uqq6sfE1Hv8F5lPXb02K2IiAh08MABXxkZmYNEcIcHnni3m1euB0UkBKAfZ5vBMf4y4eOK+hqssJymFmQ9sgviypagjZs229Zyqtvn1c03CCjswZVuK0dTabTaDevX9wNZLyai3vAXZQ0MDLx9+vQpzcNHjuQqq6hMIoI7PCC8bj5+dxd4XTpLGzbfDFHpJJGf+llAcjwn66DpXVFGUQLt9z2/LcD5ErEdHlDYh7t3776cnpFBPXPmzEKQjSERJeIdZeU2Nc3dsW3bjwsXLRIYGhriXiteNkcMUFFfuur4kVO65sOVkIKmpMhP/ScIwRJTQNF7/6SLAoIDdB8F+2whosQAqqqqi1a6ueVdunjRKDM9fQMRLOKNsmIt3rl79xxdPT2JESNGnIAg/O2OGABbvzVL11vWkAtR137qqKX53w0kwxZZXV8GSek1o1tXvB1qOZVid4AADCR/qL19/8GDByPP48engexFA4MwImWFAHJaWtoc2Kzs7e1zlJSUNsJJn+aMfeeAbCiPAn1cS2oLzI0HyiMqlfLXV1SfC0gWd8rMB2miuIxI5HvHfwNcBw9eFgOA7uWwpKTm4g8a9+zao4v1E4e/tqwDIyMi3PDqeBYWFvi/LGVEuBiERiQnZiys5Oci7a4KiM9rm7d3OB85dRZSNKGg8GdhnZIz45WIKDHA4sWL08zMzFAjpxG3OqL57PFIIcqLFy96h4SEoC56elkGBgalOEKMyKrSfHy8ez1+4oeM7JQRng/i715TfTLYuoL/atJLA4U+D0T52aWX4Hp47gQxABjMpyxJyTU5r14hDw+P3lhPsWXVqq2t3drczEV9+vTZC4lSW5OLAfQoVMragqp0pGumgnhtZFVfg9/RKmpJI6YyH8UnxEgUVaT9sUqcGOS6cGENngtBQUFhKxxqkWtKSlBUVBQyMjbCLkBrKjEigsODUdDTYKTYhYUkpGlIwGtbNx6/e8VzdBhaq6GAoMeoILPW8bV/JkZErJa2dmbA48f427fp5Dou9+6L+Hi8CsktiDzXmkYMKA1TVU79anjEU2TYQ6Ptmv8/wWsRIC1jRZRXnIUkJVnrIej7WrzqXwCtfNTwH398WAIGFfa34gV5zfF6T1OmTMEf94kWjvqaAKXBa5eLNiLoHT4W9y+hNLDZphX1xUi5swwoVft894g7WtIKDMSUI6PIyEgoEBHRTrwlrw/Kk9j9KjAwMkLyCgooISEBkaOfR4tmk8O+wZcCBEKDbRhsI5uamj7aqWhoaAjYu3dvJYfDuU0EvQHOV42Oji66cvlKNezjRc0+CMST4aEc+tuvv468ceMGXlrob0lITEB0aRK4ANRP/rfqZwPZ4nnlNI0U0LPoCLR33zsryX8yUD5t2MYKBIIPft8E8RIFBQXZfn5+eE2tdUTwG2JjXw4NDwvn+/v7TyCC3gucS4N6G+bn4zc8Pj4e1+MI2PDMMe1BgqKiYtPzZ1GIHB4WhtTU1XHgl5wOUisnJ8f3+rVr95lMJv6GCysvXlNKDjYF2PCy6SL4fL7q1ctX5Oh0ujqE04n41x0RCvQWVcNCQ/FKfm++XID4v+STk51z+uzp0/7FJSX3I0NDXYngD+J/3h/hWfoUtWRAmUCj2svi4azBxVDRlkPZr7LIc1zGvFnE7VOBclo/CX7iW5Cfj6cZwhOwiYBwLK83MgBI6WnpWic9j+N1PkVLy0P8m07dk8AAiaDAQNK506fffNwI8bheFGF7456Albt86uRJ35y8V7euXbl63/PYMZ/q6uobkKbNl+GG8hzX1tYOT0tPR2RsPZrYjcEQuIaIb3fKy8ujjxw+jE6cOIEe+j5cXVtTy62rq9ty4/qNV/fu3as4euTIg4iwsFlQeCUegF/EJyYkWN2+davx3LlzFV5eXr/jme8gKzxVpehFPcCF9L2XLl26EPLJv3XzZjleVhLC8EJpSFVdtXrs+PE3bHv1wvMc4KCPAtYFFRTlI3lVKWgvoWVsL2WFrPlgtaXkmaiqpgKRqZQRRMwn0djYqAMPfhQoT9e9e39FMTExd6DcuokvEmf8tve3w6eOn/Q9dPDQTGhV8DhRHokM8qJRUW5urjE8vCGbN27eDT7hzzgvKoOKl7hHLIlW/QbZTYU0G54EB5f73L9/tZnHmwFh8rq6ulU/Dhu2dZ7rfIk1a9x3P3z4EKWlptrDKe+sO9tW4I5/SUkxIuOlGU3Nun3RiSigCZliaGgomvBXX1+PU19bP5dKpfZQVVFNlJCQ2Eaj0vrFxsadriwttaDRaM14vtVHjx83q2toZHSSlk69eeOGc1JiIp5Eg4l71Gw2njYLLT/4+/57FubmBySYjJ2QlvTY/1F/UOzZOBLyXSYtLb0Kr5T9vmky/8zmI5uvVlSVkyWlGbjSiND2AefPZNFQC4+L6qE+PgcoDxea/jJJFp4kWAlPFlwK5eRLSEksMzU3te39Q+/OhUWFZx48eBAEyVVAzoKkpCQECjhQW0dHuYtel/mrV666UFxcfAJcLry+PaqoqmiC39/BoFxmMJirWSypZ1mZmT3v3717FtINgPznGhgYbMLXl5SS4snKyKLampocOGwXPerSpYtomk4yXoNUQvLtlqL9AbMeY2xigrS0tJC+gcEurc5aJ0CB7vn6+kQ1czjr2Q3sluzsLOR16RJuBpAUi4Xmz58f16tXL5MJDg4mA/sPDAoPDbOura2l4HhCmfR9/R4q1NbVUSg02jYQHsrMzECyMjJrIX6Q6MIAkfZvIZPIPVpauIgO1qbdgVui0smiyZBfr5T9qUD5i6EyHa2srJCpqSleuXuqnp5enoaGxs3w8PBrUVFRGWzoQJeWlJpA2RlcLleIZe80Y8axQYMHGznNcJrJYDJ458+d79GpUydQNlH/ig+W1+IyyJ8lxaq/eeO2D5VOz7588SKqqam5CfmI/OL8/HwD51mzhuNPnjp36TIW7qVdXEk8Fy+uNzJer/5TK7AtAaGh5mbRJHl1cP2d69euO2pmZr6kR48eniwpqdNgGVFDrchiIj5UYGVF6/KrkFYNnnwVvLw6CBeHvLl/KoWCjA2NhKbdut3voqd3b926dY/62NnhD9GwVfl88OzQX1Xf+MPgWcGJ12st0FoGrlntvtWqp9Vy+6FD65RVlHNo0PSD+yUqzuuZwgniQQc4QvCoiGNERRTRZMssMGLm5uYSjj9P6de7d2/2Knf3uzo6OniAEy8oKGg6WN74rt26qTnPdhlqbGzcrpMM45KRmRJM1ND4xafaFyrIyzcW5OWhgwcOuoA/NUFRSRG9fPmyOSY6WoeMSPPKSkoQi8UQzYEvKy+Hbt+4ZbRh/fpL+/buDQEfy2zWrFll2KpKgtVVUFTAeZ4YNGhIUEBgAGn/gQMN4Puy799/0FBWWYlfyYlqEc+YzQQ3gEL9BGtJQvXYf2vhfp6l+0eAmuC3DViJqLR/9E+sFjz1ekhoKEpMTNwB+6apqamIRqVw8vLyyp9HRfGwxcYPdyeQQXFxEbpy6fK4x48eXzp39kwEtGpSs2fPruU2NpLwjNkcIY9kZW3N7tGzJ7p58yYPlLwIZF4FLhlel8DZ29v7yLGjR706SXeSHDliZNWl8+dnpCWn3C4uFrRLE40NG65rUr8f+gq7d7cMOODhgWe4+2KAQE3S0tI2gMWU0NTS+hWe2KHhYWGGFAqF2llHtxFcAVZlVeUWeLInZWVl6YF/K8zOzJbk8rhkFRWVXeDz4gnQpMvKyg5CT5RhZGR0Agr0KDMzc19RUVFnsLYCNTU1FrgaB8Gve4ivCRZHic1mexblF920srXCS7N/kJs3/ZSv3ThZzFXPI/cer4849S3tZmVpTAoqzmCjp56voEceUdypk7To9cznAA/6yODAYCfoSFLs7e1XV5SVrb5y7YaEmVk3CXV1dU5VVRWWx0pQtu2gyFQ5WTnas8gIhpS0dNOkyZMbZWVlF4aFhZmy69jbautrt0+ZMiWCw+Ecun/vngx04JhQL2jw0KFMMzOzxdevX18LDwVDRlpawGnmMvgtLfTB9kMRWF8nqIM2X0gDrPhjMFSDSUsWLxHy+TzuocOHl8OFROvyi0HIz8+PFRgQVBdV4EMesdC8VVnbA7D5DBYVJYeWoKKnJHTz2p1I6U7SdkSsGGDPrl2Pn8fEDCbb2triF+90CPukF+UdBbBOqFtXU1SWV4sErQuhtA+QL36dVJZTg/R1jQS3PW9/0RbuawdayEGpaWnGXaFTSLaxtUHV0HPG6yeJeRf8fo/XhFBjbQsiU9tHW/FDIIC+TUF6JbK2tkHT3aYTMWIIxoPPqmFtY4PItbW1q5SVlNDp02fEw9PepbGmqmq9hrwOKsqqQhRa+3zmT6aSUV05BzXXIWRrbUuEinkN7ihWVVejzp07N5J79ux53dLSElwB9jwwuX8731BHAb9BYCmxbvex648yYgpFvdH26GBRaWSUl1yGOqvrIzqT5gNBePELMQDoo/q5c+dM9bp0QS+jo+3wC7cW6DFX48W6oqKi2vx/u98yPc16co2NDetqC3mIXdWMKGAF2xKRCwD+cHp0MRo5YhTS1JdZBQ9FO/XkvknGcDicAfifDo4zZtSRQTiFTAmJSYryCuj2rdtjQJs/ONdQRwNkk11RVzFNX8MMvXpZ1ubKSqFTUFlBHaI0SiH5Top3GEixhIjq8GA9vHf33phC6EuxpKSuQ1CFSPpDhw6tUlVTLW9p4Q4vKSyciMPEtLJk3rIKfW2DqtwXNai5iYfI0HNvC1q9ChJKDilE/ayGoL6DbU/Dw/GfLVr3FWKck5szvKeVFRoxYoQnyIYtUlbYiRs3fvzW4pISlJyWdgi0Gi8ZKQYA2URY2fbYIy/UAd+yApFFi0j/e7CVrixio4Y8ClJXU7+vrWrwjIjq8ID+dQp8/Hg1Hr5qbGSMv2ARrfLyRvKGhoYpdnZ2pUePHkVJSUnDiGAxwIQxkxO6W/SsSAmqQFwOTzRY+l+BjTOY1heP8lEv8wH4s+NQeCjEn78TcLncKeERkcPpDEbp2HFjj4BsRGuMvRE7BAQsWrTolFAgQMFBQdi6iucQJQDZPJg1b9p5GYE6SgoqRjT6vxuJhd8A5CdXo8ZsBpr40/gnYGfPEFEdHqx30NH3iAgPR9u3b7+N9ZKI+kNZMRCxbsfOnU/OnTtHD3kaEkgEiwG0VfSXL1q6ICrZvxKV5bERlUkByRKRnwGZQgLfl49CL2ahyZOnVNlY9vYAuYutKkFpaWmg++rVjDlz55RraWk9IIJF/KVBA3dguru7e/natWsNUlJSxGMF3mL4kNFT57vOq/Y/moSa6/miCdY+Bzzmm0KloMenU1B/W3s0f948vBL4TSK6w8Pn8w8vX7bMwM6udzn0oXqCbLyJKBF/UVZIkD/BwWHtgAH9heBLTSwvLx9DRHV4QDavZjjN3DC09yjkeyweXE8yKN+nKSzu/dMkaCj0ZgaS5WuhGbNnLKLTJGcR0R0eaP7HuK1YMRGP7tq4aeM6rIdE1Bv+oqwYSHjS2cXFztrKSnnnjh13SwpLHImoDo8UU+aU28pVgcbKNijofIrIXOKm/WNgRWVI0lCMbzZqzmQh9zVrAnt2sz5FRHd4QFEdj3t63s3Ly1PesHGjn7S09Ht9+PcqK0ZXVzfWeZbL2uKiIrR2/Zot0EPrRUR1aOBB5qipqA93mjl9CypT5IddT0ckUFi8lND7EFlUJhW9CCxAVfFMNGrk2D19bPoOw/kQSTo0oKi99u7duykoMBDNnDFjq4GBwSiQzXtHvH/cJABpaWluhzw8fsXfwfxv2zZ3SUnJ3URUh+dxsP/G06fObqmSSEX9pxqKRvu/Pb8AVlTcEUt8UoCKwknol4VL48eMGu8IlSGeTwwoKytTu3vnTpG3tzdubZ7b2dlNBdlkE9F/4W+VFTRfqiCvYOfGTRtcZTrJUNxWut3W1NL66CQIHQWQTafoF5G//rb3t9llwnTygOlGIh+W3yJEJPilUMgo9mEuKojgClxmzznp4jR3JVTG532++p1SVFRksn379ov5eXmWi5csOTxkyJA1IJu2+b6qrq5u4rKlS9kjhg9vOHbsmLhj8BaRsU8dXV1dG/qMMhWuujRGuC98mnDrg8nCAVNNhZMdJwmfx0RGEUnFAOnp6bOAhlkzZzaCVW2ff++DJdHas2dP8JRJk4Vr1649X1NT82WW4v4GyMlJ1Z0zz+XJ4NF9hI4bfhAOcrASrlq9SlhQnItnKlEkknVoQA7yN2/ePDtu3DghdNyFbDb7EhHVPsAF6fv37/8fPBXCaT//HJ2RkXEdwkSznnR0QA42WzdvxU6rcNpP04RgQbZB2JedlOErJSkpqfuObdsSpk+bJrx8+XIjyOVvp3BqM5JevBi8fv363MmTJwsvXrjIhotPIaI6HFD2CZ6enm5O06cL3VasEAYFBoX98ssvKT8OtefdvXu3BscTSTscUPZJW7ZscXdychKCrqQ+e/bME8J6ENGfxd92sD4GXFQDfA7Pa1evjmQymYIhgwd7TnF0/A2iysFZrm1N9f0C5Wfh7/RBBgvTUlMpurq6frOcnddpa2sXQjT5yqVLZ+/euzdUXl6eP3LUKI8RI0bg/wji+Q6++04WyEY6Kirq1zu3b88pLi4mW1haPrC1tZ3bu3dvLJv/Di6Xu+LC+QvCSRMnCjds2CAMDw/3g5tVJqK/O6BsKikpKTtXurk9+dnxJ+GmjRuFCQkJa4nodwC/fu3Ro0eFDg4OIj8tNjbWG87/bn19KJtmzPPnOxcvWhSO9WHH9u3CvLy8FUT0v+JfWdbXwA3ify4ox8fH9wwOCvIE/0SDzmCUjx07tuqHH36YyWKxIltTfttAOa0PHzyoXlVT45mRnq6iqqb2avIUx1dWVj22gLV8SiR7h9eyefLkiR08xEfgPFUZWdmyCRMmlPft2xevjBPdmvLbBsppu3nzZg2BQOAJllRRU0OjUElZed6CBQtiIBq3Jv96QYY2Uda3gZvumpycbOrn57chNSXFlEQm16ioqASMGjXqrrW19Q1IwoUb/6KzFv5ToCz4k1Z6SUnJmICAgEnwEA4oKixU0NPX50J5orp37z4LypLZmvrvgfzMg4KCTMBv25qelm7IlGBW6ujoBI8ePfp6165d70GSb042ubm5Ex89ejQW6npwbU2trIKiQmKPnj3/B/5pIpQluTV129DmyvoaKAy9qalpt4+PT+fMjIxxYHUF4NORW3i8LdD5yNPS0qqCwtwhkn918Hi8yV5nvQwrqyv/l/DyJR8eOIqCvLy3488/vwKfFDf5PLh/0cxynwvIhgnuwZ579+51zsrIGJ2RmcnXNzDAlb9h8eLF6crKytdaU36d1NfXT71wwcu4urp2U3JikkBLW4usoqp6BxQ0R01NbTXIpV2+0G03ZX0NVAx+dWMSFRk5OSExcWpySooyNBUMqPiGzp07pygoKl41MjK61qVLFzyzcgYUtG3X7/kb4P6wDAxg40CHYGxFRcWsO7fvNEiyJG35PB5SVFIqMTExuTV+/PgLNBotDe6vXnRiGwDXxlObGwUHB09LTEiYkJWVpQoPCbmiojJ+gsMEUqdOnc7a2NjclZOTw18dY9n8gxG0/xy4P+zCYNk0hYeGTi6vrHR86PsQ0eg0S6FA0KKto1MGsrkCrQx+uFLg/lqnfWwn2l1Z/wwIYE5cXJyql5eXGlgQVzyHqpSkFIKnE6VnZBwEX66mZ8+eErKyst50Oj2EOK1NgYelV0NDw4SUpCQOWH4qKOTqgoICcllpqWixBQsLS6SiqrKvX79+mRISEseI09odkI0r+LWK169f15eXl3fKz81DUtJSSF1DQ1hUVLQflKIey0ZSUvIWyKZd+gEgm75sNnt0UkJCk8+DB7JQR0vy8vNRVWUl0tDQQK+ys09Pc3LKHTJkSDGVSsVr/H4xvriyvgYqBk/prb1s2TL2wIED3Qrz83tFx8RIQqfFEs9yDC5EA5lEKgOfTgBheOEuJp/PDwD/6LD9oEGS+vrGqLN+Z4SnaHwbfC5YR9FMHjmZmejStWtNrvPmbRCSSOZlZWXc/Lw8cmNDoxKTyZQSIiH+zFfA43JD+vbvzwQLdheU4Sxkg1uDV2Ap/hP/EWSDLalCdna2E3RWxkZGRDTGxsXJd9bRsQAZ4KnZ2WDly+FYoAKyAcVmNjc3+4KinwBZSkKLhWcwea9s8DI9mSAXLJ8rVy5wlixZvgUuaFxcUtKCH1hOU5Myg8Fg4dnBszIz480sLKqhkywJsrluYWFxBbKpALn8I/fn3/KfKev7ICppMnTQhOfOnWvuamy8hkanW5aAxcNPdm1tHcKzUXM4HDxUD9EZDCSAysND9OBcUR64QLhCuVwuAhOEGHQ6YrFYeJ0vhJUezk9++PDB1vnzF9IHDRqEKBQKVsjLX7qJ/VygfHhRikmxsbGCkydPcm1tbTdSyOSupWVloocTLw/F5/MQpxFkQyZBU00XyUY09IvgtWx4LS2IISGBmHQGfliRnJwstCSqWK7xISEhO6EHz7CzswORkK7B9pUMZUTo/9vURSXKoyBfAAAAAElFTkSuQmCC"/>
          <p:cNvSpPr>
            <a:spLocks noChangeAspect="1" noChangeArrowheads="1"/>
          </p:cNvSpPr>
          <p:nvPr/>
        </p:nvSpPr>
        <p:spPr bwMode="auto">
          <a:xfrm>
            <a:off x="7934325" y="5663226"/>
            <a:ext cx="2896564" cy="289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95500" y="1498729"/>
            <a:ext cx="67008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dirty="0">
                <a:solidFill>
                  <a:srgbClr val="0070C0"/>
                </a:solidFill>
              </a:rPr>
              <a:t>SELECT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MAX</a:t>
            </a:r>
            <a:r>
              <a:rPr lang="en-US" sz="3200" dirty="0"/>
              <a:t>(salary) </a:t>
            </a:r>
            <a:r>
              <a:rPr lang="en-US" sz="3200" dirty="0">
                <a:solidFill>
                  <a:srgbClr val="0070C0"/>
                </a:solidFill>
              </a:rPr>
              <a:t>FROM</a:t>
            </a:r>
            <a:r>
              <a:rPr lang="en-US" sz="3200" dirty="0"/>
              <a:t> </a:t>
            </a:r>
            <a:r>
              <a:rPr lang="en-US" sz="3200" dirty="0" err="1"/>
              <a:t>emp</a:t>
            </a:r>
            <a:r>
              <a:rPr lang="en-US" sz="3200" dirty="0"/>
              <a:t>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03691"/>
              </p:ext>
            </p:extLst>
          </p:nvPr>
        </p:nvGraphicFramePr>
        <p:xfrm>
          <a:off x="7934325" y="3225665"/>
          <a:ext cx="461789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893"/>
              </a:tblGrid>
              <a:tr h="609599">
                <a:tc>
                  <a:txBody>
                    <a:bodyPr/>
                    <a:lstStyle/>
                    <a:p>
                      <a:pPr marL="0" marR="0" indent="0" algn="ctr" defTabSz="346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/>
                        <a:t>MAX(salary)</a:t>
                      </a:r>
                    </a:p>
                    <a:p>
                      <a:endParaRPr lang="en-US" sz="4000" dirty="0"/>
                    </a:p>
                  </a:txBody>
                  <a:tcPr/>
                </a:tc>
              </a:tr>
              <a:tr h="472439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10000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828186" y="6819125"/>
            <a:ext cx="65405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346702"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3200" dirty="0">
                <a:solidFill>
                  <a:srgbClr val="0070C0"/>
                </a:solidFill>
                <a:latin typeface="Arial" pitchFamily="34" charset="0"/>
                <a:ea typeface="Calibri"/>
                <a:cs typeface="Arial" pitchFamily="34" charset="0"/>
                <a:sym typeface="Calibri"/>
              </a:rPr>
              <a:t>SELECT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Calibri"/>
                <a:cs typeface="Arial" pitchFamily="34" charset="0"/>
                <a:sym typeface="Calibri"/>
              </a:rPr>
              <a:t>MIN</a:t>
            </a:r>
            <a:r>
              <a:rPr lang="en-US" sz="3200" dirty="0">
                <a:latin typeface="Arial" pitchFamily="34" charset="0"/>
                <a:ea typeface="Calibri"/>
                <a:cs typeface="Arial" pitchFamily="34" charset="0"/>
                <a:sym typeface="Calibri"/>
              </a:rPr>
              <a:t>(salary) </a:t>
            </a:r>
            <a:r>
              <a:rPr lang="en-US" sz="3200" dirty="0">
                <a:solidFill>
                  <a:srgbClr val="0070C0"/>
                </a:solidFill>
                <a:latin typeface="Arial" pitchFamily="34" charset="0"/>
                <a:ea typeface="Calibri"/>
                <a:cs typeface="Arial" pitchFamily="34" charset="0"/>
                <a:sym typeface="Calibri"/>
              </a:rPr>
              <a:t>FROM</a:t>
            </a:r>
            <a:r>
              <a:rPr lang="en-US" sz="3200" dirty="0">
                <a:latin typeface="Arial" pitchFamily="34" charset="0"/>
                <a:ea typeface="Calibri"/>
                <a:cs typeface="Arial" pitchFamily="34" charset="0"/>
                <a:sym typeface="Calibri"/>
              </a:rPr>
              <a:t> </a:t>
            </a:r>
            <a:r>
              <a:rPr lang="en-US" sz="3200" dirty="0" err="1">
                <a:latin typeface="Arial" pitchFamily="34" charset="0"/>
                <a:ea typeface="Calibri"/>
                <a:cs typeface="Arial" pitchFamily="34" charset="0"/>
                <a:sym typeface="Calibri"/>
              </a:rPr>
              <a:t>emp</a:t>
            </a:r>
            <a:r>
              <a:rPr lang="en-US" sz="3200" dirty="0">
                <a:latin typeface="Arial" pitchFamily="34" charset="0"/>
                <a:ea typeface="Calibri"/>
                <a:cs typeface="Arial" pitchFamily="34" charset="0"/>
                <a:sym typeface="Calibri"/>
              </a:rPr>
              <a:t>;</a:t>
            </a:r>
            <a:endParaRPr lang="en-US" sz="3200" dirty="0">
              <a:latin typeface="Arial" pitchFamily="34" charset="0"/>
              <a:ea typeface="Calibri"/>
              <a:cs typeface="Arial" pitchFamily="34" charset="0"/>
              <a:sym typeface="Calibri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47315"/>
              </p:ext>
            </p:extLst>
          </p:nvPr>
        </p:nvGraphicFramePr>
        <p:xfrm>
          <a:off x="7934325" y="8559800"/>
          <a:ext cx="4368511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511"/>
              </a:tblGrid>
              <a:tr h="551070">
                <a:tc>
                  <a:txBody>
                    <a:bodyPr/>
                    <a:lstStyle/>
                    <a:p>
                      <a:pPr algn="ctr" defTabSz="346702" hangingPunct="0">
                        <a:defRPr sz="3800">
                          <a:solidFill>
                            <a:srgbClr val="01199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lang="en-US" sz="4000" b="1" kern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  <a:sym typeface="Calibri"/>
                        </a:rPr>
                        <a:t>MIN(salary)</a:t>
                      </a:r>
                    </a:p>
                    <a:p>
                      <a:pPr algn="ctr" defTabSz="346702" hangingPunct="0">
                        <a:defRPr sz="3800">
                          <a:solidFill>
                            <a:srgbClr val="01199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endParaRPr lang="en-US" sz="4000" b="1" kern="0" dirty="0" smtClean="0">
                        <a:solidFill>
                          <a:srgbClr val="000000"/>
                        </a:solidFill>
                        <a:latin typeface="Arial" pitchFamily="34" charset="0"/>
                        <a:ea typeface="Calibri"/>
                        <a:cs typeface="Arial" pitchFamily="34" charset="0"/>
                        <a:sym typeface="Calibri"/>
                      </a:endParaRPr>
                    </a:p>
                  </a:txBody>
                  <a:tcPr/>
                </a:tc>
              </a:tr>
              <a:tr h="431272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6000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1449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3381" y="2046100"/>
            <a:ext cx="1989512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u="sng" dirty="0">
              <a:solidFill>
                <a:srgbClr val="3434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Whenever we are</a:t>
            </a:r>
            <a:r>
              <a:rPr lang="en-US" sz="4000" i="1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using aggregate functions in a select statement you are not allowed to use other </a:t>
            </a:r>
            <a:r>
              <a:rPr lang="en-US" sz="4000" i="1" dirty="0" smtClean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columns.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i="1" dirty="0" smtClean="0">
              <a:solidFill>
                <a:srgbClr val="3434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In a 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select statement you can use only one aggregate function at a </a:t>
            </a:r>
            <a:r>
              <a:rPr lang="en-US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time.</a:t>
            </a:r>
            <a:endParaRPr lang="en-US" sz="4000" b="0" dirty="0">
              <a:solidFill>
                <a:srgbClr val="3434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Points to remember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26328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Introduction to </a:t>
            </a:r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Aggregate functions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07129" y="2809119"/>
            <a:ext cx="215923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l" defTabSz="914400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4000" b="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0" indent="-571500" algn="l" defTabSz="914400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Aggregate functions 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a single value after performing calculations on a set of values</a:t>
            </a:r>
            <a:r>
              <a:rPr lang="en-US" sz="4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here will discuss the five frequently used aggregate functions provided by SQL</a:t>
            </a:r>
          </a:p>
          <a:p>
            <a:pPr marL="571500" lvl="0" indent="-571500" algn="l" defTabSz="914400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4000" b="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0" indent="-571500" algn="l" defTabSz="914400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aggregate functions are used with the </a:t>
            </a:r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statement at a time only one column can be applied with the function</a:t>
            </a:r>
            <a:endParaRPr lang="en-US" sz="4000" i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8805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y…"/>
          <p:cNvSpPr txBox="1"/>
          <p:nvPr/>
        </p:nvSpPr>
        <p:spPr>
          <a:xfrm>
            <a:off x="16816489" y="12249419"/>
            <a:ext cx="86242" cy="517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2672" tIns="42672" rIns="42672" bIns="42672" anchor="ctr">
            <a:spAutoFit/>
          </a:bodyPr>
          <a:lstStyle/>
          <a:p>
            <a:pPr defTabSz="693404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800" dirty="0">
              <a:solidFill>
                <a:srgbClr val="011993"/>
              </a:solidFill>
              <a:latin typeface="Arial" pitchFamily="34" charset="0"/>
              <a:ea typeface="Calibri"/>
              <a:cs typeface="Arial" pitchFamily="34" charset="0"/>
              <a:sym typeface="Calibri"/>
            </a:endParaRPr>
          </a:p>
        </p:txBody>
      </p:sp>
      <p:sp>
        <p:nvSpPr>
          <p:cNvPr id="23" name="Course Title"/>
          <p:cNvSpPr txBox="1"/>
          <p:nvPr/>
        </p:nvSpPr>
        <p:spPr>
          <a:xfrm>
            <a:off x="3397853" y="5238623"/>
            <a:ext cx="17764278" cy="193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2672" tIns="42672" rIns="42672" bIns="42672" anchor="ctr">
            <a:spAutoFit/>
          </a:bodyPr>
          <a:lstStyle>
            <a:lvl1pPr>
              <a:defRPr sz="6000"/>
            </a:lvl1pPr>
          </a:lstStyle>
          <a:p>
            <a:pPr defTabSz="693404"/>
            <a:endParaRPr lang="en-IN" sz="12000"/>
          </a:p>
        </p:txBody>
      </p:sp>
      <p:sp>
        <p:nvSpPr>
          <p:cNvPr id="5" name="Course Title"/>
          <p:cNvSpPr txBox="1"/>
          <p:nvPr/>
        </p:nvSpPr>
        <p:spPr>
          <a:xfrm>
            <a:off x="1551709" y="2085943"/>
            <a:ext cx="18529766" cy="230216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2672" tIns="42672" rIns="42672" bIns="42672" anchor="ctr">
            <a:spAutoFit/>
          </a:bodyPr>
          <a:lstStyle>
            <a:lvl1pPr>
              <a:defRPr sz="6000"/>
            </a:lvl1pPr>
          </a:lstStyle>
          <a:p>
            <a:pPr algn="l" defTabSz="693404"/>
            <a:r>
              <a:rPr lang="en-US" sz="4800" u="sng" dirty="0">
                <a:latin typeface="Arial" pitchFamily="34" charset="0"/>
                <a:cs typeface="Arial" pitchFamily="34" charset="0"/>
              </a:rPr>
              <a:t>General </a:t>
            </a:r>
            <a:r>
              <a:rPr lang="en-US" sz="4800" u="sng" dirty="0">
                <a:latin typeface="Arial" pitchFamily="34" charset="0"/>
                <a:cs typeface="Arial" pitchFamily="34" charset="0"/>
              </a:rPr>
              <a:t>syntax:</a:t>
            </a:r>
          </a:p>
          <a:p>
            <a:pPr defTabSz="693404"/>
            <a:endParaRPr lang="en-US" sz="5600" dirty="0">
              <a:latin typeface="Arial" pitchFamily="34" charset="0"/>
              <a:cs typeface="Arial" pitchFamily="34" charset="0"/>
            </a:endParaRPr>
          </a:p>
          <a:p>
            <a:pPr algn="just" defTabSz="693404"/>
            <a:r>
              <a:rPr lang="en-US" sz="4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			SELECT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functionname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column_name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4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table_name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ub Title"/>
          <p:cNvSpPr txBox="1"/>
          <p:nvPr/>
        </p:nvSpPr>
        <p:spPr>
          <a:xfrm>
            <a:off x="3397855" y="7100458"/>
            <a:ext cx="17764278" cy="79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2672" tIns="42672" rIns="42672" bIns="42672" anchor="ctr">
            <a:spAutoFit/>
          </a:bodyPr>
          <a:lstStyle>
            <a:lvl1pPr>
              <a:defRPr sz="3500"/>
            </a:lvl1pPr>
          </a:lstStyle>
          <a:p>
            <a:pPr defTabSz="693404"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en-US" sz="4600" dirty="0">
              <a:latin typeface="Arial" pitchFamily="34" charset="0"/>
              <a:ea typeface="Calibri"/>
              <a:cs typeface="Arial" pitchFamily="34" charset="0"/>
              <a:sym typeface="Calibri"/>
            </a:endParaRPr>
          </a:p>
        </p:txBody>
      </p:sp>
      <p:sp>
        <p:nvSpPr>
          <p:cNvPr id="7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Types of</a:t>
            </a:r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 Aggregate functions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211" y="5238623"/>
            <a:ext cx="6203480" cy="504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4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err="1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Avg</a:t>
            </a:r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()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95054" y="2110678"/>
            <a:ext cx="195349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function 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the Arithmetic mean of all the values present in that </a:t>
            </a:r>
            <a:r>
              <a:rPr lang="en-US" sz="4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column.</a:t>
            </a:r>
          </a:p>
          <a:p>
            <a:pPr algn="l"/>
            <a:endParaRPr lang="en-US" sz="4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40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the sample table,</a:t>
            </a:r>
          </a:p>
          <a:p>
            <a:pPr algn="l"/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067251"/>
              </p:ext>
            </p:extLst>
          </p:nvPr>
        </p:nvGraphicFramePr>
        <p:xfrm>
          <a:off x="3870037" y="5947315"/>
          <a:ext cx="162560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effectLst/>
                        </a:rPr>
                        <a:t>EID</a:t>
                      </a:r>
                      <a:endParaRPr lang="en-US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effectLst/>
                        </a:rPr>
                        <a:t>NAME</a:t>
                      </a:r>
                      <a:endParaRPr lang="en-US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effectLst/>
                        </a:rPr>
                        <a:t>AGE</a:t>
                      </a:r>
                      <a:endParaRPr lang="en-US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effectLst/>
                        </a:rPr>
                        <a:t>SALARY</a:t>
                      </a:r>
                      <a:endParaRPr lang="en-US" sz="3200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dirty="0">
                          <a:effectLst/>
                        </a:rPr>
                        <a:t>65</a:t>
                      </a:r>
                      <a:endParaRPr lang="en-US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Trish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22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9000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66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Rishi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29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8000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67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Mahi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34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6000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68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effectLst/>
                        </a:rPr>
                        <a:t>Mani</a:t>
                      </a:r>
                      <a:endParaRPr lang="en-US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44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10000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69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Puppy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35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effectLst/>
                        </a:rPr>
                        <a:t>8000</a:t>
                      </a:r>
                      <a:endParaRPr lang="en-US" sz="3200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3181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Query to find average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95500" y="2172791"/>
            <a:ext cx="2082165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en-US" sz="4000" dirty="0" smtClean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</a:t>
            </a:r>
            <a:r>
              <a:rPr lang="en-US" sz="4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solidFill>
                  <a:srgbClr val="FFC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AVG(</a:t>
            </a:r>
            <a:r>
              <a:rPr lang="en-US" sz="4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SALARY</a:t>
            </a:r>
            <a:r>
              <a:rPr lang="en-US" sz="4000" dirty="0" smtClean="0">
                <a:solidFill>
                  <a:srgbClr val="FFC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n-US" sz="4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US" sz="4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EMP;</a:t>
            </a:r>
            <a:endParaRPr lang="en-US" sz="4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data:image/png;base64,%20iVBORw0KGgoAAAANSUhEUgAAAKsAAABbCAYAAAAMenUAAAAAAXNSR0IArs4c6QAAAARnQU1BAACxjwv8YQUAAAAJcEhZcwAADsMAAA7DAcdvqGQAACtySURBVHhe7Z0HXBRHF8Dn+sGB9N5EutJUimjsSuwNG4migg1bLKjYy2ePJio27GLvBRFBKUoVaUqv0nvngOO48r05VqOJGk3AqNyf3/5ud2Z2dufN2zdvltkZJEaMGDFixIgRI0bMVw6J+P3mEQqFdCFCNCgQ/KAm2CRgw+VrJpFIPPgVAeko8MOETRQOxzgdGTYeHDfDrwiBQCAKh7AWfAgb4/jx40Lv48dxNCqGberUqSQ3NzcO7NKKiorIY8aMQWpqasjb21uUBuDA+fjcv4CvC5sof9i4RBgDfuRKS0t3wvXpVCr1kpKSki+OgjQQLSTj83BaOMZlpMOG7x2X800+GEgnCRsE/ZH/tw4u6HdBeXn55g3r1tfk5eVlwmGX58+flzlNm14BinMMKk2mNRVC7u7ufc+eOcP29/efho+9zp59vsB1QXVyYvJ5UQKCvJy8WPdVq2tg1wO2aceOHatLeJlQMHDq1KpBjo7VDuPHV/fr248NccMPexy+vnfPr+VO052qBw4YWLNxw4Yyv4cPy1qam5djBcP5/ZmUlJTUDevX4/wP4GNI18vP92HCKreVr65cujzzxrVrP+3avuPW/v376yorKxfiNEAv73v3as57edXCvi0odODyZctK9uzeXQP721qTiB40BpQ75+SJkzj/za2h3z7fjbJyuVzJ59HPqfX19XJwSGaz2az7PveZ169dd8nMzHwKyqCI00WEhtIyMzJQaXExtkooIzNLJiTkKW3r1s0jMjIyVrxWLnYjW+ZZZCQVdlmwMWKjo8ndu3eX69u//0x9Q8PRRiYmY+Xk5UZD3BP/hw9UKBQyzcraaoy2jvZgZRWV2/t//5314uXLXyG+E2x/oaa6Wjb6+XOcP1xSOPb61WsBhw8fMrCxsc12mDRx8KIlS35wmOzgFRcTy9qyeYtHQ0PDWZy2pKSEmpubi1sHKihlp5cvXkpfv3aNunPHjtmQzzCcNyYvN1c2KzMD5y/ZGvLt890oK4ZOoyGhoLXVbWxsRJMmTUK9bG0QVKR5UUHBUhwuwWQK6XQGAt0SpRMI+MjV1RVZWliyjh4+sre8vHKmKAKg01vTYMgkMtLU1EDW1taB0Nz7Ozg4PDQ0NLwPTWw9k8Wiqqqq8vr06eMH1wxZtGhRprKyCirIzyfOfh8kxIT7AHg5OXkmJ06ekFy12l0wcfJEGy0trUAymRzWp0/fOWfOnfWNfBaJgoKC+kBaIYVMQTQK1kE4kcdD0tLSaMeuXSg3L09u/fr1S0BhleGeeBQKBTEY2Nv5fviulPVteC3gaoL3umDRoqzmpqbqnbt2rYGK7Nbc3Aw/b7mRQkQtLCjMmjN/3iw+KO6ve3b9CgkmQWWDk0ikASSlpdD58xfQ7/t+i4FmN+fggYOVFy5ccMNxTAZTCFZZwtfHN+nSpcsv3Vas+EVWTjZTUkpqMCgOborfi1DkXiO01n0Vku0kg1RUVSLh8I1/jQGlddTU0Cj0OndOpKHYOX3rtkQPG/jJgTZWVmuyMjKG+/j4xEKwpiji7QJ8B3y3yoqRkBD1RbacOH36cV1tHXnzps0h23fuXIzrkA9/rUBPhd0oUFBQuOk8x+X2ixcv5e/cuXNNRkZGFZpZIg24Gc3NYFWtkImJ8VFNdfV9GpoaO1VUVMJwHFhdYWNTE6qqrjQpLyszzcjIlNPU1Hplb2+fKDr5PVDIf/RtqWQquDEtuDVIh8PXN/aaSVQKVVFRXl50M39WPxJYfPBpW2bPnXsSrhfpceCARkxMzE4ZOTnae3t23zDftbISSEtKSk7evHXLqbjYWDn/R4/HQi+biGqFQiNTcXNuYWYxwX2N+2UvLy9049p1JCMnS6SArjaXC4pqgoaNGHHyp+nTPcAN2Dt06NAIHNfQ1EA2N7fg/PTzz0pLflnC7POD3R7wcYempaalg5V+07l7Gw4oP6+l1Yh6HD2M+EI+ysnJcYJDkW/wmsLCwgmvcnMYs+fM+aDugWtAg/uvmOXi4jl23Di2x4GDjuCzUiQlRQ/rd8N3o6w8sIIcsG4CoulrAX+uiYPf7rS+ntPV1V2we8/uAm/ve+jFyxdIXkYeB4PF5KBmzps3VmjgwIGbp06dGnbM0xNBZ40IBXPHF6D4uHgUHxt7MerZs/thISE+0FELBmW0qq+p4bDr6/B7okrYuKtWuTcK4Kpx8XFYUd+YUHAVFiUmJgaGwLkH9h9g9R80EAdzwIofm+Dg4H/i+HGy+2r3W/Hx8T6pqak+586cues8y9l63Nix5ZY9erhAWmoLuDfN3D/ut7GxAe6tVenh2mddFywYoKfXpfLIkSPgw4v6kN8Nf7RF3zjQhO5/8ODBL/369eMoKSmZZ2dnp0OvGSvfIqjEwzgNKJac7wPfsy28ljGWlpbzdHR0jgcGBJTwuPxG++H2XUQZEXh7exez2WxVUNyLcBgSFhZ27OmTJ0hWVhYrBWqCB2PAgAGoe48eYy5dvLhSS1vbCq4t6nnDdQbcunnLS0FRQQuuIQcPSg2EOcL9XLp96xaqq6tDSopK3BmzZq5isViiV1eYgICANYkJCdu4zVwyg8EAf5WEdDp3vj9q9OgZcM0qyKNfcnLyE9x5tLKy6gcdrKN379zpZte7d6CGhsZgIhsECr3l7OkzG7W0NEt/HD7cGc59QER903w3ygr+pQZUigrstkClpsO+CezjliMP9itwGgzEScOPMWzZEF4Jx91gXwD7KTj+NRDeFX5wk4zTNEC8Duz/2Z+kQFwmxCnDvgT8JrQGi87H6bH5fgnhfDjGr9R0YXudB/4nRBKx/wZIZwY/r1s8/IoqA9KJTDyUkQX7Rngf0qXBjyYc4wekDn6zcDgG4nC9WsCGw7NFgWLEiBEjRowYMWLEiBEjRowYMWLEiBEjpsPzTfxTQCgU4hffTnw+X1BbW4v/X45Ki0vxmFPRUED8L0gMjUZD+D8/TCYTKSsrI21tbdEQOklJSfxy/TyJRMKDpb8rQDZS8DMdZMDHsikoKEAVZRWIXV+L6kE2AC47hg9ywLJAioqKItnIy8tjmeF/QHiBbESJv2a+GmUFoevBD9PHx6epvr5hoLKi/JJXOTmNKampqKaqWlZTW8sYK+XrkVAUMlmknHT8b0lS6z98BEIBEvD5qInDEaWDCsD5IhqVitJTU9OVlJU5urq6jV309ZGWpiazobFxS9++fZPxqZAWf2HwVQJl0IcfxtGjR5tkZGR+BGWbn52Z3ZiUlIhq6+vkdDt3NsJjW6HAovKS4Rc/sFg2ZaVl+L9YJCVlJWk8GIdDyAanhcQID+rJzn6VqqikxNXX02vU7aIrCcbgII/NDnJdtgyPhMGf5rz579h/yX+qrCBY87KysplXL1+uJ5HJrjU1NUrl5eWohduC5OTlkAJYAGwF0tPTd3bt2rWuW7duJCUlJQQVhuh0Oh7rKdr+DK44AWyNUDE4v8zMTPQyPp6WlJKk2KdP38WlpaWovKxMNOwPD5KWlulUA+mOz3aeTTM2ML5IopNiiKz+M0A2PUFpfr54/jybwWQuqqmtlSsuKgZF4yM1VVUkp6CAFBQU+JnpmTtNzU0bQD4i2eCWBCsg3kDJGJBPAGSHR5H3hY2LZYM33CKB7FFWVhaKjo6mvXr1SsWuV68FxcXFqAxkRhIipKishKSkpCrr6+tPzJgxg6Gnp3+WTCa9xPf3X/BFlRUEZwqCUlu/Zr2UZmetAylJyZIMBl0BN0dsNvuZjY1Nk7qGRtbDhw/Xb968+e1h7vj/+/96eCZcH48N1MK7YME5WlpaG0FJu4WHh3NBoTU1NDSMC/ILqvT09dhwL1xdLa1FxqamJXDtF6IM2hG4Nwt2ba3SqjVr5AwMDH5PSU6WkO7USV5OTg4rV4RVjx5cJRWVZF9f361vyQYPMcOy+fMw188Gro8VWhPvXj97lqNnbr4NZKP/5MmTlsKCAh11dXWD0rKySkNDw0Yra+uGrqamS9RVVIrh2h8cs9vWtKuyggBw/liwvWJjY+eDUtjm5+XpZGdnt1h2704CAYTq6+of6DugL/5O6R4U/IOj6tsbuFd1qJwfoqKiXHJzcweHhYZywHKxZGRlC8Gih/Xr1+803O9TSIqbxbZQDpFsoFnuFxYW5hwfF9enpKREIy83t6WntTVZTU0twMzM7KilpSUeeHMHrvnHeMUvDNyrFlheu7i4OFeovx8iIiO5GmrqkiCbXFsb22e2drbHZGVl8VcObSKbD9GuypqXl+ccFhp2KDQ0hAY+JpXd2Bg8duzYzIqKirXOzs4NkIQPhftjcOZXAFQMHmmFLTA9JjpmF1jgLg0NDUOKi4p4Pa2tkIWFxcoBAwa8gvu+KzrhHwKujWtEeLhHaGiokCkhQeVyuY/Hjx+fDVbUfeTIkfjT6Xc+Df8aIGRDycjIYMGDvcPXx0e/idM8oLKykmdjYy3o2d3KzcbOBsvmfusZbUubKysUiJmSkrLt9KlTfcEH7SElJU0Fp/1y9+7dD0BnBg/LKyeSfhNAeeShY2fg++DBwqCg4IHQ41ZX11AXWllZHRw3btx+SFINZfokqwd5ScbExOw6deqUbVNjoyUoaPmAgQMDweU4DA8BHgpYRST9JoDyKNVVVnbxDwhY9tDPH3/QqKmto93Sq5fdPnv7oUfgGMumzd7AtJmy4htPSkhw9Th0qD9YokH6BgbI1tZ237Bhw3AleBLJvnnAqqwLCgraFhwcjFShozNy+HDvQUOGzIIyVhJJ/gLIRi0iImLOIY9DQ+Cwr4WFOYLOzPp+AwZsb03xffDixYstAQEBG6OfP0eGhkbI/kf7W3Z2di4gmzZx79pEWZ8/fz4QHHGvmOhoTWNj4wptTc3FM11c8Md0RXCjfx6w/E0DiodfP2ikpKdbhwQHH30eFaVMp9OLVFRV527cuBF3OPDXpW948OCBPcjnbGpKipqFpWUZdFBcobl/DlGFkPa7+qYPZIPf6apDefuAe+Px8sULRWVl5XwDPcO5s+fNxh3V+NaU/wFwcwsOexy+9JOjY+O8uXMFcJNREIZH6HcIoKzm8fHxTuvWrk2f5DBReHD/ATb4cguIuF+2bNp0yWHChObly5cLE18mhkGYgejEDgCUtUfIkyczli1d+mrqlCnCUydO1PGam+cQ0V8OuBF56NFfcF/tLpw1Y6bw+LHjFyFMBrbvZvaPzwGXOzYm9syC+a7CWbNmcb3veVe5ublx58yeI7x58+YZiO/UgWUjBW7TRRcXF6HT9OlCcJ8uQFjr15rtDVzI5u69e8kTJ04UbtiwoS4nJ8cFwtr1rcK3AMgAT5q2ee3adfjVjXDqlMnCV1lZm3F4a4qOC9aP5uZmF09PzzqHCQ7C/fv3J0OYDRHdPsAF3OBCwmE//ii8fvVqHBzjj+rEAHXsGtDTtVw7ewuh8+7BwkFTugudZzlzw6OC1xJJOjxYX6BfEzfDyUm4dOlSIbhMohlt2pzS0tILK93chOCf8l8kJByFC+MBFB0ekIN2Rnaa/wJXV2Gf8V2F6285CPeE/Cz8n/8U4Yh5PYWjxg0X+j2674/TEad0aLDeVFVVHV29ahUf/HlhXFycD4RpENEf5ZOa77CwsOm7du700NDUpG/atGmmmpraNSKqwxMTH3l11669k6vpGWigU1cQqBDxWwSIRCEhGoOC4h7lo4IwHlrnvqFomP3wmdAjfkSc2qEBBZ2899e9pyKfRUg5O7ucGzly5JsJ8T7ER5UVMpSF3u6+7du2O/ft2xctXrK4K5lMfuf7+o4KyEbeL/DBgX17905jGTUg27F6oKR89Pacb1i6NCYVpUWUoJwgLnKYMOnWwrlLZoPCVhMpOjQgQ+19+/ad9/fz7+f4k+PpmTNnrgDZfPCd7Eed//CQ8NHHPY87m3br2giKimc2wRMrdHhAyJoJyS9Djx05Ok3KpBH1GocVVfCuomKgq8Xj8JCxnSrqPJiGrl67NOHOvRv4FRYeMNLhAX3KW7FixXIXFxfu7Vu3nEOehuB5dPFEJe/lvcoKJ5DKysp2nD532quuvi5p05YtvcGiHobMv6uX2P8EkA0lMe3l0v9t22rCUShAtmP0EI+LFfX94zfw1FstoLAmdupIdxAT/ebxm8mFa+eW4nyIJB0a0KmYyVMm2/QfMCAJOu9m4eHhv2D9I6Lf4UOW1crj4ME1bDabf+TIkeOQYbsPkftWyCrK6nXo4KEVxS0pqP/UrkTT//GBRlhhuY0tyKyfJlLujtAFr4srMrJSgonoDg/Wr+XLlx/v1bsX7/ChQ2uqq6sfE1Hv8F5lPXb02K2IiAh08MABXxkZmYNEcIcHnni3m1euB0UkBKAfZ5vBMf4y4eOK+hqssJymFmQ9sgviypagjZs229Zyqtvn1c03CCjswZVuK0dTabTaDevX9wNZLyai3vAXZQ0MDLx9+vQpzcNHjuQqq6hMIoI7PCC8bj5+dxd4XTpLGzbfDFHpJJGf+llAcjwn66DpXVFGUQLt9z2/LcD5ErEdHlDYh7t3776cnpFBPXPmzEKQjSERJeIdZeU2Nc3dsW3bjwsXLRIYGhriXiteNkcMUFFfuur4kVO65sOVkIKmpMhP/ScIwRJTQNF7/6SLAoIDdB8F+2whosQAqqqqi1a6ueVdunjRKDM9fQMRLOKNsmIt3rl79xxdPT2JESNGnIAg/O2OGABbvzVL11vWkAtR137qqKX53w0kwxZZXV8GSek1o1tXvB1qOZVid4AADCR/qL19/8GDByPP48engexFA4MwImWFAHJaWtoc2Kzs7e1zlJSUNsJJn+aMfeeAbCiPAn1cS2oLzI0HyiMqlfLXV1SfC0gWd8rMB2miuIxI5HvHfwNcBw9eFgOA7uWwpKTm4g8a9+zao4v1E4e/tqwDIyMi3PDqeBYWFvi/LGVEuBiERiQnZiys5Oci7a4KiM9rm7d3OB85dRZSNKGg8GdhnZIz45WIKDHA4sWL08zMzFAjpxG3OqL57PFIIcqLFy96h4SEoC56elkGBgalOEKMyKrSfHy8ez1+4oeM7JQRng/i715TfTLYuoL/atJLA4U+D0T52aWX4Hp47gQxABjMpyxJyTU5r14hDw+P3lhPsWXVqq2t3drczEV9+vTZC4lSW5OLAfQoVMragqp0pGumgnhtZFVfg9/RKmpJI6YyH8UnxEgUVaT9sUqcGOS6cGENngtBQUFhKxxqkWtKSlBUVBQyMjbCLkBrKjEigsODUdDTYKTYhYUkpGlIwGtbNx6/e8VzdBhaq6GAoMeoILPW8bV/JkZErJa2dmbA48f427fp5Dou9+6L+Hi8CsktiDzXmkYMKA1TVU79anjEU2TYQ6Ptmv8/wWsRIC1jRZRXnIUkJVnrIej7WrzqXwCtfNTwH398WAIGFfa34gV5zfF6T1OmTMEf94kWjvqaAKXBa5eLNiLoHT4W9y+hNLDZphX1xUi5swwoVft894g7WtIKDMSUI6PIyEgoEBHRTrwlrw/Kk9j9KjAwMkLyCgooISEBkaOfR4tmk8O+wZcCBEKDbRhsI5uamj7aqWhoaAjYu3dvJYfDuU0EvQHOV42Oji66cvlKNezjRc0+CMST4aEc+tuvv468ceMGXlrob0lITEB0aRK4ANRP/rfqZwPZ4nnlNI0U0LPoCLR33zsryX8yUD5t2MYKBIIPft8E8RIFBQXZfn5+eE2tdUTwG2JjXw4NDwvn+/v7TyCC3gucS4N6G+bn4zc8Pj4e1+MI2PDMMe1BgqKiYtPzZ1GIHB4WhtTU1XHgl5wOUisnJ8f3+rVr95lMJv6GCysvXlNKDjYF2PCy6SL4fL7q1ctX5Oh0ujqE04n41x0RCvQWVcNCQ/FKfm++XID4v+STk51z+uzp0/7FJSX3I0NDXYngD+J/3h/hWfoUtWRAmUCj2svi4azBxVDRlkPZr7LIc1zGvFnE7VOBclo/CX7iW5Cfj6cZwhOwiYBwLK83MgBI6WnpWic9j+N1PkVLy0P8m07dk8AAiaDAQNK506fffNwI8bheFGF7456Albt86uRJ35y8V7euXbl63/PYMZ/q6uobkKbNl+GG8hzX1tYOT0tPR2RsPZrYjcEQuIaIb3fKy8ujjxw+jE6cOIEe+j5cXVtTy62rq9ty4/qNV/fu3as4euTIg4iwsFlQeCUegF/EJyYkWN2+davx3LlzFV5eXr/jme8gKzxVpehFPcCF9L2XLl26EPLJv3XzZjleVhLC8EJpSFVdtXrs+PE3bHv1wvMc4KCPAtYFFRTlI3lVKWgvoWVsL2WFrPlgtaXkmaiqpgKRqZQRRMwn0djYqAMPfhQoT9e9e39FMTExd6DcuokvEmf8tve3w6eOn/Q9dPDQTGhV8DhRHokM8qJRUW5urjE8vCGbN27eDT7hzzgvKoOKl7hHLIlW/QbZTYU0G54EB5f73L9/tZnHmwFh8rq6ulU/Dhu2dZ7rfIk1a9x3P3z4EKWlptrDKe+sO9tW4I5/SUkxIuOlGU3Nun3RiSigCZliaGgomvBXX1+PU19bP5dKpfZQVVFNlJCQ2Eaj0vrFxsadriwttaDRaM14vtVHjx83q2toZHSSlk69eeOGc1JiIp5Eg4l71Gw2njYLLT/4+/57FubmBySYjJ2QlvTY/1F/UOzZOBLyXSYtLb0Kr5T9vmky/8zmI5uvVlSVkyWlGbjSiND2AefPZNFQC4+L6qE+PgcoDxea/jJJFp4kWAlPFlwK5eRLSEksMzU3te39Q+/OhUWFZx48eBAEyVVAzoKkpCQECjhQW0dHuYtel/mrV666UFxcfAJcLry+PaqoqmiC39/BoFxmMJirWSypZ1mZmT3v3717FtINgPznGhgYbMLXl5SS4snKyKLampocOGwXPerSpYtomk4yXoNUQvLtlqL9AbMeY2xigrS0tJC+gcEurc5aJ0CB7vn6+kQ1czjr2Q3sluzsLOR16RJuBpAUi4Xmz58f16tXL5MJDg4mA/sPDAoPDbOura2l4HhCmfR9/R4q1NbVUSg02jYQHsrMzECyMjJrIX6Q6MIAkfZvIZPIPVpauIgO1qbdgVui0smiyZBfr5T9qUD5i6EyHa2srJCpqSleuXuqnp5enoaGxs3w8PBrUVFRGWzoQJeWlJpA2RlcLleIZe80Y8axQYMHGznNcJrJYDJ458+d79GpUydQNlH/ig+W1+IyyJ8lxaq/eeO2D5VOz7588SKqqam5CfmI/OL8/HwD51mzhuNPnjp36TIW7qVdXEk8Fy+uNzJer/5TK7AtAaGh5mbRJHl1cP2d69euO2pmZr6kR48eniwpqdNgGVFDrchiIj5UYGVF6/KrkFYNnnwVvLw6CBeHvLl/KoWCjA2NhKbdut3voqd3b926dY/62NnhD9GwVfl88OzQX1Xf+MPgWcGJ12st0FoGrlntvtWqp9Vy+6FD65RVlHNo0PSD+yUqzuuZwgniQQc4QvCoiGNERRTRZMssMGLm5uYSjj9P6de7d2/2Knf3uzo6OniAEy8oKGg6WN74rt26qTnPdhlqbGzcrpMM45KRmRJM1ND4xafaFyrIyzcW5OWhgwcOuoA/NUFRSRG9fPmyOSY6WoeMSPPKSkoQi8UQzYEvKy+Hbt+4ZbRh/fpL+/buDQEfy2zWrFll2KpKgtVVUFTAeZ4YNGhIUEBgAGn/gQMN4Puy799/0FBWWYlfyYlqEc+YzQQ3gEL9BGtJQvXYf2vhfp6l+0eAmuC3DViJqLR/9E+sFjz1ekhoKEpMTNwB+6apqamIRqVw8vLyyp9HRfGwxcYPdyeQQXFxEbpy6fK4x48eXzp39kwEtGpSs2fPruU2NpLwjNkcIY9kZW3N7tGzJ7p58yYPlLwIZF4FLhlel8DZ29v7yLGjR706SXeSHDliZNWl8+dnpCWn3C4uFrRLE40NG65rUr8f+gq7d7cMOODhgWe4+2KAQE3S0tI2gMWU0NTS+hWe2KHhYWGGFAqF2llHtxFcAVZlVeUWeLInZWVl6YF/K8zOzJbk8rhkFRWVXeDz4gnQpMvKyg5CT5RhZGR0Agr0KDMzc19RUVFnsLYCNTU1FrgaB8Gve4ivCRZHic1mexblF920srXCS7N/kJs3/ZSv3ThZzFXPI/cer4849S3tZmVpTAoqzmCjp56voEceUdypk7To9cznAA/6yODAYCfoSFLs7e1XV5SVrb5y7YaEmVk3CXV1dU5VVRWWx0pQtu2gyFQ5WTnas8gIhpS0dNOkyZMbZWVlF4aFhZmy69jbautrt0+ZMiWCw+Ecun/vngx04JhQL2jw0KFMMzOzxdevX18LDwVDRlpawGnmMvgtLfTB9kMRWF8nqIM2X0gDrPhjMFSDSUsWLxHy+TzuocOHl8OFROvyi0HIz8+PFRgQVBdV4EMesdC8VVnbA7D5DBYVJYeWoKKnJHTz2p1I6U7SdkSsGGDPrl2Pn8fEDCbb2triF+90CPukF+UdBbBOqFtXU1SWV4sErQuhtA+QL36dVJZTg/R1jQS3PW9/0RbuawdayEGpaWnGXaFTSLaxtUHV0HPG6yeJeRf8fo/XhFBjbQsiU9tHW/FDIIC+TUF6JbK2tkHT3aYTMWIIxoPPqmFtY4PItbW1q5SVlNDp02fEw9PepbGmqmq9hrwOKsqqQhRa+3zmT6aSUV05BzXXIWRrbUuEinkN7ihWVVejzp07N5J79ux53dLSElwB9jwwuX8731BHAb9BYCmxbvex648yYgpFvdH26GBRaWSUl1yGOqvrIzqT5gNBePELMQDoo/q5c+dM9bp0QS+jo+3wC7cW6DFX48W6oqKi2vx/u98yPc16co2NDetqC3mIXdWMKGAF2xKRCwD+cHp0MRo5YhTS1JdZBQ9FO/XkvknGcDicAfifDo4zZtSRQTiFTAmJSYryCuj2rdtjQJs/ONdQRwNkk11RVzFNX8MMvXpZ1ubKSqFTUFlBHaI0SiH5Top3GEixhIjq8GA9vHf33phC6EuxpKSuQ1CFSPpDhw6tUlVTLW9p4Q4vKSyciMPEtLJk3rIKfW2DqtwXNai5iYfI0HNvC1q9ChJKDilE/ayGoL6DbU/Dw/GfLVr3FWKck5szvKeVFRoxYoQnyIYtUlbYiRs3fvzW4pISlJyWdgi0Gi8ZKQYA2URY2fbYIy/UAd+yApFFi0j/e7CVrixio4Y8ClJXU7+vrWrwjIjq8ID+dQp8/Hg1Hr5qbGSMv2ARrfLyRvKGhoYpdnZ2pUePHkVJSUnDiGAxwIQxkxO6W/SsSAmqQFwOTzRY+l+BjTOY1heP8lEv8wH4s+NQeCjEn78TcLncKeERkcPpDEbp2HFjj4BsRGuMvRE7BAQsWrTolFAgQMFBQdi6iucQJQDZPJg1b9p5GYE6SgoqRjT6vxuJhd8A5CdXo8ZsBpr40/gnYGfPEFEdHqx30NH3iAgPR9u3b7+N9ZKI+kNZMRCxbsfOnU/OnTtHD3kaEkgEiwG0VfSXL1q6ICrZvxKV5bERlUkByRKRnwGZQgLfl49CL2ahyZOnVNlY9vYAuYutKkFpaWmg++rVjDlz55RraWk9IIJF/KVBA3dguru7e/natWsNUlJSxGMF3mL4kNFT57vOq/Y/moSa6/miCdY+Bzzmm0KloMenU1B/W3s0f948vBL4TSK6w8Pn8w8vX7bMwM6udzn0oXqCbLyJKBF/UVZIkD/BwWHtgAH9heBLTSwvLx9DRHV4QDavZjjN3DC09yjkeyweXE8yKN+nKSzu/dMkaCj0ZgaS5WuhGbNnLKLTJGcR0R0eaP7HuK1YMRGP7tq4aeM6rIdE1Bv+oqwYSHjS2cXFztrKSnnnjh13SwpLHImoDo8UU+aU28pVgcbKNijofIrIXOKm/WNgRWVI0lCMbzZqzmQh9zVrAnt2sz5FRHd4QFEdj3t63s3Ly1PesHGjn7S09Ht9+PcqK0ZXVzfWeZbL2uKiIrR2/Zot0EPrRUR1aOBB5qipqA93mjl9CypT5IddT0ckUFi8lND7EFlUJhW9CCxAVfFMNGrk2D19bPoOw/kQSTo0oKi99u7duykoMBDNnDFjq4GBwSiQzXtHvH/cJABpaWluhzw8fsXfwfxv2zZ3SUnJ3URUh+dxsP/G06fObqmSSEX9pxqKRvu/Pb8AVlTcEUt8UoCKwknol4VL48eMGu8IlSGeTwwoKytTu3vnTpG3tzdubZ7b2dlNBdlkE9F/4W+VFTRfqiCvYOfGTRtcZTrJUNxWut3W1NL66CQIHQWQTafoF5G//rb3t9llwnTygOlGIh+W3yJEJPilUMgo9mEuKojgClxmzznp4jR3JVTG532++p1SVFRksn379ov5eXmWi5csOTxkyJA1IJu2+b6qrq5u4rKlS9kjhg9vOHbsmLhj8BaRsU8dXV1dG/qMMhWuujRGuC98mnDrg8nCAVNNhZMdJwmfx0RGEUnFAOnp6bOAhlkzZzaCVW2ff++DJdHas2dP8JRJk4Vr1649X1NT82WW4v4GyMlJ1Z0zz+XJ4NF9hI4bfhAOcrASrlq9SlhQnItnKlEkknVoQA7yN2/ePDtu3DghdNyFbDb7EhHVPsAF6fv37/8fPBXCaT//HJ2RkXEdwkSznnR0QA42WzdvxU6rcNpP04RgQbZB2JedlOErJSkpqfuObdsSpk+bJrx8+XIjyOVvp3BqM5JevBi8fv363MmTJwsvXrjIhotPIaI6HFD2CZ6enm5O06cL3VasEAYFBoX98ssvKT8OtefdvXu3BscTSTscUPZJW7ZscXdychKCrqQ+e/bME8J6ENGfxd92sD4GXFQDfA7Pa1evjmQymYIhgwd7TnF0/A2iysFZrm1N9f0C5Wfh7/RBBgvTUlMpurq6frOcnddpa2sXQjT5yqVLZ+/euzdUXl6eP3LUKI8RI0bg/wji+Q6++04WyEY6Kirq1zu3b88pLi4mW1haPrC1tZ3bu3dvLJv/Di6Xu+LC+QvCSRMnCjds2CAMDw/3g5tVJqK/O6BsKikpKTtXurk9+dnxJ+GmjRuFCQkJa4nodwC/fu3Ro0eFDg4OIj8tNjbWG87/bn19KJtmzPPnOxcvWhSO9WHH9u3CvLy8FUT0v+JfWdbXwA3ify4ox8fH9wwOCvIE/0SDzmCUjx07tuqHH36YyWKxIltTfttAOa0PHzyoXlVT45mRnq6iqqb2avIUx1dWVj22gLV8SiR7h9eyefLkiR08xEfgPFUZWdmyCRMmlPft2xevjBPdmvLbBsppu3nzZg2BQOAJllRRU0OjUElZed6CBQtiIBq3Jv96QYY2Uda3gZvumpycbOrn57chNSXFlEQm16ioqASMGjXqrrW19Q1IwoUb/6KzFv5ToCz4k1Z6SUnJmICAgEnwEA4oKixU0NPX50J5orp37z4LypLZmvrvgfzMg4KCTMBv25qelm7IlGBW6ujoBI8ePfp6165d70GSb042ubm5Ex89ejQW6npwbU2trIKiQmKPnj3/B/5pIpQluTV129DmyvoaKAy9qalpt4+PT+fMjIxxYHUF4NORW3i8LdD5yNPS0qqCwtwhkn918Hi8yV5nvQwrqyv/l/DyJR8eOIqCvLy3488/vwKfFDf5PLh/0cxynwvIhgnuwZ579+51zsrIGJ2RmcnXNzDAlb9h8eLF6crKytdaU36d1NfXT71wwcu4urp2U3JikkBLW4usoqp6BxQ0R01NbTXIpV2+0G03ZX0NVAx+dWMSFRk5OSExcWpySooyNBUMqPiGzp07pygoKl41MjK61qVLFzyzcgYUtG3X7/kb4P6wDAxg40CHYGxFRcWsO7fvNEiyJG35PB5SVFIqMTExuTV+/PgLNBotDe6vXnRiGwDXxlObGwUHB09LTEiYkJWVpQoPCbmiojJ+gsMEUqdOnc7a2NjclZOTw18dY9n8gxG0/xy4P+zCYNk0hYeGTi6vrHR86PsQ0eg0S6FA0KKto1MGsrkCrQx+uFLg/lqnfWwn2l1Z/wwIYE5cXJyql5eXGlgQVzyHqpSkFIKnE6VnZBwEX66mZ8+eErKyst50Oj2EOK1NgYelV0NDw4SUpCQOWH4qKOTqgoICcllpqWixBQsLS6SiqrKvX79+mRISEseI09odkI0r+LWK169f15eXl3fKz81DUtJSSF1DQ1hUVLQflKIey0ZSUvIWyKZd+gEgm75sNnt0UkJCk8+DB7JQR0vy8vNRVWUl0tDQQK+ys09Pc3LKHTJkSDGVSsVr/H4xvriyvgYqBk/prb1s2TL2wIED3Qrz83tFx8RIQqfFEs9yDC5EA5lEKgOfTgBheOEuJp/PDwD/6LD9oEGS+vrGqLN+Z4SnaHwbfC5YR9FMHjmZmejStWtNrvPmbRCSSOZlZWXc/Lw8cmNDoxKTyZQSIiH+zFfA43JD+vbvzwQLdheU4Sxkg1uDV2Ap/hP/EWSDLalCdna2E3RWxkZGRDTGxsXJd9bRsQAZ4KnZ2WDly+FYoAKyAcVmNjc3+4KinwBZSkKLhWcwea9s8DI9mSAXLJ8rVy5wlixZvgUuaFxcUtKCH1hOU5Myg8Fg4dnBszIz480sLKqhkywJsrluYWFxBbKpALn8I/fn3/KfKev7ICppMnTQhOfOnWvuamy8hkanW5aAxcNPdm1tHcKzUXM4HDxUD9EZDCSAysND9OBcUR64QLhCuVwuAhOEGHQ6YrFYeJ0vhJUezk9++PDB1vnzF9IHDRqEKBQKVsjLX7qJ/VygfHhRikmxsbGCkydPcm1tbTdSyOSupWVloocTLw/F5/MQpxFkQyZBU00XyUY09IvgtWx4LS2IISGBmHQGfliRnJwstCSqWK7xISEhO6EHz7CzswORkK7B9pUMZUTo/9vURSXKoyBfAAAAAElFTkSuQmCC"/>
          <p:cNvSpPr>
            <a:spLocks noChangeAspect="1" noChangeArrowheads="1"/>
          </p:cNvSpPr>
          <p:nvPr/>
        </p:nvSpPr>
        <p:spPr bwMode="auto">
          <a:xfrm>
            <a:off x="2095500" y="304921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png;base64,%20iVBORw0KGgoAAAANSUhEUgAAAKsAAABbCAYAAAAMenUAAAAAAXNSR0IArs4c6QAAAARnQU1BAACxjwv8YQUAAAAJcEhZcwAADsMAAA7DAcdvqGQAACtySURBVHhe7Z0HXBRHF8Dn+sGB9N5EutJUimjsSuwNG4migg1bLKjYy2ePJio27GLvBRFBKUoVaUqv0nvngOO48r05VqOJGk3AqNyf3/5ud2Z2dufN2zdvltkZJEaMGDFixIgRI0bMVw6J+P3mEQqFdCFCNCgQ/KAm2CRgw+VrJpFIPPgVAeko8MOETRQOxzgdGTYeHDfDrwiBQCAKh7AWfAgb4/jx40Lv48dxNCqGberUqSQ3NzcO7NKKiorIY8aMQWpqasjb21uUBuDA+fjcv4CvC5sof9i4RBgDfuRKS0t3wvXpVCr1kpKSki+OgjQQLSTj83BaOMZlpMOG7x2X800+GEgnCRsE/ZH/tw4u6HdBeXn55g3r1tfk5eVlwmGX58+flzlNm14BinMMKk2mNRVC7u7ufc+eOcP29/efho+9zp59vsB1QXVyYvJ5UQKCvJy8WPdVq2tg1wO2aceOHatLeJlQMHDq1KpBjo7VDuPHV/fr248NccMPexy+vnfPr+VO052qBw4YWLNxw4Yyv4cPy1qam5djBcP5/ZmUlJTUDevX4/wP4GNI18vP92HCKreVr65cujzzxrVrP+3avuPW/v376yorKxfiNEAv73v3as57edXCvi0odODyZctK9uzeXQP721qTiB40BpQ75+SJkzj/za2h3z7fjbJyuVzJ59HPqfX19XJwSGaz2az7PveZ169dd8nMzHwKyqCI00WEhtIyMzJQaXExtkooIzNLJiTkKW3r1s0jMjIyVrxWLnYjW+ZZZCQVdlmwMWKjo8ndu3eX69u//0x9Q8PRRiYmY+Xk5UZD3BP/hw9UKBQyzcraaoy2jvZgZRWV2/t//5314uXLXyG+E2x/oaa6Wjb6+XOcP1xSOPb61WsBhw8fMrCxsc12mDRx8KIlS35wmOzgFRcTy9qyeYtHQ0PDWZy2pKSEmpubi1sHKihlp5cvXkpfv3aNunPHjtmQzzCcNyYvN1c2KzMD5y/ZGvLt890oK4ZOoyGhoLXVbWxsRJMmTUK9bG0QVKR5UUHBUhwuwWQK6XQGAt0SpRMI+MjV1RVZWliyjh4+sre8vHKmKAKg01vTYMgkMtLU1EDW1taB0Nz7Ozg4PDQ0NLwPTWw9k8Wiqqqq8vr06eMH1wxZtGhRprKyCirIzyfOfh8kxIT7AHg5OXkmJ06ekFy12l0wcfJEGy0trUAymRzWp0/fOWfOnfWNfBaJgoKC+kBaIYVMQTQK1kE4kcdD0tLSaMeuXSg3L09u/fr1S0BhleGeeBQKBTEY2Nv5fviulPVteC3gaoL3umDRoqzmpqbqnbt2rYGK7Nbc3Aw/b7mRQkQtLCjMmjN/3iw+KO6ve3b9CgkmQWWDk0ikASSlpdD58xfQ7/t+i4FmN+fggYOVFy5ccMNxTAZTCFZZwtfHN+nSpcsv3Vas+EVWTjZTUkpqMCgOborfi1DkXiO01n0Vku0kg1RUVSLh8I1/jQGlddTU0Cj0OndOpKHYOX3rtkQPG/jJgTZWVmuyMjKG+/j4xEKwpiji7QJ8B3y3yoqRkBD1RbacOH36cV1tHXnzps0h23fuXIzrkA9/rUBPhd0oUFBQuOk8x+X2ixcv5e/cuXNNRkZGFZpZIg24Gc3NYFWtkImJ8VFNdfV9GpoaO1VUVMJwHFhdYWNTE6qqrjQpLyszzcjIlNPU1Hplb2+fKDr5PVDIf/RtqWQquDEtuDVIh8PXN/aaSVQKVVFRXl50M39WPxJYfPBpW2bPnXsSrhfpceCARkxMzE4ZOTnae3t23zDftbISSEtKSk7evHXLqbjYWDn/R4/HQi+biGqFQiNTcXNuYWYxwX2N+2UvLy9049p1JCMnS6SArjaXC4pqgoaNGHHyp+nTPcAN2Dt06NAIHNfQ1EA2N7fg/PTzz0pLflnC7POD3R7wcYempaalg5V+07l7Gw4oP6+l1Yh6HD2M+EI+ysnJcYJDkW/wmsLCwgmvcnMYs+fM+aDugWtAg/uvmOXi4jl23Di2x4GDjuCzUiQlRQ/rd8N3o6w8sIIcsG4CoulrAX+uiYPf7rS+ntPV1V2we8/uAm/ve+jFyxdIXkYeB4PF5KBmzps3VmjgwIGbp06dGnbM0xNBZ40IBXPHF6D4uHgUHxt7MerZs/thISE+0FELBmW0qq+p4bDr6/B7okrYuKtWuTcK4Kpx8XFYUd+YUHAVFiUmJgaGwLkH9h9g9R80EAdzwIofm+Dg4H/i+HGy+2r3W/Hx8T6pqak+586cues8y9l63Nix5ZY9erhAWmoLuDfN3D/ut7GxAe6tVenh2mddFywYoKfXpfLIkSPgw4v6kN8Nf7RF3zjQhO5/8ODBL/369eMoKSmZZ2dnp0OvGSvfIqjEwzgNKJac7wPfsy28ljGWlpbzdHR0jgcGBJTwuPxG++H2XUQZEXh7exez2WxVUNyLcBgSFhZ27OmTJ0hWVhYrBWqCB2PAgAGoe48eYy5dvLhSS1vbCq4t6nnDdQbcunnLS0FRQQuuIQcPSg2EOcL9XLp96xaqq6tDSopK3BmzZq5isViiV1eYgICANYkJCdu4zVwyg8EAf5WEdDp3vj9q9OgZcM0qyKNfcnLyE9x5tLKy6gcdrKN379zpZte7d6CGhsZgIhsECr3l7OkzG7W0NEt/HD7cGc59QER903w3ygr+pQZUigrstkClpsO+CezjliMP9itwGgzEScOPMWzZEF4Jx91gXwD7KTj+NRDeFX5wk4zTNEC8Duz/2Z+kQFwmxCnDvgT8JrQGi87H6bH5fgnhfDjGr9R0YXudB/4nRBKx/wZIZwY/r1s8/IoqA9KJTDyUkQX7Rngf0qXBjyYc4wekDn6zcDgG4nC9WsCGw7NFgWLEiBEjRowYMWLEiBEjRowYMWLEiBEjpsPzTfxTQCgU4hffTnw+X1BbW4v/X45Ki0vxmFPRUED8L0gMjUZD+D8/TCYTKSsrI21tbdEQOklJSfxy/TyJRMKDpb8rQDZS8DMdZMDHsikoKEAVZRWIXV+L6kE2AC47hg9ywLJAioqKItnIy8tjmeF/QHiBbESJv2a+GmUFoevBD9PHx6epvr5hoLKi/JJXOTmNKampqKaqWlZTW8sYK+XrkVAUMlmknHT8b0lS6z98BEIBEvD5qInDEaWDCsD5IhqVitJTU9OVlJU5urq6jV309ZGWpiazobFxS9++fZPxqZAWf2HwVQJl0IcfxtGjR5tkZGR+BGWbn52Z3ZiUlIhq6+vkdDt3NsJjW6HAovKS4Rc/sFg2ZaVl+L9YJCVlJWk8GIdDyAanhcQID+rJzn6VqqikxNXX02vU7aIrCcbgII/NDnJdtgyPhMGf5rz579h/yX+qrCBY87KysplXL1+uJ5HJrjU1NUrl5eWohduC5OTlkAJYAGwF0tPTd3bt2rWuW7duJCUlJQQVhuh0Oh7rKdr+DK44AWyNUDE4v8zMTPQyPp6WlJKk2KdP38WlpaWovKxMNOwPD5KWlulUA+mOz3aeTTM2ML5IopNiiKz+M0A2PUFpfr54/jybwWQuqqmtlSsuKgZF4yM1VVUkp6CAFBQU+JnpmTtNzU0bQD4i2eCWBCsg3kDJGJBPAGSHR5H3hY2LZYM33CKB7FFWVhaKjo6mvXr1SsWuV68FxcXFqAxkRhIipKishKSkpCrr6+tPzJgxg6Gnp3+WTCa9xPf3X/BFlRUEZwqCUlu/Zr2UZmetAylJyZIMBl0BN0dsNvuZjY1Nk7qGRtbDhw/Xb968+e1h7vj/+/96eCZcH48N1MK7YME5WlpaG0FJu4WHh3NBoTU1NDSMC/ILqvT09dhwL1xdLa1FxqamJXDtF6IM2hG4Nwt2ba3SqjVr5AwMDH5PSU6WkO7USV5OTg4rV4RVjx5cJRWVZF9f361vyQYPMcOy+fMw188Gro8VWhPvXj97lqNnbr4NZKP/5MmTlsKCAh11dXWD0rKySkNDw0Yra+uGrqamS9RVVIrh2h8cs9vWtKuyggBw/liwvWJjY+eDUtjm5+XpZGdnt1h2704CAYTq6+of6DugL/5O6R4U/IOj6tsbuFd1qJwfoqKiXHJzcweHhYZywHKxZGRlC8Gih/Xr1+803O9TSIqbxbZQDpFsoFnuFxYW5hwfF9enpKREIy83t6WntTVZTU0twMzM7KilpSUeeHMHrvnHeMUvDNyrFlheu7i4OFeovx8iIiO5GmrqkiCbXFsb22e2drbHZGVl8VcObSKbD9GuypqXl+ccFhp2KDQ0hAY+JpXd2Bg8duzYzIqKirXOzs4NkIQPhftjcOZXAFQMHmmFLTA9JjpmF1jgLg0NDUOKi4p4Pa2tkIWFxcoBAwa8gvu+KzrhHwKujWtEeLhHaGiokCkhQeVyuY/Hjx+fDVbUfeTIkfjT6Xc+Df8aIGRDycjIYMGDvcPXx0e/idM8oLKykmdjYy3o2d3KzcbOBsvmfusZbUubKysUiJmSkrLt9KlTfcEH7SElJU0Fp/1y9+7dD0BnBg/LKyeSfhNAeeShY2fg++DBwqCg4IHQ41ZX11AXWllZHRw3btx+SFINZfokqwd5ScbExOw6deqUbVNjoyUoaPmAgQMDweU4DA8BHgpYRST9JoDyKNVVVnbxDwhY9tDPH3/QqKmto93Sq5fdPnv7oUfgGMumzd7AtJmy4htPSkhw9Th0qD9YokH6BgbI1tZ237Bhw3AleBLJvnnAqqwLCgraFhwcjFShozNy+HDvQUOGzIIyVhJJ/gLIRi0iImLOIY9DQ+Cwr4WFOYLOzPp+AwZsb03xffDixYstAQEBG6OfP0eGhkbI/kf7W3Z2di4gmzZx79pEWZ8/fz4QHHGvmOhoTWNj4wptTc3FM11c8Md0RXCjfx6w/E0DiodfP2ikpKdbhwQHH30eFaVMp9OLVFRV527cuBF3OPDXpW948OCBPcjnbGpKipqFpWUZdFBcobl/DlGFkPa7+qYPZIPf6apDefuAe+Px8sULRWVl5XwDPcO5s+fNxh3V+NaU/wFwcwsOexy+9JOjY+O8uXMFcJNREIZH6HcIoKzm8fHxTuvWrk2f5DBReHD/ATb4cguIuF+2bNp0yWHChObly5cLE18mhkGYgejEDgCUtUfIkyczli1d+mrqlCnCUydO1PGam+cQ0V8OuBF56NFfcF/tLpw1Y6bw+LHjFyFMBrbvZvaPzwGXOzYm9syC+a7CWbNmcb3veVe5ublx58yeI7x58+YZiO/UgWUjBW7TRRcXF6HT9OlCcJ8uQFjr15rtDVzI5u69e8kTJ04UbtiwoS4nJ8cFwtr1rcK3AMgAT5q2ee3adfjVjXDqlMnCV1lZm3F4a4qOC9aP5uZmF09PzzqHCQ7C/fv3J0OYDRHdPsAF3OBCwmE//ii8fvVqHBzjj+rEAHXsGtDTtVw7ewuh8+7BwkFTugudZzlzw6OC1xJJOjxYX6BfEzfDyUm4dOlSIbhMohlt2pzS0tILK93chOCf8l8kJByFC+MBFB0ekIN2Rnaa/wJXV2Gf8V2F6285CPeE/Cz8n/8U4Yh5PYWjxg0X+j2674/TEad0aLDeVFVVHV29ahUf/HlhXFycD4RpENEf5ZOa77CwsOm7du700NDUpG/atGmmmpraNSKqwxMTH3l11669k6vpGWigU1cQqBDxWwSIRCEhGoOC4h7lo4IwHlrnvqFomP3wmdAjfkSc2qEBBZ2899e9pyKfRUg5O7ucGzly5JsJ8T7ER5UVMpSF3u6+7du2O/ft2xctXrK4K5lMfuf7+o4KyEbeL/DBgX17905jGTUg27F6oKR89Pacb1i6NCYVpUWUoJwgLnKYMOnWwrlLZoPCVhMpOjQgQ+19+/ad9/fz7+f4k+PpmTNnrgDZfPCd7Eed//CQ8NHHPY87m3br2giKimc2wRMrdHhAyJoJyS9Djx05Ok3KpBH1GocVVfCuomKgq8Xj8JCxnSrqPJiGrl67NOHOvRv4FRYeMNLhAX3KW7FixXIXFxfu7Vu3nEOehuB5dPFEJe/lvcoKJ5DKysp2nD532quuvi5p05YtvcGiHobMv6uX2P8EkA0lMe3l0v9t22rCUShAtmP0EI+LFfX94zfw1FstoLAmdupIdxAT/ebxm8mFa+eW4nyIJB0a0KmYyVMm2/QfMCAJOu9m4eHhv2D9I6Lf4UOW1crj4ME1bDabf+TIkeOQYbsPkftWyCrK6nXo4KEVxS0pqP/UrkTT//GBRlhhuY0tyKyfJlLujtAFr4srMrJSgonoDg/Wr+XLlx/v1bsX7/ChQ2uqq6sfE1Hv8F5lPXb02K2IiAh08MABXxkZmYNEcIcHnni3m1euB0UkBKAfZ5vBMf4y4eOK+hqssJymFmQ9sgviypagjZs229Zyqtvn1c03CCjswZVuK0dTabTaDevX9wNZLyai3vAXZQ0MDLx9+vQpzcNHjuQqq6hMIoI7PCC8bj5+dxd4XTpLGzbfDFHpJJGf+llAcjwn66DpXVFGUQLt9z2/LcD5ErEdHlDYh7t3776cnpFBPXPmzEKQjSERJeIdZeU2Nc3dsW3bjwsXLRIYGhriXiteNkcMUFFfuur4kVO65sOVkIKmpMhP/ScIwRJTQNF7/6SLAoIDdB8F+2whosQAqqqqi1a6ueVdunjRKDM9fQMRLOKNsmIt3rl79xxdPT2JESNGnIAg/O2OGABbvzVL11vWkAtR137qqKX53w0kwxZZXV8GSek1o1tXvB1qOZVid4AADCR/qL19/8GDByPP48engexFA4MwImWFAHJaWtoc2Kzs7e1zlJSUNsJJn+aMfeeAbCiPAn1cS2oLzI0HyiMqlfLXV1SfC0gWd8rMB2miuIxI5HvHfwNcBw9eFgOA7uWwpKTm4g8a9+zao4v1E4e/tqwDIyMi3PDqeBYWFvi/LGVEuBiERiQnZiys5Oci7a4KiM9rm7d3OB85dRZSNKGg8GdhnZIz45WIKDHA4sWL08zMzFAjpxG3OqL57PFIIcqLFy96h4SEoC56elkGBgalOEKMyKrSfHy8ez1+4oeM7JQRng/i715TfTLYuoL/atJLA4U+D0T52aWX4Hp47gQxABjMpyxJyTU5r14hDw+P3lhPsWXVqq2t3drczEV9+vTZC4lSW5OLAfQoVMragqp0pGumgnhtZFVfg9/RKmpJI6YyH8UnxEgUVaT9sUqcGOS6cGENngtBQUFhKxxqkWtKSlBUVBQyMjbCLkBrKjEigsODUdDTYKTYhYUkpGlIwGtbNx6/e8VzdBhaq6GAoMeoILPW8bV/JkZErJa2dmbA48f427fp5Dou9+6L+Hi8CsktiDzXmkYMKA1TVU79anjEU2TYQ6Ptmv8/wWsRIC1jRZRXnIUkJVnrIej7WrzqXwCtfNTwH398WAIGFfa34gV5zfF6T1OmTMEf94kWjvqaAKXBa5eLNiLoHT4W9y+hNLDZphX1xUi5swwoVft894g7WtIKDMSUI6PIyEgoEBHRTrwlrw/Kk9j9KjAwMkLyCgooISEBkaOfR4tmk8O+wZcCBEKDbRhsI5uamj7aqWhoaAjYu3dvJYfDuU0EvQHOV42Oji66cvlKNezjRc0+CMST4aEc+tuvv468ceMGXlrob0lITEB0aRK4ANRP/rfqZwPZ4nnlNI0U0LPoCLR33zsryX8yUD5t2MYKBIIPft8E8RIFBQXZfn5+eE2tdUTwG2JjXw4NDwvn+/v7TyCC3gucS4N6G+bn4zc8Pj4e1+MI2PDMMe1BgqKiYtPzZ1GIHB4WhtTU1XHgl5wOUisnJ8f3+rVr95lMJv6GCysvXlNKDjYF2PCy6SL4fL7q1ctX5Oh0ujqE04n41x0RCvQWVcNCQ/FKfm++XID4v+STk51z+uzp0/7FJSX3I0NDXYngD+J/3h/hWfoUtWRAmUCj2svi4azBxVDRlkPZr7LIc1zGvFnE7VOBclo/CX7iW5Cfj6cZwhOwiYBwLK83MgBI6WnpWic9j+N1PkVLy0P8m07dk8AAiaDAQNK506fffNwI8bheFGF7456Albt86uRJ35y8V7euXbl63/PYMZ/q6uobkKbNl+GG8hzX1tYOT0tPR2RsPZrYjcEQuIaIb3fKy8ujjxw+jE6cOIEe+j5cXVtTy62rq9ty4/qNV/fu3as4euTIg4iwsFlQeCUegF/EJyYkWN2+davx3LlzFV5eXr/jme8gKzxVpehFPcCF9L2XLl26EPLJv3XzZjleVhLC8EJpSFVdtXrs+PE3bHv1wvMc4KCPAtYFFRTlI3lVKWgvoWVsL2WFrPlgtaXkmaiqpgKRqZQRRMwn0djYqAMPfhQoT9e9e39FMTExd6DcuokvEmf8tve3w6eOn/Q9dPDQTGhV8DhRHokM8qJRUW5urjE8vCGbN27eDT7hzzgvKoOKl7hHLIlW/QbZTYU0G54EB5f73L9/tZnHmwFh8rq6ulU/Dhu2dZ7rfIk1a9x3P3z4EKWlptrDKe+sO9tW4I5/SUkxIuOlGU3Nun3RiSigCZliaGgomvBXX1+PU19bP5dKpfZQVVFNlJCQ2Eaj0vrFxsadriwttaDRaM14vtVHjx83q2toZHSSlk69eeOGc1JiIp5Eg4l71Gw2njYLLT/4+/57FubmBySYjJ2QlvTY/1F/UOzZOBLyXSYtLb0Kr5T9vmky/8zmI5uvVlSVkyWlGbjSiND2AefPZNFQC4+L6qE+PgcoDxea/jJJFp4kWAlPFlwK5eRLSEksMzU3te39Q+/OhUWFZx48eBAEyVVAzoKkpCQECjhQW0dHuYtel/mrV666UFxcfAJcLry+PaqoqmiC39/BoFxmMJirWSypZ1mZmT3v3717FtINgPznGhgYbMLXl5SS4snKyKLampocOGwXPerSpYtomk4yXoNUQvLtlqL9AbMeY2xigrS0tJC+gcEurc5aJ0CB7vn6+kQ1czjr2Q3sluzsLOR16RJuBpAUi4Xmz58f16tXL5MJDg4mA/sPDAoPDbOura2l4HhCmfR9/R4q1NbVUSg02jYQHsrMzECyMjJrIX6Q6MIAkfZvIZPIPVpauIgO1qbdgVui0smiyZBfr5T9qUD5i6EyHa2srJCpqSleuXuqnp5enoaGxs3w8PBrUVFRGWzoQJeWlJpA2RlcLleIZe80Y8axQYMHGznNcJrJYDJ458+d79GpUydQNlH/ig+W1+IyyJ8lxaq/eeO2D5VOz7588SKqqam5CfmI/OL8/HwD51mzhuNPnjp36TIW7qVdXEk8Fy+uNzJer/5TK7AtAaGh5mbRJHl1cP2d69euO2pmZr6kR48eniwpqdNgGVFDrchiIj5UYGVF6/KrkFYNnnwVvLw6CBeHvLl/KoWCjA2NhKbdut3voqd3b926dY/62NnhD9GwVfl88OzQX1Xf+MPgWcGJ12st0FoGrlntvtWqp9Vy+6FD65RVlHNo0PSD+yUqzuuZwgniQQc4QvCoiGNERRTRZMssMGLm5uYSjj9P6de7d2/2Knf3uzo6OniAEy8oKGg6WN74rt26qTnPdhlqbGzcrpMM45KRmRJM1ND4xafaFyrIyzcW5OWhgwcOuoA/NUFRSRG9fPmyOSY6WoeMSPPKSkoQi8UQzYEvKy+Hbt+4ZbRh/fpL+/buDQEfy2zWrFll2KpKgtVVUFTAeZ4YNGhIUEBgAGn/gQMN4Puy799/0FBWWYlfyYlqEc+YzQQ3gEL9BGtJQvXYf2vhfp6l+0eAmuC3DViJqLR/9E+sFjz1ekhoKEpMTNwB+6apqamIRqVw8vLyyp9HRfGwxcYPdyeQQXFxEbpy6fK4x48eXzp39kwEtGpSs2fPruU2NpLwjNkcIY9kZW3N7tGzJ7p58yYPlLwIZF4FLhlel8DZ29v7yLGjR706SXeSHDliZNWl8+dnpCWn3C4uFrRLE40NG65rUr8f+gq7d7cMOODhgWe4+2KAQE3S0tI2gMWU0NTS+hWe2KHhYWGGFAqF2llHtxFcAVZlVeUWeLInZWVl6YF/K8zOzJbk8rhkFRWVXeDz4gnQpMvKyg5CT5RhZGR0Agr0KDMzc19RUVFnsLYCNTU1FrgaB8Gve4ivCRZHic1mexblF920srXCS7N/kJs3/ZSv3ThZzFXPI/cer4849S3tZmVpTAoqzmCjp56voEceUdypk7To9cznAA/6yODAYCfoSFLs7e1XV5SVrb5y7YaEmVk3CXV1dU5VVRWWx0pQtu2gyFQ5WTnas8gIhpS0dNOkyZMbZWVlF4aFhZmy69jbautrt0+ZMiWCw+Ecun/vngx04JhQL2jw0KFMMzOzxdevX18LDwVDRlpawGnmMvgtLfTB9kMRWF8nqIM2X0gDrPhjMFSDSUsWLxHy+TzuocOHl8OFROvyi0HIz8+PFRgQVBdV4EMesdC8VVnbA7D5DBYVJYeWoKKnJHTz2p1I6U7SdkSsGGDPrl2Pn8fEDCbb2triF+90CPukF+UdBbBOqFtXU1SWV4sErQuhtA+QL36dVJZTg/R1jQS3PW9/0RbuawdayEGpaWnGXaFTSLaxtUHV0HPG6yeJeRf8fo/XhFBjbQsiU9tHW/FDIIC+TUF6JbK2tkHT3aYTMWIIxoPPqmFtY4PItbW1q5SVlNDp02fEw9PepbGmqmq9hrwOKsqqQhRa+3zmT6aSUV05BzXXIWRrbUuEinkN7ihWVVejzp07N5J79ux53dLSElwB9jwwuX8731BHAb9BYCmxbvex648yYgpFvdH26GBRaWSUl1yGOqvrIzqT5gNBePELMQDoo/q5c+dM9bp0QS+jo+3wC7cW6DFX48W6oqKi2vx/u98yPc16co2NDetqC3mIXdWMKGAF2xKRCwD+cHp0MRo5YhTS1JdZBQ9FO/XkvknGcDicAfifDo4zZtSRQTiFTAmJSYryCuj2rdtjQJs/ONdQRwNkk11RVzFNX8MMvXpZ1ubKSqFTUFlBHaI0SiH5Top3GEixhIjq8GA9vHf33phC6EuxpKSuQ1CFSPpDhw6tUlVTLW9p4Q4vKSyciMPEtLJk3rIKfW2DqtwXNai5iYfI0HNvC1q9ChJKDilE/ayGoL6DbU/Dw/GfLVr3FWKck5szvKeVFRoxYoQnyIYtUlbYiRs3fvzW4pISlJyWdgi0Gi8ZKQYA2URY2fbYIy/UAd+yApFFi0j/e7CVrixio4Y8ClJXU7+vrWrwjIjq8ID+dQp8/Hg1Hr5qbGSMv2ARrfLyRvKGhoYpdnZ2pUePHkVJSUnDiGAxwIQxkxO6W/SsSAmqQFwOTzRY+l+BjTOY1heP8lEv8wH4s+NQeCjEn78TcLncKeERkcPpDEbp2HFjj4BsRGuMvRE7BAQsWrTolFAgQMFBQdi6iucQJQDZPJg1b9p5GYE6SgoqRjT6vxuJhd8A5CdXo8ZsBpr40/gnYGfPEFEdHqx30NH3iAgPR9u3b7+N9ZKI+kNZMRCxbsfOnU/OnTtHD3kaEkgEiwG0VfSXL1q6ICrZvxKV5bERlUkByRKRnwGZQgLfl49CL2ahyZOnVNlY9vYAuYutKkFpaWmg++rVjDlz55RraWk9IIJF/KVBA3dguru7e/natWsNUlJSxGMF3mL4kNFT57vOq/Y/moSa6/miCdY+Bzzmm0KloMenU1B/W3s0f948vBL4TSK6w8Pn8w8vX7bMwM6udzn0oXqCbLyJKBF/UVZIkD/BwWHtgAH9heBLTSwvLx9DRHV4QDavZjjN3DC09yjkeyweXE8yKN+nKSzu/dMkaCj0ZgaS5WuhGbNnLKLTJGcR0R0eaP7HuK1YMRGP7tq4aeM6rIdE1Bv+oqwYSHjS2cXFztrKSnnnjh13SwpLHImoDo8UU+aU28pVgcbKNijofIrIXOKm/WNgRWVI0lCMbzZqzmQh9zVrAnt2sz5FRHd4QFEdj3t63s3Ly1PesHGjn7S09Ht9+PcqK0ZXVzfWeZbL2uKiIrR2/Zot0EPrRUR1aOBB5qipqA93mjl9CypT5IddT0ckUFi8lND7EFlUJhW9CCxAVfFMNGrk2D19bPoOw/kQSTo0oKi99u7duykoMBDNnDFjq4GBwSiQzXtHvH/cJABpaWluhzw8fsXfwfxv2zZ3SUnJ3URUh+dxsP/G06fObqmSSEX9pxqKRvu/Pb8AVlTcEUt8UoCKwknol4VL48eMGu8IlSGeTwwoKytTu3vnTpG3tzdubZ7b2dlNBdlkE9F/4W+VFTRfqiCvYOfGTRtcZTrJUNxWut3W1NL66CQIHQWQTafoF5G//rb3t9llwnTygOlGIh+W3yJEJPilUMgo9mEuKojgClxmzznp4jR3JVTG532++p1SVFRksn379ov5eXmWi5csOTxkyJA1IJu2+b6qrq5u4rKlS9kjhg9vOHbsmLhj8BaRsU8dXV1dG/qMMhWuujRGuC98mnDrg8nCAVNNhZMdJwmfx0RGEUnFAOnp6bOAhlkzZzaCVW2ff++DJdHas2dP8JRJk4Vr1649X1NT82WW4v4GyMlJ1Z0zz+XJ4NF9hI4bfhAOcrASrlq9SlhQnItnKlEkknVoQA7yN2/ePDtu3DghdNyFbDb7EhHVPsAF6fv37/8fPBXCaT//HJ2RkXEdwkSznnR0QA42WzdvxU6rcNpP04RgQbZB2JedlOErJSkpqfuObdsSpk+bJrx8+XIjyOVvp3BqM5JevBi8fv363MmTJwsvXrjIhotPIaI6HFD2CZ6enm5O06cL3VasEAYFBoX98ssvKT8OtefdvXu3BscTSTscUPZJW7ZscXdychKCrqQ+e/bME8J6ENGfxd92sD4GXFQDfA7Pa1evjmQymYIhgwd7TnF0/A2iysFZrm1N9f0C5Wfh7/RBBgvTUlMpurq6frOcnddpa2sXQjT5yqVLZ+/euzdUXl6eP3LUKI8RI0bg/wji+Q6++04WyEY6Kirq1zu3b88pLi4mW1haPrC1tZ3bu3dvLJv/Di6Xu+LC+QvCSRMnCjds2CAMDw/3g5tVJqK/O6BsKikpKTtXurk9+dnxJ+GmjRuFCQkJa4nodwC/fu3Ro0eFDg4OIj8tNjbWG87/bn19KJtmzPPnOxcvWhSO9WHH9u3CvLy8FUT0v+JfWdbXwA3ify4ox8fH9wwOCvIE/0SDzmCUjx07tuqHH36YyWKxIltTfttAOa0PHzyoXlVT45mRnq6iqqb2avIUx1dWVj22gLV8SiR7h9eyefLkiR08xEfgPFUZWdmyCRMmlPft2xevjBPdmvLbBsppu3nzZg2BQOAJllRRU0OjUElZed6CBQtiIBq3Jv96QYY2Uda3gZvumpycbOrn57chNSXFlEQm16ioqASMGjXqrrW19Q1IwoUb/6KzFv5ToCz4k1Z6SUnJmICAgEnwEA4oKixU0NPX50J5orp37z4LypLZmvrvgfzMg4KCTMBv25qelm7IlGBW6ujoBI8ePfp6165d70GSb042ubm5Ex89ejQW6npwbU2trIKiQmKPnj3/B/5pIpQluTV129DmyvoaKAy9qalpt4+PT+fMjIxxYHUF4NORW3i8LdD5yNPS0qqCwtwhkn918Hi8yV5nvQwrqyv/l/DyJR8eOIqCvLy3488/vwKfFDf5PLh/0cxynwvIhgnuwZ579+51zsrIGJ2RmcnXNzDAlb9h8eLF6crKytdaU36d1NfXT71wwcu4urp2U3JikkBLW4usoqp6BxQ0R01NbTXIpV2+0G03ZX0NVAx+dWMSFRk5OSExcWpySooyNBUMqPiGzp07pygoKl41MjK61qVLFzyzcgYUtG3X7/kb4P6wDAxg40CHYGxFRcWsO7fvNEiyJG35PB5SVFIqMTExuTV+/PgLNBotDe6vXnRiGwDXxlObGwUHB09LTEiYkJWVpQoPCbmiojJ+gsMEUqdOnc7a2NjclZOTw18dY9n8gxG0/xy4P+zCYNk0hYeGTi6vrHR86PsQ0eg0S6FA0KKto1MGsrkCrQx+uFLg/lqnfWwn2l1Z/wwIYE5cXJyql5eXGlgQVzyHqpSkFIKnE6VnZBwEX66mZ8+eErKyst50Oj2EOK1NgYelV0NDw4SUpCQOWH4qKOTqgoICcllpqWixBQsLS6SiqrKvX79+mRISEseI09odkI0r+LWK169f15eXl3fKz81DUtJSSF1DQ1hUVLQflKIey0ZSUvIWyKZd+gEgm75sNnt0UkJCk8+DB7JQR0vy8vNRVWUl0tDQQK+ys09Pc3LKHTJkSDGVSsVr/H4xvriyvgYqBk/prb1s2TL2wIED3Qrz83tFx8RIQqfFEs9yDC5EA5lEKgOfTgBheOEuJp/PDwD/6LD9oEGS+vrGqLN+Z4SnaHwbfC5YR9FMHjmZmejStWtNrvPmbRCSSOZlZWXc/Lw8cmNDoxKTyZQSIiH+zFfA43JD+vbvzwQLdheU4Sxkg1uDV2Ap/hP/EWSDLalCdna2E3RWxkZGRDTGxsXJd9bRsQAZ4KnZ2WDly+FYoAKyAcVmNjc3+4KinwBZSkKLhWcwea9s8DI9mSAXLJ8rVy5wlixZvgUuaFxcUtKCH1hOU5Myg8Fg4dnBszIz480sLKqhkywJsrluYWFxBbKpALn8I/fn3/KfKev7ICppMnTQhOfOnWvuamy8hkanW5aAxcNPdm1tHcKzUXM4HDxUD9EZDCSAysND9OBcUR64QLhCuVwuAhOEGHQ6YrFYeJ0vhJUezk9++PDB1vnzF9IHDRqEKBQKVsjLX7qJ/VygfHhRikmxsbGCkydPcm1tbTdSyOSupWVloocTLw/F5/MQpxFkQyZBU00XyUY09IvgtWx4LS2IISGBmHQGfliRnJwstCSqWK7xISEhO6EHz7CzswORkK7B9pUMZUTo/9vURSXKoyBfAAAAAElFTkSuQmCC"/>
          <p:cNvSpPr>
            <a:spLocks noChangeAspect="1" noChangeArrowheads="1"/>
          </p:cNvSpPr>
          <p:nvPr/>
        </p:nvSpPr>
        <p:spPr bwMode="auto">
          <a:xfrm>
            <a:off x="7934325" y="5663226"/>
            <a:ext cx="2896564" cy="289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200029"/>
              </p:ext>
            </p:extLst>
          </p:nvPr>
        </p:nvGraphicFramePr>
        <p:xfrm>
          <a:off x="7934325" y="4840266"/>
          <a:ext cx="455814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145"/>
              </a:tblGrid>
              <a:tr h="624408">
                <a:tc>
                  <a:txBody>
                    <a:bodyPr/>
                    <a:lstStyle/>
                    <a:p>
                      <a:r>
                        <a:rPr lang="en-US" sz="4800" dirty="0" err="1" smtClean="0"/>
                        <a:t>avg</a:t>
                      </a:r>
                      <a:r>
                        <a:rPr lang="en-US" sz="4800" dirty="0" smtClean="0"/>
                        <a:t>(salary)</a:t>
                      </a:r>
                      <a:endParaRPr lang="en-US" sz="4800" dirty="0"/>
                    </a:p>
                  </a:txBody>
                  <a:tcPr/>
                </a:tc>
              </a:tr>
              <a:tr h="541155"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8200</a:t>
                      </a:r>
                      <a:endParaRPr lang="en-US" sz="4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0046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Count()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AutoShape 6" descr="data:image/png;base64,%20iVBORw0KGgoAAAANSUhEUgAAAKsAAABbCAYAAAAMenUAAAAAAXNSR0IArs4c6QAAAARnQU1BAACxjwv8YQUAAAAJcEhZcwAADsMAAA7DAcdvqGQAACtySURBVHhe7Z0HXBRHF8Dn+sGB9N5EutJUimjsSuwNG4migg1bLKjYy2ePJio27GLvBRFBKUoVaUqv0nvngOO48r05VqOJGk3AqNyf3/5ud2Z2dufN2zdvltkZJEaMGDFixIgRI0bMVw6J+P3mEQqFdCFCNCgQ/KAm2CRgw+VrJpFIPPgVAeko8MOETRQOxzgdGTYeHDfDrwiBQCAKh7AWfAgb4/jx40Lv48dxNCqGberUqSQ3NzcO7NKKiorIY8aMQWpqasjb21uUBuDA+fjcv4CvC5sof9i4RBgDfuRKS0t3wvXpVCr1kpKSki+OgjQQLSTj83BaOMZlpMOG7x2X800+GEgnCRsE/ZH/tw4u6HdBeXn55g3r1tfk5eVlwmGX58+flzlNm14BinMMKk2mNRVC7u7ufc+eOcP29/efho+9zp59vsB1QXVyYvJ5UQKCvJy8WPdVq2tg1wO2aceOHatLeJlQMHDq1KpBjo7VDuPHV/fr248NccMPexy+vnfPr+VO052qBw4YWLNxw4Yyv4cPy1qam5djBcP5/ZmUlJTUDevX4/wP4GNI18vP92HCKreVr65cujzzxrVrP+3avuPW/v376yorKxfiNEAv73v3as57edXCvi0odODyZctK9uzeXQP721qTiB40BpQ75+SJkzj/za2h3z7fjbJyuVzJ59HPqfX19XJwSGaz2az7PveZ169dd8nMzHwKyqCI00WEhtIyMzJQaXExtkooIzNLJiTkKW3r1s0jMjIyVrxWLnYjW+ZZZCQVdlmwMWKjo8ndu3eX69u//0x9Q8PRRiYmY+Xk5UZD3BP/hw9UKBQyzcraaoy2jvZgZRWV2/t//5314uXLXyG+E2x/oaa6Wjb6+XOcP1xSOPb61WsBhw8fMrCxsc12mDRx8KIlS35wmOzgFRcTy9qyeYtHQ0PDWZy2pKSEmpubi1sHKihlp5cvXkpfv3aNunPHjtmQzzCcNyYvN1c2KzMD5y/ZGvLt890oK4ZOoyGhoLXVbWxsRJMmTUK9bG0QVKR5UUHBUhwuwWQK6XQGAt0SpRMI+MjV1RVZWliyjh4+sre8vHKmKAKg01vTYMgkMtLU1EDW1taB0Nz7Ozg4PDQ0NLwPTWw9k8Wiqqqq8vr06eMH1wxZtGhRprKyCirIzyfOfh8kxIT7AHg5OXkmJ06ekFy12l0wcfJEGy0trUAymRzWp0/fOWfOnfWNfBaJgoKC+kBaIYVMQTQK1kE4kcdD0tLSaMeuXSg3L09u/fr1S0BhleGeeBQKBTEY2Nv5fviulPVteC3gaoL3umDRoqzmpqbqnbt2rYGK7Nbc3Aw/b7mRQkQtLCjMmjN/3iw+KO6ve3b9CgkmQWWDk0ikASSlpdD58xfQ7/t+i4FmN+fggYOVFy5ccMNxTAZTCFZZwtfHN+nSpcsv3Vas+EVWTjZTUkpqMCgOborfi1DkXiO01n0Vku0kg1RUVSLh8I1/jQGlddTU0Cj0OndOpKHYOX3rtkQPG/jJgTZWVmuyMjKG+/j4xEKwpiji7QJ8B3y3yoqRkBD1RbacOH36cV1tHXnzps0h23fuXIzrkA9/rUBPhd0oUFBQuOk8x+X2ixcv5e/cuXNNRkZGFZpZIg24Gc3NYFWtkImJ8VFNdfV9GpoaO1VUVMJwHFhdYWNTE6qqrjQpLyszzcjIlNPU1Hplb2+fKDr5PVDIf/RtqWQquDEtuDVIh8PXN/aaSVQKVVFRXl50M39WPxJYfPBpW2bPnXsSrhfpceCARkxMzE4ZOTnae3t23zDftbISSEtKSk7evHXLqbjYWDn/R4/HQi+biGqFQiNTcXNuYWYxwX2N+2UvLy9049p1JCMnS6SArjaXC4pqgoaNGHHyp+nTPcAN2Dt06NAIHNfQ1EA2N7fg/PTzz0pLflnC7POD3R7wcYempaalg5V+07l7Gw4oP6+l1Yh6HD2M+EI+ysnJcYJDkW/wmsLCwgmvcnMYs+fM+aDugWtAg/uvmOXi4jl23Di2x4GDjuCzUiQlRQ/rd8N3o6w8sIIcsG4CoulrAX+uiYPf7rS+ntPV1V2we8/uAm/ve+jFyxdIXkYeB4PF5KBmzps3VmjgwIGbp06dGnbM0xNBZ40IBXPHF6D4uHgUHxt7MerZs/thISE+0FELBmW0qq+p4bDr6/B7okrYuKtWuTcK4Kpx8XFYUd+YUHAVFiUmJgaGwLkH9h9g9R80EAdzwIofm+Dg4H/i+HGy+2r3W/Hx8T6pqak+586cues8y9l63Nix5ZY9erhAWmoLuDfN3D/ut7GxAe6tVenh2mddFywYoKfXpfLIkSPgw4v6kN8Nf7RF3zjQhO5/8ODBL/369eMoKSmZZ2dnp0OvGSvfIqjEwzgNKJac7wPfsy28ljGWlpbzdHR0jgcGBJTwuPxG++H2XUQZEXh7exez2WxVUNyLcBgSFhZ27OmTJ0hWVhYrBWqCB2PAgAGoe48eYy5dvLhSS1vbCq4t6nnDdQbcunnLS0FRQQuuIQcPSg2EOcL9XLp96xaqq6tDSopK3BmzZq5isViiV1eYgICANYkJCdu4zVwyg8EAf5WEdDp3vj9q9OgZcM0qyKNfcnLyE9x5tLKy6gcdrKN379zpZte7d6CGhsZgIhsECr3l7OkzG7W0NEt/HD7cGc59QER903w3ygr+pQZUigrstkClpsO+CezjliMP9itwGgzEScOPMWzZEF4Jx91gXwD7KTj+NRDeFX5wk4zTNEC8Duz/2Z+kQFwmxCnDvgT8JrQGi87H6bH5fgnhfDjGr9R0YXudB/4nRBKx/wZIZwY/r1s8/IoqA9KJTDyUkQX7Rngf0qXBjyYc4wekDn6zcDgG4nC9WsCGw7NFgWLEiBEjRowYMWLEiBEjRowYMWLEiBEjpsPzTfxTQCgU4hffTnw+X1BbW4v/X45Ki0vxmFPRUED8L0gMjUZD+D8/TCYTKSsrI21tbdEQOklJSfxy/TyJRMKDpb8rQDZS8DMdZMDHsikoKEAVZRWIXV+L6kE2AC47hg9ywLJAioqKItnIy8tjmeF/QHiBbESJv2a+GmUFoevBD9PHx6epvr5hoLKi/JJXOTmNKampqKaqWlZTW8sYK+XrkVAUMlmknHT8b0lS6z98BEIBEvD5qInDEaWDCsD5IhqVitJTU9OVlJU5urq6jV309ZGWpiazobFxS9++fZPxqZAWf2HwVQJl0IcfxtGjR5tkZGR+BGWbn52Z3ZiUlIhq6+vkdDt3NsJjW6HAovKS4Rc/sFg2ZaVl+L9YJCVlJWk8GIdDyAanhcQID+rJzn6VqqikxNXX02vU7aIrCcbgII/NDnJdtgyPhMGf5rz579h/yX+qrCBY87KysplXL1+uJ5HJrjU1NUrl5eWohduC5OTlkAJYAGwF0tPTd3bt2rWuW7duJCUlJQQVhuh0Oh7rKdr+DK44AWyNUDE4v8zMTPQyPp6WlJKk2KdP38WlpaWovKxMNOwPD5KWlulUA+mOz3aeTTM2ML5IopNiiKz+M0A2PUFpfr54/jybwWQuqqmtlSsuKgZF4yM1VVUkp6CAFBQU+JnpmTtNzU0bQD4i2eCWBCsg3kDJGJBPAGSHR5H3hY2LZYM33CKB7FFWVhaKjo6mvXr1SsWuV68FxcXFqAxkRhIipKishKSkpCrr6+tPzJgxg6Gnp3+WTCa9xPf3X/BFlRUEZwqCUlu/Zr2UZmetAylJyZIMBl0BN0dsNvuZjY1Nk7qGRtbDhw/Xb968+e1h7vj/+/96eCZcH48N1MK7YME5WlpaG0FJu4WHh3NBoTU1NDSMC/ILqvT09dhwL1xdLa1FxqamJXDtF6IM2hG4Nwt2ba3SqjVr5AwMDH5PSU6WkO7USV5OTg4rV4RVjx5cJRWVZF9f361vyQYPMcOy+fMw188Gro8VWhPvXj97lqNnbr4NZKP/5MmTlsKCAh11dXWD0rKySkNDw0Yra+uGrqamS9RVVIrh2h8cs9vWtKuyggBw/liwvWJjY+eDUtjm5+XpZGdnt1h2704CAYTq6+of6DugL/5O6R4U/IOj6tsbuFd1qJwfoqKiXHJzcweHhYZywHKxZGRlC8Gih/Xr1+803O9TSIqbxbZQDpFsoFnuFxYW5hwfF9enpKREIy83t6WntTVZTU0twMzM7KilpSUeeHMHrvnHeMUvDNyrFlheu7i4OFeovx8iIiO5GmrqkiCbXFsb22e2drbHZGVl8VcObSKbD9GuypqXl+ccFhp2KDQ0hAY+JpXd2Bg8duzYzIqKirXOzs4NkIQPhftjcOZXAFQMHmmFLTA9JjpmF1jgLg0NDUOKi4p4Pa2tkIWFxcoBAwa8gvu+KzrhHwKujWtEeLhHaGiokCkhQeVyuY/Hjx+fDVbUfeTIkfjT6Xc+Df8aIGRDycjIYMGDvcPXx0e/idM8oLKykmdjYy3o2d3KzcbOBsvmfusZbUubKysUiJmSkrLt9KlTfcEH7SElJU0Fp/1y9+7dD0BnBg/LKyeSfhNAeeShY2fg++DBwqCg4IHQ41ZX11AXWllZHRw3btx+SFINZfokqwd5ScbExOw6deqUbVNjoyUoaPmAgQMDweU4DA8BHgpYRST9JoDyKNVVVnbxDwhY9tDPH3/QqKmto93Sq5fdPnv7oUfgGMumzd7AtJmy4htPSkhw9Th0qD9YokH6BgbI1tZ237Bhw3AleBLJvnnAqqwLCgraFhwcjFShozNy+HDvQUOGzIIyVhJJ/gLIRi0iImLOIY9DQ+Cwr4WFOYLOzPp+AwZsb03xffDixYstAQEBG6OfP0eGhkbI/kf7W3Z2di4gmzZx79pEWZ8/fz4QHHGvmOhoTWNj4wptTc3FM11c8Md0RXCjfx6w/E0DiodfP2ikpKdbhwQHH30eFaVMp9OLVFRV527cuBF3OPDXpW948OCBPcjnbGpKipqFpWUZdFBcobl/DlGFkPa7+qYPZIPf6apDefuAe+Px8sULRWVl5XwDPcO5s+fNxh3V+NaU/wFwcwsOexy+9JOjY+O8uXMFcJNREIZH6HcIoKzm8fHxTuvWrk2f5DBReHD/ATb4cguIuF+2bNp0yWHChObly5cLE18mhkGYgejEDgCUtUfIkyczli1d+mrqlCnCUydO1PGam+cQ0V8OuBF56NFfcF/tLpw1Y6bw+LHjFyFMBrbvZvaPzwGXOzYm9syC+a7CWbNmcb3veVe5ublx58yeI7x58+YZiO/UgWUjBW7TRRcXF6HT9OlCcJ8uQFjr15rtDVzI5u69e8kTJ04UbtiwoS4nJ8cFwtr1rcK3AMgAT5q2ee3adfjVjXDqlMnCV1lZm3F4a4qOC9aP5uZmF09PzzqHCQ7C/fv3J0OYDRHdPsAF3OBCwmE//ii8fvVqHBzjj+rEAHXsGtDTtVw7ewuh8+7BwkFTugudZzlzw6OC1xJJOjxYX6BfEzfDyUm4dOlSIbhMohlt2pzS0tILK93chOCf8l8kJByFC+MBFB0ekIN2Rnaa/wJXV2Gf8V2F6285CPeE/Cz8n/8U4Yh5PYWjxg0X+j2674/TEad0aLDeVFVVHV29ahUf/HlhXFycD4RpENEf5ZOa77CwsOm7du700NDUpG/atGmmmpraNSKqwxMTH3l11669k6vpGWigU1cQqBDxWwSIRCEhGoOC4h7lo4IwHlrnvqFomP3wmdAjfkSc2qEBBZ2899e9pyKfRUg5O7ucGzly5JsJ8T7ER5UVMpSF3u6+7du2O/ft2xctXrK4K5lMfuf7+o4KyEbeL/DBgX17905jGTUg27F6oKR89Pacb1i6NCYVpUWUoJwgLnKYMOnWwrlLZoPCVhMpOjQgQ+19+/ad9/fz7+f4k+PpmTNnrgDZfPCd7Eed//CQ8NHHPY87m3br2giKimc2wRMrdHhAyJoJyS9Djx05Ok3KpBH1GocVVfCuomKgq8Xj8JCxnSrqPJiGrl67NOHOvRv4FRYeMNLhAX3KW7FixXIXFxfu7Vu3nEOehuB5dPFEJe/lvcoKJ5DKysp2nD532quuvi5p05YtvcGiHobMv6uX2P8EkA0lMe3l0v9t22rCUShAtmP0EI+LFfX94zfw1FstoLAmdupIdxAT/ebxm8mFa+eW4nyIJB0a0KmYyVMm2/QfMCAJOu9m4eHhv2D9I6Lf4UOW1crj4ME1bDabf+TIkeOQYbsPkftWyCrK6nXo4KEVxS0pqP/UrkTT//GBRlhhuY0tyKyfJlLujtAFr4srMrJSgonoDg/Wr+XLlx/v1bsX7/ChQ2uqq6sfE1Hv8F5lPXb02K2IiAh08MABXxkZmYNEcIcHnni3m1euB0UkBKAfZ5vBMf4y4eOK+hqssJymFmQ9sgviypagjZs229Zyqtvn1c03CCjswZVuK0dTabTaDevX9wNZLyai3vAXZQ0MDLx9+vQpzcNHjuQqq6hMIoI7PCC8bj5+dxd4XTpLGzbfDFHpJJGf+llAcjwn66DpXVFGUQLt9z2/LcD5ErEdHlDYh7t3776cnpFBPXPmzEKQjSERJeIdZeU2Nc3dsW3bjwsXLRIYGhriXiteNkcMUFFfuur4kVO65sOVkIKmpMhP/ScIwRJTQNF7/6SLAoIDdB8F+2whosQAqqqqi1a6ueVdunjRKDM9fQMRLOKNsmIt3rl79xxdPT2JESNGnIAg/O2OGABbvzVL11vWkAtR137qqKX53w0kwxZZXV8GSek1o1tXvB1qOZVid4AADCR/qL19/8GDByPP48engexFA4MwImWFAHJaWtoc2Kzs7e1zlJSUNsJJn+aMfeeAbCiPAn1cS2oLzI0HyiMqlfLXV1SfC0gWd8rMB2miuIxI5HvHfwNcBw9eFgOA7uWwpKTm4g8a9+zao4v1E4e/tqwDIyMi3PDqeBYWFvi/LGVEuBiERiQnZiys5Oci7a4KiM9rm7d3OB85dRZSNKGg8GdhnZIz45WIKDHA4sWL08zMzFAjpxG3OqL57PFIIcqLFy96h4SEoC56elkGBgalOEKMyKrSfHy8ez1+4oeM7JQRng/i715TfTLYuoL/atJLA4U+D0T52aWX4Hp47gQxABjMpyxJyTU5r14hDw+P3lhPsWXVqq2t3drczEV9+vTZC4lSW5OLAfQoVMragqp0pGumgnhtZFVfg9/RKmpJI6YyH8UnxEgUVaT9sUqcGOS6cGENngtBQUFhKxxqkWtKSlBUVBQyMjbCLkBrKjEigsODUdDTYKTYhYUkpGlIwGtbNx6/e8VzdBhaq6GAoMeoILPW8bV/JkZErJa2dmbA48f427fp5Dou9+6L+Hi8CsktiDzXmkYMKA1TVU79anjEU2TYQ6Ptmv8/wWsRIC1jRZRXnIUkJVnrIej7WrzqXwCtfNTwH398WAIGFfa34gV5zfF6T1OmTMEf94kWjvqaAKXBa5eLNiLoHT4W9y+hNLDZphX1xUi5swwoVft894g7WtIKDMSUI6PIyEgoEBHRTrwlrw/Kk9j9KjAwMkLyCgooISEBkaOfR4tmk8O+wZcCBEKDbRhsI5uamj7aqWhoaAjYu3dvJYfDuU0EvQHOV42Oji66cvlKNezjRc0+CMST4aEc+tuvv468ceMGXlrob0lITEB0aRK4ANRP/rfqZwPZ4nnlNI0U0LPoCLR33zsryX8yUD5t2MYKBIIPft8E8RIFBQXZfn5+eE2tdUTwG2JjXw4NDwvn+/v7TyCC3gucS4N6G+bn4zc8Pj4e1+MI2PDMMe1BgqKiYtPzZ1GIHB4WhtTU1XHgl5wOUisnJ8f3+rVr95lMJv6GCysvXlNKDjYF2PCy6SL4fL7q1ctX5Oh0ujqE04n41x0RCvQWVcNCQ/FKfm++XID4v+STk51z+uzp0/7FJSX3I0NDXYngD+J/3h/hWfoUtWRAmUCj2svi4azBxVDRlkPZr7LIc1zGvFnE7VOBclo/CX7iW5Cfj6cZwhOwiYBwLK83MgBI6WnpWic9j+N1PkVLy0P8m07dk8AAiaDAQNK506fffNwI8bheFGF7456Albt86uRJ35y8V7euXbl63/PYMZ/q6uobkKbNl+GG8hzX1tYOT0tPR2RsPZrYjcEQuIaIb3fKy8ujjxw+jE6cOIEe+j5cXVtTy62rq9ty4/qNV/fu3as4euTIg4iwsFlQeCUegF/EJyYkWN2+davx3LlzFV5eXr/jme8gKzxVpehFPcCF9L2XLl26EPLJv3XzZjleVhLC8EJpSFVdtXrs+PE3bHv1wvMc4KCPAtYFFRTlI3lVKWgvoWVsL2WFrPlgtaXkmaiqpgKRqZQRRMwn0djYqAMPfhQoT9e9e39FMTExd6DcuokvEmf8tve3w6eOn/Q9dPDQTGhV8DhRHokM8qJRUW5urjE8vCGbN27eDT7hzzgvKoOKl7hHLIlW/QbZTYU0G54EB5f73L9/tZnHmwFh8rq6ulU/Dhu2dZ7rfIk1a9x3P3z4EKWlptrDKe+sO9tW4I5/SUkxIuOlGU3Nun3RiSigCZliaGgomvBXX1+PU19bP5dKpfZQVVFNlJCQ2Eaj0vrFxsadriwttaDRaM14vtVHjx83q2toZHSSlk69eeOGc1JiIp5Eg4l71Gw2njYLLT/4+/57FubmBySYjJ2QlvTY/1F/UOzZOBLyXSYtLb0Kr5T9vmky/8zmI5uvVlSVkyWlGbjSiND2AefPZNFQC4+L6qE+PgcoDxea/jJJFp4kWAlPFlwK5eRLSEksMzU3te39Q+/OhUWFZx48eBAEyVVAzoKkpCQECjhQW0dHuYtel/mrV666UFxcfAJcLry+PaqoqmiC39/BoFxmMJirWSypZ1mZmT3v3717FtINgPznGhgYbMLXl5SS4snKyKLampocOGwXPerSpYtomk4yXoNUQvLtlqL9AbMeY2xigrS0tJC+gcEurc5aJ0CB7vn6+kQ1czjr2Q3sluzsLOR16RJuBpAUi4Xmz58f16tXL5MJDg4mA/sPDAoPDbOura2l4HhCmfR9/R4q1NbVUSg02jYQHsrMzECyMjJrIX6Q6MIAkfZvIZPIPVpauIgO1qbdgVui0smiyZBfr5T9qUD5i6EyHa2srJCpqSleuXuqnp5enoaGxs3w8PBrUVFRGWzoQJeWlJpA2RlcLleIZe80Y8axQYMHGznNcJrJYDJ458+d79GpUydQNlH/ig+W1+IyyJ8lxaq/eeO2D5VOz7588SKqqam5CfmI/OL8/HwD51mzhuNPnjp36TIW7qVdXEk8Fy+uNzJer/5TK7AtAaGh5mbRJHl1cP2d69euO2pmZr6kR48eniwpqdNgGVFDrchiIj5UYGVF6/KrkFYNnnwVvLw6CBeHvLl/KoWCjA2NhKbdut3voqd3b926dY/62NnhD9GwVfl88OzQX1Xf+MPgWcGJ12st0FoGrlntvtWqp9Vy+6FD65RVlHNo0PSD+yUqzuuZwgniQQc4QvCoiGNERRTRZMssMGLm5uYSjj9P6de7d2/2Knf3uzo6OniAEy8oKGg6WN74rt26qTnPdhlqbGzcrpMM45KRmRJM1ND4xafaFyrIyzcW5OWhgwcOuoA/NUFRSRG9fPmyOSY6WoeMSPPKSkoQi8UQzYEvKy+Hbt+4ZbRh/fpL+/buDQEfy2zWrFll2KpKgtVVUFTAeZ4YNGhIUEBgAGn/gQMN4Puy799/0FBWWYlfyYlqEc+YzQQ3gEL9BGtJQvXYf2vhfp6l+0eAmuC3DViJqLR/9E+sFjz1ekhoKEpMTNwB+6apqamIRqVw8vLyyp9HRfGwxcYPdyeQQXFxEbpy6fK4x48eXzp39kwEtGpSs2fPruU2NpLwjNkcIY9kZW3N7tGzJ7p58yYPlLwIZF4FLhlel8DZ29v7yLGjR706SXeSHDliZNWl8+dnpCWn3C4uFrRLE40NG65rUr8f+gq7d7cMOODhgWe4+2KAQE3S0tI2gMWU0NTS+hWe2KHhYWGGFAqF2llHtxFcAVZlVeUWeLInZWVl6YF/K8zOzJbk8rhkFRWVXeDz4gnQpMvKyg5CT5RhZGR0Agr0KDMzc19RUVFnsLYCNTU1FrgaB8Gve4ivCRZHic1mexblF920srXCS7N/kJs3/ZSv3ThZzFXPI/cer4849S3tZmVpTAoqzmCjp56voEceUdypk7To9cznAA/6yODAYCfoSFLs7e1XV5SVrb5y7YaEmVk3CXV1dU5VVRWWx0pQtu2gyFQ5WTnas8gIhpS0dNOkyZMbZWVlF4aFhZmy69jbautrt0+ZMiWCw+Ecun/vngx04JhQL2jw0KFMMzOzxdevX18LDwVDRlpawGnmMvgtLfTB9kMRWF8nqIM2X0gDrPhjMFSDSUsWLxHy+TzuocOHl8OFROvyi0HIz8+PFRgQVBdV4EMesdC8VVnbA7D5DBYVJYeWoKKnJHTz2p1I6U7SdkSsGGDPrl2Pn8fEDCbb2triF+90CPukF+UdBbBOqFtXU1SWV4sErQuhtA+QL36dVJZTg/R1jQS3PW9/0RbuawdayEGpaWnGXaFTSLaxtUHV0HPG6yeJeRf8fo/XhFBjbQsiU9tHW/FDIIC+TUF6JbK2tkHT3aYTMWIIxoPPqmFtY4PItbW1q5SVlNDp02fEw9PepbGmqmq9hrwOKsqqQhRa+3zmT6aSUV05BzXXIWRrbUuEinkN7ihWVVejzp07N5J79ux53dLSElwB9jwwuX8731BHAb9BYCmxbvex648yYgpFvdH26GBRaWSUl1yGOqvrIzqT5gNBePELMQDoo/q5c+dM9bp0QS+jo+3wC7cW6DFX48W6oqKi2vx/u98yPc16co2NDetqC3mIXdWMKGAF2xKRCwD+cHp0MRo5YhTS1JdZBQ9FO/XkvknGcDicAfifDo4zZtSRQTiFTAmJSYryCuj2rdtjQJs/ONdQRwNkk11RVzFNX8MMvXpZ1ubKSqFTUFlBHaI0SiH5Top3GEixhIjq8GA9vHf33phC6EuxpKSuQ1CFSPpDhw6tUlVTLW9p4Q4vKSyciMPEtLJk3rIKfW2DqtwXNai5iYfI0HNvC1q9ChJKDilE/ayGoL6DbU/Dw/GfLVr3FWKck5szvKeVFRoxYoQnyIYtUlbYiRs3fvzW4pISlJyWdgi0Gi8ZKQYA2URY2fbYIy/UAd+yApFFi0j/e7CVrixio4Y8ClJXU7+vrWrwjIjq8ID+dQp8/Hg1Hr5qbGSMv2ARrfLyRvKGhoYpdnZ2pUePHkVJSUnDiGAxwIQxkxO6W/SsSAmqQFwOTzRY+l+BjTOY1heP8lEv8wH4s+NQeCjEn78TcLncKeERkcPpDEbp2HFjj4BsRGuMvRE7BAQsWrTolFAgQMFBQdi6iucQJQDZPJg1b9p5GYE6SgoqRjT6vxuJhd8A5CdXo8ZsBpr40/gnYGfPEFEdHqx30NH3iAgPR9u3b7+N9ZKI+kNZMRCxbsfOnU/OnTtHD3kaEkgEiwG0VfSXL1q6ICrZvxKV5bERlUkByRKRnwGZQgLfl49CL2ahyZOnVNlY9vYAuYutKkFpaWmg++rVjDlz55RraWk9IIJF/KVBA3dguru7e/natWsNUlJSxGMF3mL4kNFT57vOq/Y/moSa6/miCdY+Bzzmm0KloMenU1B/W3s0f948vBL4TSK6w8Pn8w8vX7bMwM6udzn0oXqCbLyJKBF/UVZIkD/BwWHtgAH9heBLTSwvLx9DRHV4QDavZjjN3DC09yjkeyweXE8yKN+nKSzu/dMkaCj0ZgaS5WuhGbNnLKLTJGcR0R0eaP7HuK1YMRGP7tq4aeM6rIdE1Bv+oqwYSHjS2cXFztrKSnnnjh13SwpLHImoDo8UU+aU28pVgcbKNijofIrIXOKm/WNgRWVI0lCMbzZqzmQh9zVrAnt2sz5FRHd4QFEdj3t63s3Ly1PesHGjn7S09Ht9+PcqK0ZXVzfWeZbL2uKiIrR2/Zot0EPrRUR1aOBB5qipqA93mjl9CypT5IddT0ckUFi8lND7EFlUJhW9CCxAVfFMNGrk2D19bPoOw/kQSTo0oKi99u7duykoMBDNnDFjq4GBwSiQzXtHvH/cJABpaWluhzw8fsXfwfxv2zZ3SUnJ3URUh+dxsP/G06fObqmSSEX9pxqKRvu/Pb8AVlTcEUt8UoCKwknol4VL48eMGu8IlSGeTwwoKytTu3vnTpG3tzdubZ7b2dlNBdlkE9F/4W+VFTRfqiCvYOfGTRtcZTrJUNxWut3W1NL66CQIHQWQTafoF5G//rb3t9llwnTygOlGIh+W3yJEJPilUMgo9mEuKojgClxmzznp4jR3JVTG532++p1SVFRksn379ov5eXmWi5csOTxkyJA1IJu2+b6qrq5u4rKlS9kjhg9vOHbsmLhj8BaRsU8dXV1dG/qMMhWuujRGuC98mnDrg8nCAVNNhZMdJwmfx0RGEUnFAOnp6bOAhlkzZzaCVW2ff++DJdHas2dP8JRJk4Vr1649X1NT82WW4v4GyMlJ1Z0zz+XJ4NF9hI4bfhAOcrASrlq9SlhQnItnKlEkknVoQA7yN2/ePDtu3DghdNyFbDb7EhHVPsAF6fv37/8fPBXCaT//HJ2RkXEdwkSznnR0QA42WzdvxU6rcNpP04RgQbZB2JedlOErJSkpqfuObdsSpk+bJrx8+XIjyOVvp3BqM5JevBi8fv363MmTJwsvXrjIhotPIaI6HFD2CZ6enm5O06cL3VasEAYFBoX98ssvKT8OtefdvXu3BscTSTscUPZJW7ZscXdychKCrqQ+e/bME8J6ENGfxd92sD4GXFQDfA7Pa1evjmQymYIhgwd7TnF0/A2iysFZrm1N9f0C5Wfh7/RBBgvTUlMpurq6frOcnddpa2sXQjT5yqVLZ+/euzdUXl6eP3LUKI8RI0bg/wji+Q6++04WyEY6Kirq1zu3b88pLi4mW1haPrC1tZ3bu3dvLJv/Di6Xu+LC+QvCSRMnCjds2CAMDw/3g5tVJqK/O6BsKikpKTtXurk9+dnxJ+GmjRuFCQkJa4nodwC/fu3Ro0eFDg4OIj8tNjbWG87/bn19KJtmzPPnOxcvWhSO9WHH9u3CvLy8FUT0v+JfWdbXwA3ify4ox8fH9wwOCvIE/0SDzmCUjx07tuqHH36YyWKxIltTfttAOa0PHzyoXlVT45mRnq6iqqb2avIUx1dWVj22gLV8SiR7h9eyefLkiR08xEfgPFUZWdmyCRMmlPft2xevjBPdmvLbBsppu3nzZg2BQOAJllRRU0OjUElZed6CBQtiIBq3Jv96QYY2Uda3gZvumpycbOrn57chNSXFlEQm16ioqASMGjXqrrW19Q1IwoUb/6KzFv5ToCz4k1Z6SUnJmICAgEnwEA4oKixU0NPX50J5orp37z4LypLZmvrvgfzMg4KCTMBv25qelm7IlGBW6ujoBI8ePfp6165d70GSb042ubm5Ex89ejQW6npwbU2trIKiQmKPnj3/B/5pIpQluTV129DmyvoaKAy9qalpt4+PT+fMjIxxYHUF4NORW3i8LdD5yNPS0qqCwtwhkn918Hi8yV5nvQwrqyv/l/DyJR8eOIqCvLy3488/vwKfFDf5PLh/0cxynwvIhgnuwZ579+51zsrIGJ2RmcnXNzDAlb9h8eLF6crKytdaU36d1NfXT71wwcu4urp2U3JikkBLW4usoqp6BxQ0R01NbTXIpV2+0G03ZX0NVAx+dWMSFRk5OSExcWpySooyNBUMqPiGzp07pygoKl41MjK61qVLFzyzcgYUtG3X7/kb4P6wDAxg40CHYGxFRcWsO7fvNEiyJG35PB5SVFIqMTExuTV+/PgLNBotDe6vXnRiGwDXxlObGwUHB09LTEiYkJWVpQoPCbmiojJ+gsMEUqdOnc7a2NjclZOTw18dY9n8gxG0/xy4P+zCYNk0hYeGTi6vrHR86PsQ0eg0S6FA0KKto1MGsrkCrQx+uFLg/lqnfWwn2l1Z/wwIYE5cXJyql5eXGlgQVzyHqpSkFIKnE6VnZBwEX66mZ8+eErKyst50Oj2EOK1NgYelV0NDw4SUpCQOWH4qKOTqgoICcllpqWixBQsLS6SiqrKvX79+mRISEseI09odkI0r+LWK169f15eXl3fKz81DUtJSSF1DQ1hUVLQflKIey0ZSUvIWyKZd+gEgm75sNnt0UkJCk8+DB7JQR0vy8vNRVWUl0tDQQK+ys09Pc3LKHTJkSDGVSsVr/H4xvriyvgYqBk/prb1s2TL2wIED3Qrz83tFx8RIQqfFEs9yDC5EA5lEKgOfTgBheOEuJp/PDwD/6LD9oEGS+vrGqLN+Z4SnaHwbfC5YR9FMHjmZmejStWtNrvPmbRCSSOZlZWXc/Lw8cmNDoxKTyZQSIiH+zFfA43JD+vbvzwQLdheU4Sxkg1uDV2Ap/hP/EWSDLalCdna2E3RWxkZGRDTGxsXJd9bRsQAZ4KnZ2WDly+FYoAKyAcVmNjc3+4KinwBZSkKLhWcwea9s8DI9mSAXLJ8rVy5wlixZvgUuaFxcUtKCH1hOU5Myg8Fg4dnBszIz480sLKqhkywJsrluYWFxBbKpALn8I/fn3/KfKev7ICppMnTQhOfOnWvuamy8hkanW5aAxcNPdm1tHcKzUXM4HDxUD9EZDCSAysND9OBcUR64QLhCuVwuAhOEGHQ6YrFYeJ0vhJUezk9++PDB1vnzF9IHDRqEKBQKVsjLX7qJ/VygfHhRikmxsbGCkydPcm1tbTdSyOSupWVloocTLw/F5/MQpxFkQyZBU00XyUY09IvgtWx4LS2IISGBmHQGfliRnJwstCSqWK7xISEhO6EHz7CzswORkK7B9pUMZUTo/9vURSXKoyBfAAAAAElFTkSuQmCC"/>
          <p:cNvSpPr>
            <a:spLocks noChangeAspect="1" noChangeArrowheads="1"/>
          </p:cNvSpPr>
          <p:nvPr/>
        </p:nvSpPr>
        <p:spPr bwMode="auto">
          <a:xfrm>
            <a:off x="7934325" y="5663226"/>
            <a:ext cx="2896564" cy="289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84400" y="1990891"/>
            <a:ext cx="200506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It 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returns the number of rows present in the table which can be either based upon a condition or without a </a:t>
            </a:r>
            <a:r>
              <a:rPr lang="en-US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condition.</a:t>
            </a:r>
          </a:p>
          <a:p>
            <a:pPr algn="l"/>
            <a:endParaRPr lang="en-US" sz="4000" b="0" i="1" dirty="0">
              <a:solidFill>
                <a:srgbClr val="3434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the sample table,</a:t>
            </a:r>
          </a:p>
          <a:p>
            <a:pPr algn="l"/>
            <a:endParaRPr lang="en-US" sz="4000" b="0" dirty="0">
              <a:solidFill>
                <a:srgbClr val="3434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649527"/>
              </p:ext>
            </p:extLst>
          </p:nvPr>
        </p:nvGraphicFramePr>
        <p:xfrm>
          <a:off x="3870037" y="5660023"/>
          <a:ext cx="162560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effectLst/>
                        </a:rPr>
                        <a:t>EID</a:t>
                      </a:r>
                      <a:endParaRPr lang="en-US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effectLst/>
                        </a:rPr>
                        <a:t>NAME</a:t>
                      </a:r>
                      <a:endParaRPr lang="en-US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effectLst/>
                        </a:rPr>
                        <a:t>AGE</a:t>
                      </a:r>
                      <a:endParaRPr lang="en-US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effectLst/>
                        </a:rPr>
                        <a:t>SALARY</a:t>
                      </a:r>
                      <a:endParaRPr lang="en-US" sz="3200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dirty="0">
                          <a:effectLst/>
                        </a:rPr>
                        <a:t>65</a:t>
                      </a:r>
                      <a:endParaRPr lang="en-US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Trish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22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9000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66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Rishi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29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8000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67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Mahi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34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6000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68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effectLst/>
                        </a:rPr>
                        <a:t>Mani</a:t>
                      </a:r>
                      <a:endParaRPr lang="en-US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44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10000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69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Puppy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35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effectLst/>
                        </a:rPr>
                        <a:t>8000</a:t>
                      </a:r>
                      <a:endParaRPr lang="en-US" sz="3200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1962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045966" y="6581001"/>
            <a:ext cx="29206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Query to find count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70068" y="2393663"/>
            <a:ext cx="115002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346702"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3200" dirty="0">
                <a:solidFill>
                  <a:srgbClr val="002060"/>
                </a:solidFill>
                <a:latin typeface="Arial" pitchFamily="34" charset="0"/>
                <a:ea typeface="Calibri"/>
                <a:cs typeface="Arial" pitchFamily="34" charset="0"/>
                <a:sym typeface="Calibri"/>
              </a:rPr>
              <a:t>SELECT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Calibri"/>
                <a:cs typeface="Arial" pitchFamily="34" charset="0"/>
                <a:sym typeface="Calibri"/>
              </a:rPr>
              <a:t>COUNT</a:t>
            </a:r>
            <a:r>
              <a:rPr lang="en-US" sz="3200" dirty="0">
                <a:latin typeface="Arial" pitchFamily="34" charset="0"/>
                <a:ea typeface="Calibri"/>
                <a:cs typeface="Arial" pitchFamily="34" charset="0"/>
                <a:sym typeface="Calibri"/>
              </a:rPr>
              <a:t>(name) </a:t>
            </a:r>
            <a:r>
              <a:rPr lang="en-US" sz="3200" dirty="0">
                <a:solidFill>
                  <a:srgbClr val="002060"/>
                </a:solidFill>
                <a:latin typeface="Arial" pitchFamily="34" charset="0"/>
                <a:ea typeface="Calibri"/>
                <a:cs typeface="Arial" pitchFamily="34" charset="0"/>
                <a:sym typeface="Calibri"/>
              </a:rPr>
              <a:t>FROM </a:t>
            </a:r>
            <a:r>
              <a:rPr lang="en-US" sz="3200" dirty="0" err="1">
                <a:latin typeface="Arial" pitchFamily="34" charset="0"/>
                <a:ea typeface="Calibri"/>
                <a:cs typeface="Arial" pitchFamily="34" charset="0"/>
                <a:sym typeface="Calibri"/>
              </a:rPr>
              <a:t>Emp</a:t>
            </a:r>
            <a:r>
              <a:rPr lang="en-US" sz="3200" dirty="0">
                <a:latin typeface="Arial" pitchFamily="34" charset="0"/>
                <a:ea typeface="Calibri"/>
                <a:cs typeface="Arial" pitchFamily="34" charset="0"/>
                <a:sym typeface="Calibri"/>
              </a:rPr>
              <a:t> </a:t>
            </a:r>
            <a:r>
              <a:rPr lang="en-US" sz="3200" dirty="0">
                <a:solidFill>
                  <a:srgbClr val="002060"/>
                </a:solidFill>
                <a:latin typeface="Arial" pitchFamily="34" charset="0"/>
                <a:ea typeface="Calibri"/>
                <a:cs typeface="Arial" pitchFamily="34" charset="0"/>
                <a:sym typeface="Calibri"/>
              </a:rPr>
              <a:t>WHERE </a:t>
            </a:r>
            <a:r>
              <a:rPr lang="en-US" sz="3200" dirty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  <a:sym typeface="Calibri"/>
              </a:rPr>
              <a:t>salary</a:t>
            </a:r>
            <a:r>
              <a:rPr lang="en-US" sz="3200" dirty="0">
                <a:latin typeface="Arial" pitchFamily="34" charset="0"/>
                <a:ea typeface="Calibri"/>
                <a:cs typeface="Arial" pitchFamily="34" charset="0"/>
                <a:sym typeface="Calibri"/>
              </a:rPr>
              <a:t> = </a:t>
            </a:r>
            <a:r>
              <a:rPr lang="en-US" sz="3200" dirty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  <a:sym typeface="Calibri"/>
              </a:rPr>
              <a:t>8000</a:t>
            </a:r>
            <a:r>
              <a:rPr lang="en-US" sz="3200" dirty="0">
                <a:latin typeface="Arial" pitchFamily="34" charset="0"/>
                <a:ea typeface="Calibri"/>
                <a:cs typeface="Arial" pitchFamily="34" charset="0"/>
                <a:sym typeface="Calibri"/>
              </a:rPr>
              <a:t>;</a:t>
            </a:r>
            <a:endParaRPr lang="en-US" sz="3200" dirty="0">
              <a:latin typeface="Arial" pitchFamily="34" charset="0"/>
              <a:ea typeface="Calibri"/>
              <a:cs typeface="Arial" pitchFamily="34" charset="0"/>
              <a:sym typeface="Calibri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504984"/>
              </p:ext>
            </p:extLst>
          </p:nvPr>
        </p:nvGraphicFramePr>
        <p:xfrm>
          <a:off x="9220200" y="5438002"/>
          <a:ext cx="4619804" cy="114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804"/>
              </a:tblGrid>
              <a:tr h="68579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Count(name)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945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Example of Distinct count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95500" y="2172791"/>
            <a:ext cx="20821650" cy="74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0070C0"/>
                </a:solidFill>
              </a:rPr>
              <a:t>SELECT </a:t>
            </a:r>
            <a:r>
              <a:rPr lang="en-US" sz="4000" dirty="0">
                <a:solidFill>
                  <a:schemeClr val="accent4">
                    <a:lumMod val="75000"/>
                  </a:schemeClr>
                </a:solidFill>
              </a:rPr>
              <a:t>COUNT</a:t>
            </a:r>
            <a:r>
              <a:rPr lang="en-US" sz="4000" dirty="0"/>
              <a:t>(</a:t>
            </a:r>
            <a:r>
              <a:rPr lang="en-US" sz="4000" dirty="0">
                <a:solidFill>
                  <a:srgbClr val="0070C0"/>
                </a:solidFill>
              </a:rPr>
              <a:t>DISTINCT</a:t>
            </a:r>
            <a:r>
              <a:rPr lang="en-US" sz="4000" dirty="0"/>
              <a:t> salary) </a:t>
            </a:r>
            <a:r>
              <a:rPr lang="en-US" sz="4000" dirty="0">
                <a:solidFill>
                  <a:srgbClr val="0070C0"/>
                </a:solidFill>
              </a:rPr>
              <a:t>FROM</a:t>
            </a:r>
            <a:r>
              <a:rPr lang="en-US" sz="4000" dirty="0"/>
              <a:t> </a:t>
            </a:r>
            <a:r>
              <a:rPr lang="en-US" sz="4000" dirty="0" err="1"/>
              <a:t>emp</a:t>
            </a:r>
            <a:r>
              <a:rPr lang="en-US" sz="4000" dirty="0"/>
              <a:t>;</a:t>
            </a:r>
            <a:endParaRPr lang="en-US" sz="4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data:image/png;base64,%20iVBORw0KGgoAAAANSUhEUgAAAKsAAABbCAYAAAAMenUAAAAAAXNSR0IArs4c6QAAAARnQU1BAACxjwv8YQUAAAAJcEhZcwAADsMAAA7DAcdvqGQAACtySURBVHhe7Z0HXBRHF8Dn+sGB9N5EutJUimjsSuwNG4migg1bLKjYy2ePJio27GLvBRFBKUoVaUqv0nvngOO48r05VqOJGk3AqNyf3/5ud2Z2dufN2zdvltkZJEaMGDFixIgRI0bMVw6J+P3mEQqFdCFCNCgQ/KAm2CRgw+VrJpFIPPgVAeko8MOETRQOxzgdGTYeHDfDrwiBQCAKh7AWfAgb4/jx40Lv48dxNCqGberUqSQ3NzcO7NKKiorIY8aMQWpqasjb21uUBuDA+fjcv4CvC5sof9i4RBgDfuRKS0t3wvXpVCr1kpKSki+OgjQQLSTj83BaOMZlpMOG7x2X800+GEgnCRsE/ZH/tw4u6HdBeXn55g3r1tfk5eVlwmGX58+flzlNm14BinMMKk2mNRVC7u7ufc+eOcP29/efho+9zp59vsB1QXVyYvJ5UQKCvJy8WPdVq2tg1wO2aceOHatLeJlQMHDq1KpBjo7VDuPHV/fr248NccMPexy+vnfPr+VO052qBw4YWLNxw4Yyv4cPy1qam5djBcP5/ZmUlJTUDevX4/wP4GNI18vP92HCKreVr65cujzzxrVrP+3avuPW/v376yorKxfiNEAv73v3as57edXCvi0odODyZctK9uzeXQP721qTiB40BpQ75+SJkzj/za2h3z7fjbJyuVzJ59HPqfX19XJwSGaz2az7PveZ169dd8nMzHwKyqCI00WEhtIyMzJQaXExtkooIzNLJiTkKW3r1s0jMjIyVrxWLnYjW+ZZZCQVdlmwMWKjo8ndu3eX69u//0x9Q8PRRiYmY+Xk5UZD3BP/hw9UKBQyzcraaoy2jvZgZRWV2/t//5314uXLXyG+E2x/oaa6Wjb6+XOcP1xSOPb61WsBhw8fMrCxsc12mDRx8KIlS35wmOzgFRcTy9qyeYtHQ0PDWZy2pKSEmpubi1sHKihlp5cvXkpfv3aNunPHjtmQzzCcNyYvN1c2KzMD5y/ZGvLt890oK4ZOoyGhoLXVbWxsRJMmTUK9bG0QVKR5UUHBUhwuwWQK6XQGAt0SpRMI+MjV1RVZWliyjh4+sre8vHKmKAKg01vTYMgkMtLU1EDW1taB0Nz7Ozg4PDQ0NLwPTWw9k8Wiqqqq8vr06eMH1wxZtGhRprKyCirIzyfOfh8kxIT7AHg5OXkmJ06ekFy12l0wcfJEGy0trUAymRzWp0/fOWfOnfWNfBaJgoKC+kBaIYVMQTQK1kE4kcdD0tLSaMeuXSg3L09u/fr1S0BhleGeeBQKBTEY2Nv5fviulPVteC3gaoL3umDRoqzmpqbqnbt2rYGK7Nbc3Aw/b7mRQkQtLCjMmjN/3iw+KO6ve3b9CgkmQWWDk0ikASSlpdD58xfQ7/t+i4FmN+fggYOVFy5ccMNxTAZTCFZZwtfHN+nSpcsv3Vas+EVWTjZTUkpqMCgOborfi1DkXiO01n0Vku0kg1RUVSLh8I1/jQGlddTU0Cj0OndOpKHYOX3rtkQPG/jJgTZWVmuyMjKG+/j4xEKwpiji7QJ8B3y3yoqRkBD1RbacOH36cV1tHXnzps0h23fuXIzrkA9/rUBPhd0oUFBQuOk8x+X2ixcv5e/cuXNNRkZGFZpZIg24Gc3NYFWtkImJ8VFNdfV9GpoaO1VUVMJwHFhdYWNTE6qqrjQpLyszzcjIlNPU1Hplb2+fKDr5PVDIf/RtqWQquDEtuDVIh8PXN/aaSVQKVVFRXl50M39WPxJYfPBpW2bPnXsSrhfpceCARkxMzE4ZOTnae3t23zDftbISSEtKSk7evHXLqbjYWDn/R4/HQi+biGqFQiNTcXNuYWYxwX2N+2UvLy9049p1JCMnS6SArjaXC4pqgoaNGHHyp+nTPcAN2Dt06NAIHNfQ1EA2N7fg/PTzz0pLflnC7POD3R7wcYempaalg5V+07l7Gw4oP6+l1Yh6HD2M+EI+ysnJcYJDkW/wmsLCwgmvcnMYs+fM+aDugWtAg/uvmOXi4jl23Di2x4GDjuCzUiQlRQ/rd8N3o6w8sIIcsG4CoulrAX+uiYPf7rS+ntPV1V2we8/uAm/ve+jFyxdIXkYeB4PF5KBmzps3VmjgwIGbp06dGnbM0xNBZ40IBXPHF6D4uHgUHxt7MerZs/thISE+0FELBmW0qq+p4bDr6/B7okrYuKtWuTcK4Kpx8XFYUd+YUHAVFiUmJgaGwLkH9h9g9R80EAdzwIofm+Dg4H/i+HGy+2r3W/Hx8T6pqak+586cues8y9l63Nix5ZY9erhAWmoLuDfN3D/ut7GxAe6tVenh2mddFywYoKfXpfLIkSPgw4v6kN8Nf7RF3zjQhO5/8ODBL/369eMoKSmZZ2dnp0OvGSvfIqjEwzgNKJac7wPfsy28ljGWlpbzdHR0jgcGBJTwuPxG++H2XUQZEXh7exez2WxVUNyLcBgSFhZ27OmTJ0hWVhYrBWqCB2PAgAGoe48eYy5dvLhSS1vbCq4t6nnDdQbcunnLS0FRQQuuIQcPSg2EOcL9XLp96xaqq6tDSopK3BmzZq5isViiV1eYgICANYkJCdu4zVwyg8EAf5WEdDp3vj9q9OgZcM0qyKNfcnLyE9x5tLKy6gcdrKN379zpZte7d6CGhsZgIhsECr3l7OkzG7W0NEt/HD7cGc59QER903w3ygr+pQZUigrstkClpsO+CezjliMP9itwGgzEScOPMWzZEF4Jx91gXwD7KTj+NRDeFX5wk4zTNEC8Duz/2Z+kQFwmxCnDvgT8JrQGi87H6bH5fgnhfDjGr9R0YXudB/4nRBKx/wZIZwY/r1s8/IoqA9KJTDyUkQX7Rngf0qXBjyYc4wekDn6zcDgG4nC9WsCGw7NFgWLEiBEjRowYMWLEiBEjRowYMWLEiBEjpsPzTfxTQCgU4hffTnw+X1BbW4v/X45Ki0vxmFPRUED8L0gMjUZD+D8/TCYTKSsrI21tbdEQOklJSfxy/TyJRMKDpb8rQDZS8DMdZMDHsikoKEAVZRWIXV+L6kE2AC47hg9ywLJAioqKItnIy8tjmeF/QHiBbESJv2a+GmUFoevBD9PHx6epvr5hoLKi/JJXOTmNKampqKaqWlZTW8sYK+XrkVAUMlmknHT8b0lS6z98BEIBEvD5qInDEaWDCsD5IhqVitJTU9OVlJU5urq6jV309ZGWpiazobFxS9++fZPxqZAWf2HwVQJl0IcfxtGjR5tkZGR+BGWbn52Z3ZiUlIhq6+vkdDt3NsJjW6HAovKS4Rc/sFg2ZaVl+L9YJCVlJWk8GIdDyAanhcQID+rJzn6VqqikxNXX02vU7aIrCcbgII/NDnJdtgyPhMGf5rz579h/yX+qrCBY87KysplXL1+uJ5HJrjU1NUrl5eWohduC5OTlkAJYAGwF0tPTd3bt2rWuW7duJCUlJQQVhuh0Oh7rKdr+DK44AWyNUDE4v8zMTPQyPp6WlJKk2KdP38WlpaWovKxMNOwPD5KWlulUA+mOz3aeTTM2ML5IopNiiKz+M0A2PUFpfr54/jybwWQuqqmtlSsuKgZF4yM1VVUkp6CAFBQU+JnpmTtNzU0bQD4i2eCWBCsg3kDJGJBPAGSHR5H3hY2LZYM33CKB7FFWVhaKjo6mvXr1SsWuV68FxcXFqAxkRhIipKishKSkpCrr6+tPzJgxg6Gnp3+WTCa9xPf3X/BFlRUEZwqCUlu/Zr2UZmetAylJyZIMBl0BN0dsNvuZjY1Nk7qGRtbDhw/Xb968+e1h7vj/+/96eCZcH48N1MK7YME5WlpaG0FJu4WHh3NBoTU1NDSMC/ILqvT09dhwL1xdLa1FxqamJXDtF6IM2hG4Nwt2ba3SqjVr5AwMDH5PSU6WkO7USV5OTg4rV4RVjx5cJRWVZF9f361vyQYPMcOy+fMw188Gro8VWhPvXj97lqNnbr4NZKP/5MmTlsKCAh11dXWD0rKySkNDw0Yra+uGrqamS9RVVIrh2h8cs9vWtKuyggBw/liwvWJjY+eDUtjm5+XpZGdnt1h2704CAYTq6+of6DugL/5O6R4U/IOj6tsbuFd1qJwfoqKiXHJzcweHhYZywHKxZGRlC8Gih/Xr1+803O9TSIqbxbZQDpFsoFnuFxYW5hwfF9enpKREIy83t6WntTVZTU0twMzM7KilpSUeeHMHrvnHeMUvDNyrFlheu7i4OFeovx8iIiO5GmrqkiCbXFsb22e2drbHZGVl8VcObSKbD9GuypqXl+ccFhp2KDQ0hAY+JpXd2Bg8duzYzIqKirXOzs4NkIQPhftjcOZXAFQMHmmFLTA9JjpmF1jgLg0NDUOKi4p4Pa2tkIWFxcoBAwa8gvu+KzrhHwKujWtEeLhHaGiokCkhQeVyuY/Hjx+fDVbUfeTIkfjT6Xc+Df8aIGRDycjIYMGDvcPXx0e/idM8oLKykmdjYy3o2d3KzcbOBsvmfusZbUubKysUiJmSkrLt9KlTfcEH7SElJU0Fp/1y9+7dD0BnBg/LKyeSfhNAeeShY2fg++DBwqCg4IHQ41ZX11AXWllZHRw3btx+SFINZfokqwd5ScbExOw6deqUbVNjoyUoaPmAgQMDweU4DA8BHgpYRST9JoDyKNVVVnbxDwhY9tDPH3/QqKmto93Sq5fdPnv7oUfgGMumzd7AtJmy4htPSkhw9Th0qD9YokH6BgbI1tZ237Bhw3AleBLJvnnAqqwLCgraFhwcjFShozNy+HDvQUOGzIIyVhJJ/gLIRi0iImLOIY9DQ+Cwr4WFOYLOzPp+AwZsb03xffDixYstAQEBG6OfP0eGhkbI/kf7W3Z2di4gmzZx79pEWZ8/fz4QHHGvmOhoTWNj4wptTc3FM11c8Md0RXCjfx6w/E0DiodfP2ikpKdbhwQHH30eFaVMp9OLVFRV527cuBF3OPDXpW948OCBPcjnbGpKipqFpWUZdFBcobl/DlGFkPa7+qYPZIPf6apDefuAe+Px8sULRWVl5XwDPcO5s+fNxh3V+NaU/wFwcwsOexy+9JOjY+O8uXMFcJNREIZH6HcIoKzm8fHxTuvWrk2f5DBReHD/ATb4cguIuF+2bNp0yWHChObly5cLE18mhkGYgejEDgCUtUfIkyczli1d+mrqlCnCUydO1PGam+cQ0V8OuBF56NFfcF/tLpw1Y6bw+LHjFyFMBrbvZvaPzwGXOzYm9syC+a7CWbNmcb3veVe5ublx58yeI7x58+YZiO/UgWUjBW7TRRcXF6HT9OlCcJ8uQFjr15rtDVzI5u69e8kTJ04UbtiwoS4nJ8cFwtr1rcK3AMgAT5q2ee3adfjVjXDqlMnCV1lZm3F4a4qOC9aP5uZmF09PzzqHCQ7C/fv3J0OYDRHdPsAF3OBCwmE//ii8fvVqHBzjj+rEAHXsGtDTtVw7ewuh8+7BwkFTugudZzlzw6OC1xJJOjxYX6BfEzfDyUm4dOlSIbhMohlt2pzS0tILK93chOCf8l8kJByFC+MBFB0ekIN2Rnaa/wJXV2Gf8V2F6285CPeE/Cz8n/8U4Yh5PYWjxg0X+j2674/TEad0aLDeVFVVHV29ahUf/HlhXFycD4RpENEf5ZOa77CwsOm7du700NDUpG/atGmmmpraNSKqwxMTH3l11669k6vpGWigU1cQqBDxWwSIRCEhGoOC4h7lo4IwHlrnvqFomP3wmdAjfkSc2qEBBZ2899e9pyKfRUg5O7ucGzly5JsJ8T7ER5UVMpSF3u6+7du2O/ft2xctXrK4K5lMfuf7+o4KyEbeL/DBgX17905jGTUg27F6oKR89Pacb1i6NCYVpUWUoJwgLnKYMOnWwrlLZoPCVhMpOjQgQ+19+/ad9/fz7+f4k+PpmTNnrgDZfPCd7Eed//CQ8NHHPY87m3br2giKimc2wRMrdHhAyJoJyS9Djx05Ok3KpBH1GocVVfCuomKgq8Xj8JCxnSrqPJiGrl67NOHOvRv4FRYeMNLhAX3KW7FixXIXFxfu7Vu3nEOehuB5dPFEJe/lvcoKJ5DKysp2nD532quuvi5p05YtvcGiHobMv6uX2P8EkA0lMe3l0v9t22rCUShAtmP0EI+LFfX94zfw1FstoLAmdupIdxAT/ebxm8mFa+eW4nyIJB0a0KmYyVMm2/QfMCAJOu9m4eHhv2D9I6Lf4UOW1crj4ME1bDabf+TIkeOQYbsPkftWyCrK6nXo4KEVxS0pqP/UrkTT//GBRlhhuY0tyKyfJlLujtAFr4srMrJSgonoDg/Wr+XLlx/v1bsX7/ChQ2uqq6sfE1Hv8F5lPXb02K2IiAh08MABXxkZmYNEcIcHnni3m1euB0UkBKAfZ5vBMf4y4eOK+hqssJymFmQ9sgviypagjZs229Zyqtvn1c03CCjswZVuK0dTabTaDevX9wNZLyai3vAXZQ0MDLx9+vQpzcNHjuQqq6hMIoI7PCC8bj5+dxd4XTpLGzbfDFHpJJGf+llAcjwn66DpXVFGUQLt9z2/LcD5ErEdHlDYh7t3776cnpFBPXPmzEKQjSERJeIdZeU2Nc3dsW3bjwsXLRIYGhriXiteNkcMUFFfuur4kVO65sOVkIKmpMhP/ScIwRJTQNF7/6SLAoIDdB8F+2whosQAqqqqi1a6ueVdunjRKDM9fQMRLOKNsmIt3rl79xxdPT2JESNGnIAg/O2OGABbvzVL11vWkAtR137qqKX53w0kwxZZXV8GSek1o1tXvB1qOZVid4AADCR/qL19/8GDByPP48engexFA4MwImWFAHJaWtoc2Kzs7e1zlJSUNsJJn+aMfeeAbCiPAn1cS2oLzI0HyiMqlfLXV1SfC0gWd8rMB2miuIxI5HvHfwNcBw9eFgOA7uWwpKTm4g8a9+zao4v1E4e/tqwDIyMi3PDqeBYWFvi/LGVEuBiERiQnZiys5Oci7a4KiM9rm7d3OB85dRZSNKGg8GdhnZIz45WIKDHA4sWL08zMzFAjpxG3OqL57PFIIcqLFy96h4SEoC56elkGBgalOEKMyKrSfHy8ez1+4oeM7JQRng/i715TfTLYuoL/atJLA4U+D0T52aWX4Hp47gQxABjMpyxJyTU5r14hDw+P3lhPsWXVqq2t3drczEV9+vTZC4lSW5OLAfQoVMragqp0pGumgnhtZFVfg9/RKmpJI6YyH8UnxEgUVaT9sUqcGOS6cGENngtBQUFhKxxqkWtKSlBUVBQyMjbCLkBrKjEigsODUdDTYKTYhYUkpGlIwGtbNx6/e8VzdBhaq6GAoMeoILPW8bV/JkZErJa2dmbA48f427fp5Dou9+6L+Hi8CsktiDzXmkYMKA1TVU79anjEU2TYQ6Ptmv8/wWsRIC1jRZRXnIUkJVnrIej7WrzqXwCtfNTwH398WAIGFfa34gV5zfF6T1OmTMEf94kWjvqaAKXBa5eLNiLoHT4W9y+hNLDZphX1xUi5swwoVft894g7WtIKDMSUI6PIyEgoEBHRTrwlrw/Kk9j9KjAwMkLyCgooISEBkaOfR4tmk8O+wZcCBEKDbRhsI5uamj7aqWhoaAjYu3dvJYfDuU0EvQHOV42Oji66cvlKNezjRc0+CMST4aEc+tuvv468ceMGXlrob0lITEB0aRK4ANRP/rfqZwPZ4nnlNI0U0LPoCLR33zsryX8yUD5t2MYKBIIPft8E8RIFBQXZfn5+eE2tdUTwG2JjXw4NDwvn+/v7TyCC3gucS4N6G+bn4zc8Pj4e1+MI2PDMMe1BgqKiYtPzZ1GIHB4WhtTU1XHgl5wOUisnJ8f3+rVr95lMJv6GCysvXlNKDjYF2PCy6SL4fL7q1ctX5Oh0ujqE04n41x0RCvQWVcNCQ/FKfm++XID4v+STk51z+uzp0/7FJSX3I0NDXYngD+J/3h/hWfoUtWRAmUCj2svi4azBxVDRlkPZr7LIc1zGvFnE7VOBclo/CX7iW5Cfj6cZwhOwiYBwLK83MgBI6WnpWic9j+N1PkVLy0P8m07dk8AAiaDAQNK506fffNwI8bheFGF7456Albt86uRJ35y8V7euXbl63/PYMZ/q6uobkKbNl+GG8hzX1tYOT0tPR2RsPZrYjcEQuIaIb3fKy8ujjxw+jE6cOIEe+j5cXVtTy62rq9ty4/qNV/fu3as4euTIg4iwsFlQeCUegF/EJyYkWN2+davx3LlzFV5eXr/jme8gKzxVpehFPcCF9L2XLl26EPLJv3XzZjleVhLC8EJpSFVdtXrs+PE3bHv1wvMc4KCPAtYFFRTlI3lVKWgvoWVsL2WFrPlgtaXkmaiqpgKRqZQRRMwn0djYqAMPfhQoT9e9e39FMTExd6DcuokvEmf8tve3w6eOn/Q9dPDQTGhV8DhRHokM8qJRUW5urjE8vCGbN27eDT7hzzgvKoOKl7hHLIlW/QbZTYU0G54EB5f73L9/tZnHmwFh8rq6ulU/Dhu2dZ7rfIk1a9x3P3z4EKWlptrDKe+sO9tW4I5/SUkxIuOlGU3Nun3RiSigCZliaGgomvBXX1+PU19bP5dKpfZQVVFNlJCQ2Eaj0vrFxsadriwttaDRaM14vtVHjx83q2toZHSSlk69eeOGc1JiIp5Eg4l71Gw2njYLLT/4+/57FubmBySYjJ2QlvTY/1F/UOzZOBLyXSYtLb0Kr5T9vmky/8zmI5uvVlSVkyWlGbjSiND2AefPZNFQC4+L6qE+PgcoDxea/jJJFp4kWAlPFlwK5eRLSEksMzU3te39Q+/OhUWFZx48eBAEyVVAzoKkpCQECjhQW0dHuYtel/mrV666UFxcfAJcLry+PaqoqmiC39/BoFxmMJirWSypZ1mZmT3v3717FtINgPznGhgYbMLXl5SS4snKyKLampocOGwXPerSpYtomk4yXoNUQvLtlqL9AbMeY2xigrS0tJC+gcEurc5aJ0CB7vn6+kQ1czjr2Q3sluzsLOR16RJuBpAUi4Xmz58f16tXL5MJDg4mA/sPDAoPDbOura2l4HhCmfR9/R4q1NbVUSg02jYQHsrMzECyMjJrIX6Q6MIAkfZvIZPIPVpauIgO1qbdgVui0smiyZBfr5T9qUD5i6EyHa2srJCpqSleuXuqnp5enoaGxs3w8PBrUVFRGWzoQJeWlJpA2RlcLleIZe80Y8axQYMHGznNcJrJYDJ458+d79GpUydQNlH/ig+W1+IyyJ8lxaq/eeO2D5VOz7588SKqqam5CfmI/OL8/HwD51mzhuNPnjp36TIW7qVdXEk8Fy+uNzJer/5TK7AtAaGh5mbRJHl1cP2d69euO2pmZr6kR48eniwpqdNgGVFDrchiIj5UYGVF6/KrkFYNnnwVvLw6CBeHvLl/KoWCjA2NhKbdut3voqd3b926dY/62NnhD9GwVfl88OzQX1Xf+MPgWcGJ12st0FoGrlntvtWqp9Vy+6FD65RVlHNo0PSD+yUqzuuZwgniQQc4QvCoiGNERRTRZMssMGLm5uYSjj9P6de7d2/2Knf3uzo6OniAEy8oKGg6WN74rt26qTnPdhlqbGzcrpMM45KRmRJM1ND4xafaFyrIyzcW5OWhgwcOuoA/NUFRSRG9fPmyOSY6WoeMSPPKSkoQi8UQzYEvKy+Hbt+4ZbRh/fpL+/buDQEfy2zWrFll2KpKgtVVUFTAeZ4YNGhIUEBgAGn/gQMN4Puy799/0FBWWYlfyYlqEc+YzQQ3gEL9BGtJQvXYf2vhfp6l+0eAmuC3DViJqLR/9E+sFjz1ekhoKEpMTNwB+6apqamIRqVw8vLyyp9HRfGwxcYPdyeQQXFxEbpy6fK4x48eXzp39kwEtGpSs2fPruU2NpLwjNkcIY9kZW3N7tGzJ7p58yYPlLwIZF4FLhlel8DZ29v7yLGjR706SXeSHDliZNWl8+dnpCWn3C4uFrRLE40NG65rUr8f+gq7d7cMOODhgWe4+2KAQE3S0tI2gMWU0NTS+hWe2KHhYWGGFAqF2llHtxFcAVZlVeUWeLInZWVl6YF/K8zOzJbk8rhkFRWVXeDz4gnQpMvKyg5CT5RhZGR0Agr0KDMzc19RUVFnsLYCNTU1FrgaB8Gve4ivCRZHic1mexblF920srXCS7N/kJs3/ZSv3ThZzFXPI/cer4849S3tZmVpTAoqzmCjp56voEceUdypk7To9cznAA/6yODAYCfoSFLs7e1XV5SVrb5y7YaEmVk3CXV1dU5VVRWWx0pQtu2gyFQ5WTnas8gIhpS0dNOkyZMbZWVlF4aFhZmy69jbautrt0+ZMiWCw+Ecun/vngx04JhQL2jw0KFMMzOzxdevX18LDwVDRlpawGnmMvgtLfTB9kMRWF8nqIM2X0gDrPhjMFSDSUsWLxHy+TzuocOHl8OFROvyi0HIz8+PFRgQVBdV4EMesdC8VVnbA7D5DBYVJYeWoKKnJHTz2p1I6U7SdkSsGGDPrl2Pn8fEDCbb2triF+90CPukF+UdBbBOqFtXU1SWV4sErQuhtA+QL36dVJZTg/R1jQS3PW9/0RbuawdayEGpaWnGXaFTSLaxtUHV0HPG6yeJeRf8fo/XhFBjbQsiU9tHW/FDIIC+TUF6JbK2tkHT3aYTMWIIxoPPqmFtY4PItbW1q5SVlNDp02fEw9PepbGmqmq9hrwOKsqqQhRa+3zmT6aSUV05BzXXIWRrbUuEinkN7ihWVVejzp07N5J79ux53dLSElwB9jwwuX8731BHAb9BYCmxbvex648yYgpFvdH26GBRaWSUl1yGOqvrIzqT5gNBePELMQDoo/q5c+dM9bp0QS+jo+3wC7cW6DFX48W6oqKi2vx/u98yPc16co2NDetqC3mIXdWMKGAF2xKRCwD+cHp0MRo5YhTS1JdZBQ9FO/XkvknGcDicAfifDo4zZtSRQTiFTAmJSYryCuj2rdtjQJs/ONdQRwNkk11RVzFNX8MMvXpZ1ubKSqFTUFlBHaI0SiH5Top3GEixhIjq8GA9vHf33phC6EuxpKSuQ1CFSPpDhw6tUlVTLW9p4Q4vKSyciMPEtLJk3rIKfW2DqtwXNai5iYfI0HNvC1q9ChJKDilE/ayGoL6DbU/Dw/GfLVr3FWKck5szvKeVFRoxYoQnyIYtUlbYiRs3fvzW4pISlJyWdgi0Gi8ZKQYA2URY2fbYIy/UAd+yApFFi0j/e7CVrixio4Y8ClJXU7+vrWrwjIjq8ID+dQp8/Hg1Hr5qbGSMv2ARrfLyRvKGhoYpdnZ2pUePHkVJSUnDiGAxwIQxkxO6W/SsSAmqQFwOTzRY+l+BjTOY1heP8lEv8wH4s+NQeCjEn78TcLncKeERkcPpDEbp2HFjj4BsRGuMvRE7BAQsWrTolFAgQMFBQdi6iucQJQDZPJg1b9p5GYE6SgoqRjT6vxuJhd8A5CdXo8ZsBpr40/gnYGfPEFEdHqx30NH3iAgPR9u3b7+N9ZKI+kNZMRCxbsfOnU/OnTtHD3kaEkgEiwG0VfSXL1q6ICrZvxKV5bERlUkByRKRnwGZQgLfl49CL2ahyZOnVNlY9vYAuYutKkFpaWmg++rVjDlz55RraWk9IIJF/KVBA3dguru7e/natWsNUlJSxGMF3mL4kNFT57vOq/Y/moSa6/miCdY+Bzzmm0KloMenU1B/W3s0f948vBL4TSK6w8Pn8w8vX7bMwM6udzn0oXqCbLyJKBF/UVZIkD/BwWHtgAH9heBLTSwvLx9DRHV4QDavZjjN3DC09yjkeyweXE8yKN+nKSzu/dMkaCj0ZgaS5WuhGbNnLKLTJGcR0R0eaP7HuK1YMRGP7tq4aeM6rIdE1Bv+oqwYSHjS2cXFztrKSnnnjh13SwpLHImoDo8UU+aU28pVgcbKNijofIrIXOKm/WNgRWVI0lCMbzZqzmQh9zVrAnt2sz5FRHd4QFEdj3t63s3Ly1PesHGjn7S09Ht9+PcqK0ZXVzfWeZbL2uKiIrR2/Zot0EPrRUR1aOBB5qipqA93mjl9CypT5IddT0ckUFi8lND7EFlUJhW9CCxAVfFMNGrk2D19bPoOw/kQSTo0oKi99u7duykoMBDNnDFjq4GBwSiQzXtHvH/cJABpaWluhzw8fsXfwfxv2zZ3SUnJ3URUh+dxsP/G06fObqmSSEX9pxqKRvu/Pb8AVlTcEUt8UoCKwknol4VL48eMGu8IlSGeTwwoKytTu3vnTpG3tzdubZ7b2dlNBdlkE9F/4W+VFTRfqiCvYOfGTRtcZTrJUNxWut3W1NL66CQIHQWQTafoF5G//rb3t9llwnTygOlGIh+W3yJEJPilUMgo9mEuKojgClxmzznp4jR3JVTG532++p1SVFRksn379ov5eXmWi5csOTxkyJA1IJu2+b6qrq5u4rKlS9kjhg9vOHbsmLhj8BaRsU8dXV1dG/qMMhWuujRGuC98mnDrg8nCAVNNhZMdJwmfx0RGEUnFAOnp6bOAhlkzZzaCVW2ff++DJdHas2dP8JRJk4Vr1649X1NT82WW4v4GyMlJ1Z0zz+XJ4NF9hI4bfhAOcrASrlq9SlhQnItnKlEkknVoQA7yN2/ePDtu3DghdNyFbDb7EhHVPsAF6fv37/8fPBXCaT//HJ2RkXEdwkSznnR0QA42WzdvxU6rcNpP04RgQbZB2JedlOErJSkpqfuObdsSpk+bJrx8+XIjyOVvp3BqM5JevBi8fv363MmTJwsvXrjIhotPIaI6HFD2CZ6enm5O06cL3VasEAYFBoX98ssvKT8OtefdvXu3BscTSTscUPZJW7ZscXdychKCrqQ+e/bME8J6ENGfxd92sD4GXFQDfA7Pa1evjmQymYIhgwd7TnF0/A2iysFZrm1N9f0C5Wfh7/RBBgvTUlMpurq6frOcnddpa2sXQjT5yqVLZ+/euzdUXl6eP3LUKI8RI0bg/wji+Q6++04WyEY6Kirq1zu3b88pLi4mW1haPrC1tZ3bu3dvLJv/Di6Xu+LC+QvCSRMnCjds2CAMDw/3g5tVJqK/O6BsKikpKTtXurk9+dnxJ+GmjRuFCQkJa4nodwC/fu3Ro0eFDg4OIj8tNjbWG87/bn19KJtmzPPnOxcvWhSO9WHH9u3CvLy8FUT0v+JfWdbXwA3ify4ox8fH9wwOCvIE/0SDzmCUjx07tuqHH36YyWKxIltTfttAOa0PHzyoXlVT45mRnq6iqqb2avIUx1dWVj22gLV8SiR7h9eyefLkiR08xEfgPFUZWdmyCRMmlPft2xevjBPdmvLbBsppu3nzZg2BQOAJllRRU0OjUElZed6CBQtiIBq3Jv96QYY2Uda3gZvumpycbOrn57chNSXFlEQm16ioqASMGjXqrrW19Q1IwoUb/6KzFv5ToCz4k1Z6SUnJmICAgEnwEA4oKixU0NPX50J5orp37z4LypLZmvrvgfzMg4KCTMBv25qelm7IlGBW6ujoBI8ePfp6165d70GSb042ubm5Ex89ejQW6npwbU2trIKiQmKPnj3/B/5pIpQluTV129DmyvoaKAy9qalpt4+PT+fMjIxxYHUF4NORW3i8LdD5yNPS0qqCwtwhkn918Hi8yV5nvQwrqyv/l/DyJR8eOIqCvLy3488/vwKfFDf5PLh/0cxynwvIhgnuwZ579+51zsrIGJ2RmcnXNzDAlb9h8eLF6crKytdaU36d1NfXT71wwcu4urp2U3JikkBLW4usoqp6BxQ0R01NbTXIpV2+0G03ZX0NVAx+dWMSFRk5OSExcWpySooyNBUMqPiGzp07pygoKl41MjK61qVLFzyzcgYUtG3X7/kb4P6wDAxg40CHYGxFRcWsO7fvNEiyJG35PB5SVFIqMTExuTV+/PgLNBotDe6vXnRiGwDXxlObGwUHB09LTEiYkJWVpQoPCbmiojJ+gsMEUqdOnc7a2NjclZOTw18dY9n8gxG0/xy4P+zCYNk0hYeGTi6vrHR86PsQ0eg0S6FA0KKto1MGsrkCrQx+uFLg/lqnfWwn2l1Z/wwIYE5cXJyql5eXGlgQVzyHqpSkFIKnE6VnZBwEX66mZ8+eErKyst50Oj2EOK1NgYelV0NDw4SUpCQOWH4qKOTqgoICcllpqWixBQsLS6SiqrKvX79+mRISEseI09odkI0r+LWK169f15eXl3fKz81DUtJSSF1DQ1hUVLQflKIey0ZSUvIWyKZd+gEgm75sNnt0UkJCk8+DB7JQR0vy8vNRVWUl0tDQQK+ys09Pc3LKHTJkSDGVSsVr/H4xvriyvgYqBk/prb1s2TL2wIED3Qrz83tFx8RIQqfFEs9yDC5EA5lEKgOfTgBheOEuJp/PDwD/6LD9oEGS+vrGqLN+Z4SnaHwbfC5YR9FMHjmZmejStWtNrvPmbRCSSOZlZWXc/Lw8cmNDoxKTyZQSIiH+zFfA43JD+vbvzwQLdheU4Sxkg1uDV2Ap/hP/EWSDLalCdna2E3RWxkZGRDTGxsXJd9bRsQAZ4KnZ2WDly+FYoAKyAcVmNjc3+4KinwBZSkKLhWcwea9s8DI9mSAXLJ8rVy5wlixZvgUuaFxcUtKCH1hOU5Myg8Fg4dnBszIz480sLKqhkywJsrluYWFxBbKpALn8I/fn3/KfKev7ICppMnTQhOfOnWvuamy8hkanW5aAxcNPdm1tHcKzUXM4HDxUD9EZDCSAysND9OBcUR64QLhCuVwuAhOEGHQ6YrFYeJ0vhJUezk9++PDB1vnzF9IHDRqEKBQKVsjLX7qJ/VygfHhRikmxsbGCkydPcm1tbTdSyOSupWVloocTLw/F5/MQpxFkQyZBU00XyUY09IvgtWx4LS2IISGBmHQGfliRnJwstCSqWK7xISEhO6EHz7CzswORkK7B9pUMZUTo/9vURSXKoyBfAAAAAElFTkSuQmCC"/>
          <p:cNvSpPr>
            <a:spLocks noChangeAspect="1" noChangeArrowheads="1"/>
          </p:cNvSpPr>
          <p:nvPr/>
        </p:nvSpPr>
        <p:spPr bwMode="auto">
          <a:xfrm>
            <a:off x="2095500" y="304921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png;base64,%20iVBORw0KGgoAAAANSUhEUgAAAKsAAABbCAYAAAAMenUAAAAAAXNSR0IArs4c6QAAAARnQU1BAACxjwv8YQUAAAAJcEhZcwAADsMAAA7DAcdvqGQAACtySURBVHhe7Z0HXBRHF8Dn+sGB9N5EutJUimjsSuwNG4migg1bLKjYy2ePJio27GLvBRFBKUoVaUqv0nvngOO48r05VqOJGk3AqNyf3/5ud2Z2dufN2zdvltkZJEaMGDFixIgRI0bMVw6J+P3mEQqFdCFCNCgQ/KAm2CRgw+VrJpFIPPgVAeko8MOETRQOxzgdGTYeHDfDrwiBQCAKh7AWfAgb4/jx40Lv48dxNCqGberUqSQ3NzcO7NKKiorIY8aMQWpqasjb21uUBuDA+fjcv4CvC5sof9i4RBgDfuRKS0t3wvXpVCr1kpKSki+OgjQQLSTj83BaOMZlpMOG7x2X800+GEgnCRsE/ZH/tw4u6HdBeXn55g3r1tfk5eVlwmGX58+flzlNm14BinMMKk2mNRVC7u7ufc+eOcP29/efho+9zp59vsB1QXVyYvJ5UQKCvJy8WPdVq2tg1wO2aceOHatLeJlQMHDq1KpBjo7VDuPHV/fr248NccMPexy+vnfPr+VO052qBw4YWLNxw4Yyv4cPy1qam5djBcP5/ZmUlJTUDevX4/wP4GNI18vP92HCKreVr65cujzzxrVrP+3avuPW/v376yorKxfiNEAv73v3as57edXCvi0odODyZctK9uzeXQP721qTiB40BpQ75+SJkzj/za2h3z7fjbJyuVzJ59HPqfX19XJwSGaz2az7PveZ169dd8nMzHwKyqCI00WEhtIyMzJQaXExtkooIzNLJiTkKW3r1s0jMjIyVrxWLnYjW+ZZZCQVdlmwMWKjo8ndu3eX69u//0x9Q8PRRiYmY+Xk5UZD3BP/hw9UKBQyzcraaoy2jvZgZRWV2/t//5314uXLXyG+E2x/oaa6Wjb6+XOcP1xSOPb61WsBhw8fMrCxsc12mDRx8KIlS35wmOzgFRcTy9qyeYtHQ0PDWZy2pKSEmpubi1sHKihlp5cvXkpfv3aNunPHjtmQzzCcNyYvN1c2KzMD5y/ZGvLt890oK4ZOoyGhoLXVbWxsRJMmTUK9bG0QVKR5UUHBUhwuwWQK6XQGAt0SpRMI+MjV1RVZWliyjh4+sre8vHKmKAKg01vTYMgkMtLU1EDW1taB0Nz7Ozg4PDQ0NLwPTWw9k8Wiqqqq8vr06eMH1wxZtGhRprKyCirIzyfOfh8kxIT7AHg5OXkmJ06ekFy12l0wcfJEGy0trUAymRzWp0/fOWfOnfWNfBaJgoKC+kBaIYVMQTQK1kE4kcdD0tLSaMeuXSg3L09u/fr1S0BhleGeeBQKBTEY2Nv5fviulPVteC3gaoL3umDRoqzmpqbqnbt2rYGK7Nbc3Aw/b7mRQkQtLCjMmjN/3iw+KO6ve3b9CgkmQWWDk0ikASSlpdD58xfQ7/t+i4FmN+fggYOVFy5ccMNxTAZTCFZZwtfHN+nSpcsv3Vas+EVWTjZTUkpqMCgOborfi1DkXiO01n0Vku0kg1RUVSLh8I1/jQGlddTU0Cj0OndOpKHYOX3rtkQPG/jJgTZWVmuyMjKG+/j4xEKwpiji7QJ8B3y3yoqRkBD1RbacOH36cV1tHXnzps0h23fuXIzrkA9/rUBPhd0oUFBQuOk8x+X2ixcv5e/cuXNNRkZGFZpZIg24Gc3NYFWtkImJ8VFNdfV9GpoaO1VUVMJwHFhdYWNTE6qqrjQpLyszzcjIlNPU1Hplb2+fKDr5PVDIf/RtqWQquDEtuDVIh8PXN/aaSVQKVVFRXl50M39WPxJYfPBpW2bPnXsSrhfpceCARkxMzE4ZOTnae3t23zDftbISSEtKSk7evHXLqbjYWDn/R4/HQi+biGqFQiNTcXNuYWYxwX2N+2UvLy9049p1JCMnS6SArjaXC4pqgoaNGHHyp+nTPcAN2Dt06NAIHNfQ1EA2N7fg/PTzz0pLflnC7POD3R7wcYempaalg5V+07l7Gw4oP6+l1Yh6HD2M+EI+ysnJcYJDkW/wmsLCwgmvcnMYs+fM+aDugWtAg/uvmOXi4jl23Di2x4GDjuCzUiQlRQ/rd8N3o6w8sIIcsG4CoulrAX+uiYPf7rS+ntPV1V2we8/uAm/ve+jFyxdIXkYeB4PF5KBmzps3VmjgwIGbp06dGnbM0xNBZ40IBXPHF6D4uHgUHxt7MerZs/thISE+0FELBmW0qq+p4bDr6/B7okrYuKtWuTcK4Kpx8XFYUd+YUHAVFiUmJgaGwLkH9h9g9R80EAdzwIofm+Dg4H/i+HGy+2r3W/Hx8T6pqak+586cues8y9l63Nix5ZY9erhAWmoLuDfN3D/ut7GxAe6tVenh2mddFywYoKfXpfLIkSPgw4v6kN8Nf7RF3zjQhO5/8ODBL/369eMoKSmZZ2dnp0OvGSvfIqjEwzgNKJac7wPfsy28ljGWlpbzdHR0jgcGBJTwuPxG++H2XUQZEXh7exez2WxVUNyLcBgSFhZ27OmTJ0hWVhYrBWqCB2PAgAGoe48eYy5dvLhSS1vbCq4t6nnDdQbcunnLS0FRQQuuIQcPSg2EOcL9XLp96xaqq6tDSopK3BmzZq5isViiV1eYgICANYkJCdu4zVwyg8EAf5WEdDp3vj9q9OgZcM0qyKNfcnLyE9x5tLKy6gcdrKN379zpZte7d6CGhsZgIhsECr3l7OkzG7W0NEt/HD7cGc59QER903w3ygr+pQZUigrstkClpsO+CezjliMP9itwGgzEScOPMWzZEF4Jx91gXwD7KTj+NRDeFX5wk4zTNEC8Duz/2Z+kQFwmxCnDvgT8JrQGi87H6bH5fgnhfDjGr9R0YXudB/4nRBKx/wZIZwY/r1s8/IoqA9KJTDyUkQX7Rngf0qXBjyYc4wekDn6zcDgG4nC9WsCGw7NFgWLEiBEjRowYMWLEiBEjRowYMWLEiBEjpsPzTfxTQCgU4hffTnw+X1BbW4v/X45Ki0vxmFPRUED8L0gMjUZD+D8/TCYTKSsrI21tbdEQOklJSfxy/TyJRMKDpb8rQDZS8DMdZMDHsikoKEAVZRWIXV+L6kE2AC47hg9ywLJAioqKItnIy8tjmeF/QHiBbESJv2a+GmUFoevBD9PHx6epvr5hoLKi/JJXOTmNKampqKaqWlZTW8sYK+XrkVAUMlmknHT8b0lS6z98BEIBEvD5qInDEaWDCsD5IhqVitJTU9OVlJU5urq6jV309ZGWpiazobFxS9++fZPxqZAWf2HwVQJl0IcfxtGjR5tkZGR+BGWbn52Z3ZiUlIhq6+vkdDt3NsJjW6HAovKS4Rc/sFg2ZaVl+L9YJCVlJWk8GIdDyAanhcQID+rJzn6VqqikxNXX02vU7aIrCcbgII/NDnJdtgyPhMGf5rz579h/yX+qrCBY87KysplXL1+uJ5HJrjU1NUrl5eWohduC5OTlkAJYAGwF0tPTd3bt2rWuW7duJCUlJQQVhuh0Oh7rKdr+DK44AWyNUDE4v8zMTPQyPp6WlJKk2KdP38WlpaWovKxMNOwPD5KWlulUA+mOz3aeTTM2ML5IopNiiKz+M0A2PUFpfr54/jybwWQuqqmtlSsuKgZF4yM1VVUkp6CAFBQU+JnpmTtNzU0bQD4i2eCWBCsg3kDJGJBPAGSHR5H3hY2LZYM33CKB7FFWVhaKjo6mvXr1SsWuV68FxcXFqAxkRhIipKishKSkpCrr6+tPzJgxg6Gnp3+WTCa9xPf3X/BFlRUEZwqCUlu/Zr2UZmetAylJyZIMBl0BN0dsNvuZjY1Nk7qGRtbDhw/Xb968+e1h7vj/+/96eCZcH48N1MK7YME5WlpaG0FJu4WHh3NBoTU1NDSMC/ILqvT09dhwL1xdLa1FxqamJXDtF6IM2hG4Nwt2ba3SqjVr5AwMDH5PSU6WkO7USV5OTg4rV4RVjx5cJRWVZF9f361vyQYPMcOy+fMw188Gro8VWhPvXj97lqNnbr4NZKP/5MmTlsKCAh11dXWD0rKySkNDw0Yra+uGrqamS9RVVIrh2h8cs9vWtKuyggBw/liwvWJjY+eDUtjm5+XpZGdnt1h2704CAYTq6+of6DugL/5O6R4U/IOj6tsbuFd1qJwfoqKiXHJzcweHhYZywHKxZGRlC8Gih/Xr1+803O9TSIqbxbZQDpFsoFnuFxYW5hwfF9enpKREIy83t6WntTVZTU0twMzM7KilpSUeeHMHrvnHeMUvDNyrFlheu7i4OFeovx8iIiO5GmrqkiCbXFsb22e2drbHZGVl8VcObSKbD9GuypqXl+ccFhp2KDQ0hAY+JpXd2Bg8duzYzIqKirXOzs4NkIQPhftjcOZXAFQMHmmFLTA9JjpmF1jgLg0NDUOKi4p4Pa2tkIWFxcoBAwa8gvu+KzrhHwKujWtEeLhHaGiokCkhQeVyuY/Hjx+fDVbUfeTIkfjT6Xc+Df8aIGRDycjIYMGDvcPXx0e/idM8oLKykmdjYy3o2d3KzcbOBsvmfusZbUubKysUiJmSkrLt9KlTfcEH7SElJU0Fp/1y9+7dD0BnBg/LKyeSfhNAeeShY2fg++DBwqCg4IHQ41ZX11AXWllZHRw3btx+SFINZfokqwd5ScbExOw6deqUbVNjoyUoaPmAgQMDweU4DA8BHgpYRST9JoDyKNVVVnbxDwhY9tDPH3/QqKmto93Sq5fdPnv7oUfgGMumzd7AtJmy4htPSkhw9Th0qD9YokH6BgbI1tZ237Bhw3AleBLJvnnAqqwLCgraFhwcjFShozNy+HDvQUOGzIIyVhJJ/gLIRi0iImLOIY9DQ+Cwr4WFOYLOzPp+AwZsb03xffDixYstAQEBG6OfP0eGhkbI/kf7W3Z2di4gmzZx79pEWZ8/fz4QHHGvmOhoTWNj4wptTc3FM11c8Md0RXCjfx6w/E0DiodfP2ikpKdbhwQHH30eFaVMp9OLVFRV527cuBF3OPDXpW948OCBPcjnbGpKipqFpWUZdFBcobl/DlGFkPa7+qYPZIPf6apDefuAe+Px8sULRWVl5XwDPcO5s+fNxh3V+NaU/wFwcwsOexy+9JOjY+O8uXMFcJNREIZH6HcIoKzm8fHxTuvWrk2f5DBReHD/ATb4cguIuF+2bNp0yWHChObly5cLE18mhkGYgejEDgCUtUfIkyczli1d+mrqlCnCUydO1PGam+cQ0V8OuBF56NFfcF/tLpw1Y6bw+LHjFyFMBrbvZvaPzwGXOzYm9syC+a7CWbNmcb3veVe5ublx58yeI7x58+YZiO/UgWUjBW7TRRcXF6HT9OlCcJ8uQFjr15rtDVzI5u69e8kTJ04UbtiwoS4nJ8cFwtr1rcK3AMgAT5q2ee3adfjVjXDqlMnCV1lZm3F4a4qOC9aP5uZmF09PzzqHCQ7C/fv3J0OYDRHdPsAF3OBCwmE//ii8fvVqHBzjj+rEAHXsGtDTtVw7ewuh8+7BwkFTugudZzlzw6OC1xJJOjxYX6BfEzfDyUm4dOlSIbhMohlt2pzS0tILK93chOCf8l8kJByFC+MBFB0ekIN2Rnaa/wJXV2Gf8V2F6285CPeE/Cz8n/8U4Yh5PYWjxg0X+j2674/TEad0aLDeVFVVHV29ahUf/HlhXFycD4RpENEf5ZOa77CwsOm7du700NDUpG/atGmmmpraNSKqwxMTH3l11669k6vpGWigU1cQqBDxWwSIRCEhGoOC4h7lo4IwHlrnvqFomP3wmdAjfkSc2qEBBZ2899e9pyKfRUg5O7ucGzly5JsJ8T7ER5UVMpSF3u6+7du2O/ft2xctXrK4K5lMfuf7+o4KyEbeL/DBgX17905jGTUg27F6oKR89Pacb1i6NCYVpUWUoJwgLnKYMOnWwrlLZoPCVhMpOjQgQ+19+/ad9/fz7+f4k+PpmTNnrgDZfPCd7Eed//CQ8NHHPY87m3br2giKimc2wRMrdHhAyJoJyS9Djx05Ok3KpBH1GocVVfCuomKgq8Xj8JCxnSrqPJiGrl67NOHOvRv4FRYeMNLhAX3KW7FixXIXFxfu7Vu3nEOehuB5dPFEJe/lvcoKJ5DKysp2nD532quuvi5p05YtvcGiHobMv6uX2P8EkA0lMe3l0v9t22rCUShAtmP0EI+LFfX94zfw1FstoLAmdupIdxAT/ebxm8mFa+eW4nyIJB0a0KmYyVMm2/QfMCAJOu9m4eHhv2D9I6Lf4UOW1crj4ME1bDabf+TIkeOQYbsPkftWyCrK6nXo4KEVxS0pqP/UrkTT//GBRlhhuY0tyKyfJlLujtAFr4srMrJSgonoDg/Wr+XLlx/v1bsX7/ChQ2uqq6sfE1Hv8F5lPXb02K2IiAh08MABXxkZmYNEcIcHnni3m1euB0UkBKAfZ5vBMf4y4eOK+hqssJymFmQ9sgviypagjZs229Zyqtvn1c03CCjswZVuK0dTabTaDevX9wNZLyai3vAXZQ0MDLx9+vQpzcNHjuQqq6hMIoI7PCC8bj5+dxd4XTpLGzbfDFHpJJGf+llAcjwn66DpXVFGUQLt9z2/LcD5ErEdHlDYh7t3776cnpFBPXPmzEKQjSERJeIdZeU2Nc3dsW3bjwsXLRIYGhriXiteNkcMUFFfuur4kVO65sOVkIKmpMhP/ScIwRJTQNF7/6SLAoIDdB8F+2whosQAqqqqi1a6ueVdunjRKDM9fQMRLOKNsmIt3rl79xxdPT2JESNGnIAg/O2OGABbvzVL11vWkAtR137qqKX53w0kwxZZXV8GSek1o1tXvB1qOZVid4AADCR/qL19/8GDByPP48engexFA4MwImWFAHJaWtoc2Kzs7e1zlJSUNsJJn+aMfeeAbCiPAn1cS2oLzI0HyiMqlfLXV1SfC0gWd8rMB2miuIxI5HvHfwNcBw9eFgOA7uWwpKTm4g8a9+zao4v1E4e/tqwDIyMi3PDqeBYWFvi/LGVEuBiERiQnZiys5Oci7a4KiM9rm7d3OB85dRZSNKGg8GdhnZIz45WIKDHA4sWL08zMzFAjpxG3OqL57PFIIcqLFy96h4SEoC56elkGBgalOEKMyKrSfHy8ez1+4oeM7JQRng/i715TfTLYuoL/atJLA4U+D0T52aWX4Hp47gQxABjMpyxJyTU5r14hDw+P3lhPsWXVqq2t3drczEV9+vTZC4lSW5OLAfQoVMragqp0pGumgnhtZFVfg9/RKmpJI6YyH8UnxEgUVaT9sUqcGOS6cGENngtBQUFhKxxqkWtKSlBUVBQyMjbCLkBrKjEigsODUdDTYKTYhYUkpGlIwGtbNx6/e8VzdBhaq6GAoMeoILPW8bV/JkZErJa2dmbA48f427fp5Dou9+6L+Hi8CsktiDzXmkYMKA1TVU79anjEU2TYQ6Ptmv8/wWsRIC1jRZRXnIUkJVnrIej7WrzqXwCtfNTwH398WAIGFfa34gV5zfF6T1OmTMEf94kWjvqaAKXBa5eLNiLoHT4W9y+hNLDZphX1xUi5swwoVft894g7WtIKDMSUI6PIyEgoEBHRTrwlrw/Kk9j9KjAwMkLyCgooISEBkaOfR4tmk8O+wZcCBEKDbRhsI5uamj7aqWhoaAjYu3dvJYfDuU0EvQHOV42Oji66cvlKNezjRc0+CMST4aEc+tuvv468ceMGXlrob0lITEB0aRK4ANRP/rfqZwPZ4nnlNI0U0LPoCLR33zsryX8yUD5t2MYKBIIPft8E8RIFBQXZfn5+eE2tdUTwG2JjXw4NDwvn+/v7TyCC3gucS4N6G+bn4zc8Pj4e1+MI2PDMMe1BgqKiYtPzZ1GIHB4WhtTU1XHgl5wOUisnJ8f3+rVr95lMJv6GCysvXlNKDjYF2PCy6SL4fL7q1ctX5Oh0ujqE04n41x0RCvQWVcNCQ/FKfm++XID4v+STk51z+uzp0/7FJSX3I0NDXYngD+J/3h/hWfoUtWRAmUCj2svi4azBxVDRlkPZr7LIc1zGvFnE7VOBclo/CX7iW5Cfj6cZwhOwiYBwLK83MgBI6WnpWic9j+N1PkVLy0P8m07dk8AAiaDAQNK506fffNwI8bheFGF7456Albt86uRJ35y8V7euXbl63/PYMZ/q6uobkKbNl+GG8hzX1tYOT0tPR2RsPZrYjcEQuIaIb3fKy8ujjxw+jE6cOIEe+j5cXVtTy62rq9ty4/qNV/fu3as4euTIg4iwsFlQeCUegF/EJyYkWN2+davx3LlzFV5eXr/jme8gKzxVpehFPcCF9L2XLl26EPLJv3XzZjleVhLC8EJpSFVdtXrs+PE3bHv1wvMc4KCPAtYFFRTlI3lVKWgvoWVsL2WFrPlgtaXkmaiqpgKRqZQRRMwn0djYqAMPfhQoT9e9e39FMTExd6DcuokvEmf8tve3w6eOn/Q9dPDQTGhV8DhRHokM8qJRUW5urjE8vCGbN27eDT7hzzgvKoOKl7hHLIlW/QbZTYU0G54EB5f73L9/tZnHmwFh8rq6ulU/Dhu2dZ7rfIk1a9x3P3z4EKWlptrDKe+sO9tW4I5/SUkxIuOlGU3Nun3RiSigCZliaGgomvBXX1+PU19bP5dKpfZQVVFNlJCQ2Eaj0vrFxsadriwttaDRaM14vtVHjx83q2toZHSSlk69eeOGc1JiIp5Eg4l71Gw2njYLLT/4+/57FubmBySYjJ2QlvTY/1F/UOzZOBLyXSYtLb0Kr5T9vmky/8zmI5uvVlSVkyWlGbjSiND2AefPZNFQC4+L6qE+PgcoDxea/jJJFp4kWAlPFlwK5eRLSEksMzU3te39Q+/OhUWFZx48eBAEyVVAzoKkpCQECjhQW0dHuYtel/mrV666UFxcfAJcLry+PaqoqmiC39/BoFxmMJirWSypZ1mZmT3v3717FtINgPznGhgYbMLXl5SS4snKyKLampocOGwXPerSpYtomk4yXoNUQvLtlqL9AbMeY2xigrS0tJC+gcEurc5aJ0CB7vn6+kQ1czjr2Q3sluzsLOR16RJuBpAUi4Xmz58f16tXL5MJDg4mA/sPDAoPDbOura2l4HhCmfR9/R4q1NbVUSg02jYQHsrMzECyMjJrIX6Q6MIAkfZvIZPIPVpauIgO1qbdgVui0smiyZBfr5T9qUD5i6EyHa2srJCpqSleuXuqnp5enoaGxs3w8PBrUVFRGWzoQJeWlJpA2RlcLleIZe80Y8axQYMHGznNcJrJYDJ458+d79GpUydQNlH/ig+W1+IyyJ8lxaq/eeO2D5VOz7588SKqqam5CfmI/OL8/HwD51mzhuNPnjp36TIW7qVdXEk8Fy+uNzJer/5TK7AtAaGh5mbRJHl1cP2d69euO2pmZr6kR48eniwpqdNgGVFDrchiIj5UYGVF6/KrkFYNnnwVvLw6CBeHvLl/KoWCjA2NhKbdut3voqd3b926dY/62NnhD9GwVfl88OzQX1Xf+MPgWcGJ12st0FoGrlntvtWqp9Vy+6FD65RVlHNo0PSD+yUqzuuZwgniQQc4QvCoiGNERRTRZMssMGLm5uYSjj9P6de7d2/2Knf3uzo6OniAEy8oKGg6WN74rt26qTnPdhlqbGzcrpMM45KRmRJM1ND4xafaFyrIyzcW5OWhgwcOuoA/NUFRSRG9fPmyOSY6WoeMSPPKSkoQi8UQzYEvKy+Hbt+4ZbRh/fpL+/buDQEfy2zWrFll2KpKgtVVUFTAeZ4YNGhIUEBgAGn/gQMN4Puy799/0FBWWYlfyYlqEc+YzQQ3gEL9BGtJQvXYf2vhfp6l+0eAmuC3DViJqLR/9E+sFjz1ekhoKEpMTNwB+6apqamIRqVw8vLyyp9HRfGwxcYPdyeQQXFxEbpy6fK4x48eXzp39kwEtGpSs2fPruU2NpLwjNkcIY9kZW3N7tGzJ7p58yYPlLwIZF4FLhlel8DZ29v7yLGjR706SXeSHDliZNWl8+dnpCWn3C4uFrRLE40NG65rUr8f+gq7d7cMOODhgWe4+2KAQE3S0tI2gMWU0NTS+hWe2KHhYWGGFAqF2llHtxFcAVZlVeUWeLInZWVl6YF/K8zOzJbk8rhkFRWVXeDz4gnQpMvKyg5CT5RhZGR0Agr0KDMzc19RUVFnsLYCNTU1FrgaB8Gve4ivCRZHic1mexblF920srXCS7N/kJs3/ZSv3ThZzFXPI/cer4849S3tZmVpTAoqzmCjp56voEceUdypk7To9cznAA/6yODAYCfoSFLs7e1XV5SVrb5y7YaEmVk3CXV1dU5VVRWWx0pQtu2gyFQ5WTnas8gIhpS0dNOkyZMbZWVlF4aFhZmy69jbautrt0+ZMiWCw+Ecun/vngx04JhQL2jw0KFMMzOzxdevX18LDwVDRlpawGnmMvgtLfTB9kMRWF8nqIM2X0gDrPhjMFSDSUsWLxHy+TzuocOHl8OFROvyi0HIz8+PFRgQVBdV4EMesdC8VVnbA7D5DBYVJYeWoKKnJHTz2p1I6U7SdkSsGGDPrl2Pn8fEDCbb2triF+90CPukF+UdBbBOqFtXU1SWV4sErQuhtA+QL36dVJZTg/R1jQS3PW9/0RbuawdayEGpaWnGXaFTSLaxtUHV0HPG6yeJeRf8fo/XhFBjbQsiU9tHW/FDIIC+TUF6JbK2tkHT3aYTMWIIxoPPqmFtY4PItbW1q5SVlNDp02fEw9PepbGmqmq9hrwOKsqqQhRa+3zmT6aSUV05BzXXIWRrbUuEinkN7ihWVVejzp07N5J79ux53dLSElwB9jwwuX8731BHAb9BYCmxbvex648yYgpFvdH26GBRaWSUl1yGOqvrIzqT5gNBePELMQDoo/q5c+dM9bp0QS+jo+3wC7cW6DFX48W6oqKi2vx/u98yPc16co2NDetqC3mIXdWMKGAF2xKRCwD+cHp0MRo5YhTS1JdZBQ9FO/XkvknGcDicAfifDo4zZtSRQTiFTAmJSYryCuj2rdtjQJs/ONdQRwNkk11RVzFNX8MMvXpZ1ubKSqFTUFlBHaI0SiH5Top3GEixhIjq8GA9vHf33phC6EuxpKSuQ1CFSPpDhw6tUlVTLW9p4Q4vKSyciMPEtLJk3rIKfW2DqtwXNai5iYfI0HNvC1q9ChJKDilE/ayGoL6DbU/Dw/GfLVr3FWKck5szvKeVFRoxYoQnyIYtUlbYiRs3fvzW4pISlJyWdgi0Gi8ZKQYA2URY2fbYIy/UAd+yApFFi0j/e7CVrixio4Y8ClJXU7+vrWrwjIjq8ID+dQp8/Hg1Hr5qbGSMv2ARrfLyRvKGhoYpdnZ2pUePHkVJSUnDiGAxwIQxkxO6W/SsSAmqQFwOTzRY+l+BjTOY1heP8lEv8wH4s+NQeCjEn78TcLncKeERkcPpDEbp2HFjj4BsRGuMvRE7BAQsWrTolFAgQMFBQdi6iucQJQDZPJg1b9p5GYE6SgoqRjT6vxuJhd8A5CdXo8ZsBpr40/gnYGfPEFEdHqx30NH3iAgPR9u3b7+N9ZKI+kNZMRCxbsfOnU/OnTtHD3kaEkgEiwG0VfSXL1q6ICrZvxKV5bERlUkByRKRnwGZQgLfl49CL2ahyZOnVNlY9vYAuYutKkFpaWmg++rVjDlz55RraWk9IIJF/KVBA3dguru7e/natWsNUlJSxGMF3mL4kNFT57vOq/Y/moSa6/miCdY+Bzzmm0KloMenU1B/W3s0f948vBL4TSK6w8Pn8w8vX7bMwM6udzn0oXqCbLyJKBF/UVZIkD/BwWHtgAH9heBLTSwvLx9DRHV4QDavZjjN3DC09yjkeyweXE8yKN+nKSzu/dMkaCj0ZgaS5WuhGbNnLKLTJGcR0R0eaP7HuK1YMRGP7tq4aeM6rIdE1Bv+oqwYSHjS2cXFztrKSnnnjh13SwpLHImoDo8UU+aU28pVgcbKNijofIrIXOKm/WNgRWVI0lCMbzZqzmQh9zVrAnt2sz5FRHd4QFEdj3t63s3Ly1PesHGjn7S09Ht9+PcqK0ZXVzfWeZbL2uKiIrR2/Zot0EPrRUR1aOBB5qipqA93mjl9CypT5IddT0ckUFi8lND7EFlUJhW9CCxAVfFMNGrk2D19bPoOw/kQSTo0oKi99u7duykoMBDNnDFjq4GBwSiQzXtHvH/cJABpaWluhzw8fsXfwfxv2zZ3SUnJ3URUh+dxsP/G06fObqmSSEX9pxqKRvu/Pb8AVlTcEUt8UoCKwknol4VL48eMGu8IlSGeTwwoKytTu3vnTpG3tzdubZ7b2dlNBdlkE9F/4W+VFTRfqiCvYOfGTRtcZTrJUNxWut3W1NL66CQIHQWQTafoF5G//rb3t9llwnTygOlGIh+W3yJEJPilUMgo9mEuKojgClxmzznp4jR3JVTG532++p1SVFRksn379ov5eXmWi5csOTxkyJA1IJu2+b6qrq5u4rKlS9kjhg9vOHbsmLhj8BaRsU8dXV1dG/qMMhWuujRGuC98mnDrg8nCAVNNhZMdJwmfx0RGEUnFAOnp6bOAhlkzZzaCVW2ff++DJdHas2dP8JRJk4Vr1649X1NT82WW4v4GyMlJ1Z0zz+XJ4NF9hI4bfhAOcrASrlq9SlhQnItnKlEkknVoQA7yN2/ePDtu3DghdNyFbDb7EhHVPsAF6fv37/8fPBXCaT//HJ2RkXEdwkSznnR0QA42WzdvxU6rcNpP04RgQbZB2JedlOErJSkpqfuObdsSpk+bJrx8+XIjyOVvp3BqM5JevBi8fv363MmTJwsvXrjIhotPIaI6HFD2CZ6enm5O06cL3VasEAYFBoX98ssvKT8OtefdvXu3BscTSTscUPZJW7ZscXdychKCrqQ+e/bME8J6ENGfxd92sD4GXFQDfA7Pa1evjmQymYIhgwd7TnF0/A2iysFZrm1N9f0C5Wfh7/RBBgvTUlMpurq6frOcnddpa2sXQjT5yqVLZ+/euzdUXl6eP3LUKI8RI0bg/wji+Q6++04WyEY6Kirq1zu3b88pLi4mW1haPrC1tZ3bu3dvLJv/Di6Xu+LC+QvCSRMnCjds2CAMDw/3g5tVJqK/O6BsKikpKTtXurk9+dnxJ+GmjRuFCQkJa4nodwC/fu3Ro0eFDg4OIj8tNjbWG87/bn19KJtmzPPnOxcvWhSO9WHH9u3CvLy8FUT0v+JfWdbXwA3ify4ox8fH9wwOCvIE/0SDzmCUjx07tuqHH36YyWKxIltTfttAOa0PHzyoXlVT45mRnq6iqqb2avIUx1dWVj22gLV8SiR7h9eyefLkiR08xEfgPFUZWdmyCRMmlPft2xevjBPdmvLbBsppu3nzZg2BQOAJllRRU0OjUElZed6CBQtiIBq3Jv96QYY2Uda3gZvumpycbOrn57chNSXFlEQm16ioqASMGjXqrrW19Q1IwoUb/6KzFv5ToCz4k1Z6SUnJmICAgEnwEA4oKixU0NPX50J5orp37z4LypLZmvrvgfzMg4KCTMBv25qelm7IlGBW6ujoBI8ePfp6165d70GSb042ubm5Ex89ejQW6npwbU2trIKiQmKPnj3/B/5pIpQluTV129DmyvoaKAy9qalpt4+PT+fMjIxxYHUF4NORW3i8LdD5yNPS0qqCwtwhkn918Hi8yV5nvQwrqyv/l/DyJR8eOIqCvLy3488/vwKfFDf5PLh/0cxynwvIhgnuwZ579+51zsrIGJ2RmcnXNzDAlb9h8eLF6crKytdaU36d1NfXT71wwcu4urp2U3JikkBLW4usoqp6BxQ0R01NbTXIpV2+0G03ZX0NVAx+dWMSFRk5OSExcWpySooyNBUMqPiGzp07pygoKl41MjK61qVLFzyzcgYUtG3X7/kb4P6wDAxg40CHYGxFRcWsO7fvNEiyJG35PB5SVFIqMTExuTV+/PgLNBotDe6vXnRiGwDXxlObGwUHB09LTEiYkJWVpQoPCbmiojJ+gsMEUqdOnc7a2NjclZOTw18dY9n8gxG0/xy4P+zCYNk0hYeGTi6vrHR86PsQ0eg0S6FA0KKto1MGsrkCrQx+uFLg/lqnfWwn2l1Z/wwIYE5cXJyql5eXGlgQVzyHqpSkFIKnE6VnZBwEX66mZ8+eErKyst50Oj2EOK1NgYelV0NDw4SUpCQOWH4qKOTqgoICcllpqWixBQsLS6SiqrKvX79+mRISEseI09odkI0r+LWK169f15eXl3fKz81DUtJSSF1DQ1hUVLQflKIey0ZSUvIWyKZd+gEgm75sNnt0UkJCk8+DB7JQR0vy8vNRVWUl0tDQQK+ys09Pc3LKHTJkSDGVSsVr/H4xvriyvgYqBk/prb1s2TL2wIED3Qrz83tFx8RIQqfFEs9yDC5EA5lEKgOfTgBheOEuJp/PDwD/6LD9oEGS+vrGqLN+Z4SnaHwbfC5YR9FMHjmZmejStWtNrvPmbRCSSOZlZWXc/Lw8cmNDoxKTyZQSIiH+zFfA43JD+vbvzwQLdheU4Sxkg1uDV2Ap/hP/EWSDLalCdna2E3RWxkZGRDTGxsXJd9bRsQAZ4KnZ2WDly+FYoAKyAcVmNjc3+4KinwBZSkKLhWcwea9s8DI9mSAXLJ8rVy5wlixZvgUuaFxcUtKCH1hOU5Myg8Fg4dnBszIz480sLKqhkywJsrluYWFxBbKpALn8I/fn3/KfKev7ICppMnTQhOfOnWvuamy8hkanW5aAxcNPdm1tHcKzUXM4HDxUD9EZDCSAysND9OBcUR64QLhCuVwuAhOEGHQ6YrFYeJ0vhJUezk9++PDB1vnzF9IHDRqEKBQKVsjLX7qJ/VygfHhRikmxsbGCkydPcm1tbTdSyOSupWVloocTLw/F5/MQpxFkQyZBU00XyUY09IvgtWx4LS2IISGBmHQGfliRnJwstCSqWK7xISEhO6EHz7CzswORkK7B9pUMZUTo/9vURSXKoyBfAAAAAElFTkSuQmCC"/>
          <p:cNvSpPr>
            <a:spLocks noChangeAspect="1" noChangeArrowheads="1"/>
          </p:cNvSpPr>
          <p:nvPr/>
        </p:nvSpPr>
        <p:spPr bwMode="auto">
          <a:xfrm>
            <a:off x="7934325" y="5663226"/>
            <a:ext cx="2896564" cy="289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685418"/>
              </p:ext>
            </p:extLst>
          </p:nvPr>
        </p:nvGraphicFramePr>
        <p:xfrm>
          <a:off x="8375071" y="4593179"/>
          <a:ext cx="5562601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601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346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kern="0" dirty="0" smtClean="0">
                          <a:solidFill>
                            <a:srgbClr val="000000"/>
                          </a:solidFill>
                          <a:latin typeface="Helvetica Neue"/>
                          <a:sym typeface="Helvetica Neue"/>
                        </a:rPr>
                        <a:t>count(distinct salary)</a:t>
                      </a:r>
                    </a:p>
                    <a:p>
                      <a:endParaRPr lang="en-US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4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331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Sum()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AutoShape 6" descr="data:image/png;base64,%20iVBORw0KGgoAAAANSUhEUgAAAKsAAABbCAYAAAAMenUAAAAAAXNSR0IArs4c6QAAAARnQU1BAACxjwv8YQUAAAAJcEhZcwAADsMAAA7DAcdvqGQAACtySURBVHhe7Z0HXBRHF8Dn+sGB9N5EutJUimjsSuwNG4migg1bLKjYy2ePJio27GLvBRFBKUoVaUqv0nvngOO48r05VqOJGk3AqNyf3/5ud2Z2dufN2zdvltkZJEaMGDFixIgRI0bMVw6J+P3mEQqFdCFCNCgQ/KAm2CRgw+VrJpFIPPgVAeko8MOETRQOxzgdGTYeHDfDrwiBQCAKh7AWfAgb4/jx40Lv48dxNCqGberUqSQ3NzcO7NKKiorIY8aMQWpqasjb21uUBuDA+fjcv4CvC5sof9i4RBgDfuRKS0t3wvXpVCr1kpKSki+OgjQQLSTj83BaOMZlpMOG7x2X800+GEgnCRsE/ZH/tw4u6HdBeXn55g3r1tfk5eVlwmGX58+flzlNm14BinMMKk2mNRVC7u7ufc+eOcP29/efho+9zp59vsB1QXVyYvJ5UQKCvJy8WPdVq2tg1wO2aceOHatLeJlQMHDq1KpBjo7VDuPHV/fr248NccMPexy+vnfPr+VO052qBw4YWLNxw4Yyv4cPy1qam5djBcP5/ZmUlJTUDevX4/wP4GNI18vP92HCKreVr65cujzzxrVrP+3avuPW/v376yorKxfiNEAv73v3as57edXCvi0odODyZctK9uzeXQP721qTiB40BpQ75+SJkzj/za2h3z7fjbJyuVzJ59HPqfX19XJwSGaz2az7PveZ169dd8nMzHwKyqCI00WEhtIyMzJQaXExtkooIzNLJiTkKW3r1s0jMjIyVrxWLnYjW+ZZZCQVdlmwMWKjo8ndu3eX69u//0x9Q8PRRiYmY+Xk5UZD3BP/hw9UKBQyzcraaoy2jvZgZRWV2/t//5314uXLXyG+E2x/oaa6Wjb6+XOcP1xSOPb61WsBhw8fMrCxsc12mDRx8KIlS35wmOzgFRcTy9qyeYtHQ0PDWZy2pKSEmpubi1sHKihlp5cvXkpfv3aNunPHjtmQzzCcNyYvN1c2KzMD5y/ZGvLt890oK4ZOoyGhoLXVbWxsRJMmTUK9bG0QVKR5UUHBUhwuwWQK6XQGAt0SpRMI+MjV1RVZWliyjh4+sre8vHKmKAKg01vTYMgkMtLU1EDW1taB0Nz7Ozg4PDQ0NLwPTWw9k8Wiqqqq8vr06eMH1wxZtGhRprKyCirIzyfOfh8kxIT7AHg5OXkmJ06ekFy12l0wcfJEGy0trUAymRzWp0/fOWfOnfWNfBaJgoKC+kBaIYVMQTQK1kE4kcdD0tLSaMeuXSg3L09u/fr1S0BhleGeeBQKBTEY2Nv5fviulPVteC3gaoL3umDRoqzmpqbqnbt2rYGK7Nbc3Aw/b7mRQkQtLCjMmjN/3iw+KO6ve3b9CgkmQWWDk0ikASSlpdD58xfQ7/t+i4FmN+fggYOVFy5ccMNxTAZTCFZZwtfHN+nSpcsv3Vas+EVWTjZTUkpqMCgOborfi1DkXiO01n0Vku0kg1RUVSLh8I1/jQGlddTU0Cj0OndOpKHYOX3rtkQPG/jJgTZWVmuyMjKG+/j4xEKwpiji7QJ8B3y3yoqRkBD1RbacOH36cV1tHXnzps0h23fuXIzrkA9/rUBPhd0oUFBQuOk8x+X2ixcv5e/cuXNNRkZGFZpZIg24Gc3NYFWtkImJ8VFNdfV9GpoaO1VUVMJwHFhdYWNTE6qqrjQpLyszzcjIlNPU1Hplb2+fKDr5PVDIf/RtqWQquDEtuDVIh8PXN/aaSVQKVVFRXl50M39WPxJYfPBpW2bPnXsSrhfpceCARkxMzE4ZOTnae3t23zDftbISSEtKSk7evHXLqbjYWDn/R4/HQi+biGqFQiNTcXNuYWYxwX2N+2UvLy9049p1JCMnS6SArjaXC4pqgoaNGHHyp+nTPcAN2Dt06NAIHNfQ1EA2N7fg/PTzz0pLflnC7POD3R7wcYempaalg5V+07l7Gw4oP6+l1Yh6HD2M+EI+ysnJcYJDkW/wmsLCwgmvcnMYs+fM+aDugWtAg/uvmOXi4jl23Di2x4GDjuCzUiQlRQ/rd8N3o6w8sIIcsG4CoulrAX+uiYPf7rS+ntPV1V2we8/uAm/ve+jFyxdIXkYeB4PF5KBmzps3VmjgwIGbp06dGnbM0xNBZ40IBXPHF6D4uHgUHxt7MerZs/thISE+0FELBmW0qq+p4bDr6/B7okrYuKtWuTcK4Kpx8XFYUd+YUHAVFiUmJgaGwLkH9h9g9R80EAdzwIofm+Dg4H/i+HGy+2r3W/Hx8T6pqak+586cues8y9l63Nix5ZY9erhAWmoLuDfN3D/ut7GxAe6tVenh2mddFywYoKfXpfLIkSPgw4v6kN8Nf7RF3zjQhO5/8ODBL/369eMoKSmZZ2dnp0OvGSvfIqjEwzgNKJac7wPfsy28ljGWlpbzdHR0jgcGBJTwuPxG++H2XUQZEXh7exez2WxVUNyLcBgSFhZ27OmTJ0hWVhYrBWqCB2PAgAGoe48eYy5dvLhSS1vbCq4t6nnDdQbcunnLS0FRQQuuIQcPSg2EOcL9XLp96xaqq6tDSopK3BmzZq5isViiV1eYgICANYkJCdu4zVwyg8EAf5WEdDp3vj9q9OgZcM0qyKNfcnLyE9x5tLKy6gcdrKN379zpZte7d6CGhsZgIhsECr3l7OkzG7W0NEt/HD7cGc59QER903w3ygr+pQZUigrstkClpsO+CezjliMP9itwGgzEScOPMWzZEF4Jx91gXwD7KTj+NRDeFX5wk4zTNEC8Duz/2Z+kQFwmxCnDvgT8JrQGi87H6bH5fgnhfDjGr9R0YXudB/4nRBKx/wZIZwY/r1s8/IoqA9KJTDyUkQX7Rngf0qXBjyYc4wekDn6zcDgG4nC9WsCGw7NFgWLEiBEjRowYMWLEiBEjRowYMWLEiBEjpsPzTfxTQCgU4hffTnw+X1BbW4v/X45Ki0vxmFPRUED8L0gMjUZD+D8/TCYTKSsrI21tbdEQOklJSfxy/TyJRMKDpb8rQDZS8DMdZMDHsikoKEAVZRWIXV+L6kE2AC47hg9ywLJAioqKItnIy8tjmeF/QHiBbESJv2a+GmUFoevBD9PHx6epvr5hoLKi/JJXOTmNKampqKaqWlZTW8sYK+XrkVAUMlmknHT8b0lS6z98BEIBEvD5qInDEaWDCsD5IhqVitJTU9OVlJU5urq6jV309ZGWpiazobFxS9++fZPxqZAWf2HwVQJl0IcfxtGjR5tkZGR+BGWbn52Z3ZiUlIhq6+vkdDt3NsJjW6HAovKS4Rc/sFg2ZaVl+L9YJCVlJWk8GIdDyAanhcQID+rJzn6VqqikxNXX02vU7aIrCcbgII/NDnJdtgyPhMGf5rz579h/yX+qrCBY87KysplXL1+uJ5HJrjU1NUrl5eWohduC5OTlkAJYAGwF0tPTd3bt2rWuW7duJCUlJQQVhuh0Oh7rKdr+DK44AWyNUDE4v8zMTPQyPp6WlJKk2KdP38WlpaWovKxMNOwPD5KWlulUA+mOz3aeTTM2ML5IopNiiKz+M0A2PUFpfr54/jybwWQuqqmtlSsuKgZF4yM1VVUkp6CAFBQU+JnpmTtNzU0bQD4i2eCWBCsg3kDJGJBPAGSHR5H3hY2LZYM33CKB7FFWVhaKjo6mvXr1SsWuV68FxcXFqAxkRhIipKishKSkpCrr6+tPzJgxg6Gnp3+WTCa9xPf3X/BFlRUEZwqCUlu/Zr2UZmetAylJyZIMBl0BN0dsNvuZjY1Nk7qGRtbDhw/Xb968+e1h7vj/+/96eCZcH48N1MK7YME5WlpaG0FJu4WHh3NBoTU1NDSMC/ILqvT09dhwL1xdLa1FxqamJXDtF6IM2hG4Nwt2ba3SqjVr5AwMDH5PSU6WkO7USV5OTg4rV4RVjx5cJRWVZF9f361vyQYPMcOy+fMw188Gro8VWhPvXj97lqNnbr4NZKP/5MmTlsKCAh11dXWD0rKySkNDw0Yra+uGrqamS9RVVIrh2h8cs9vWtKuyggBw/liwvWJjY+eDUtjm5+XpZGdnt1h2704CAYTq6+of6DugL/5O6R4U/IOj6tsbuFd1qJwfoqKiXHJzcweHhYZywHKxZGRlC8Gih/Xr1+803O9TSIqbxbZQDpFsoFnuFxYW5hwfF9enpKREIy83t6WntTVZTU0twMzM7KilpSUeeHMHrvnHeMUvDNyrFlheu7i4OFeovx8iIiO5GmrqkiCbXFsb22e2drbHZGVl8VcObSKbD9GuypqXl+ccFhp2KDQ0hAY+JpXd2Bg8duzYzIqKirXOzs4NkIQPhftjcOZXAFQMHmmFLTA9JjpmF1jgLg0NDUOKi4p4Pa2tkIWFxcoBAwa8gvu+KzrhHwKujWtEeLhHaGiokCkhQeVyuY/Hjx+fDVbUfeTIkfjT6Xc+Df8aIGRDycjIYMGDvcPXx0e/idM8oLKykmdjYy3o2d3KzcbOBsvmfusZbUubKysUiJmSkrLt9KlTfcEH7SElJU0Fp/1y9+7dD0BnBg/LKyeSfhNAeeShY2fg++DBwqCg4IHQ41ZX11AXWllZHRw3btx+SFINZfokqwd5ScbExOw6deqUbVNjoyUoaPmAgQMDweU4DA8BHgpYRST9JoDyKNVVVnbxDwhY9tDPH3/QqKmto93Sq5fdPnv7oUfgGMumzd7AtJmy4htPSkhw9Th0qD9YokH6BgbI1tZ237Bhw3AleBLJvnnAqqwLCgraFhwcjFShozNy+HDvQUOGzIIyVhJJ/gLIRi0iImLOIY9DQ+Cwr4WFOYLOzPp+AwZsb03xffDixYstAQEBG6OfP0eGhkbI/kf7W3Z2di4gmzZx79pEWZ8/fz4QHHGvmOhoTWNj4wptTc3FM11c8Md0RXCjfx6w/E0DiodfP2ikpKdbhwQHH30eFaVMp9OLVFRV527cuBF3OPDXpW948OCBPcjnbGpKipqFpWUZdFBcobl/DlGFkPa7+qYPZIPf6apDefuAe+Px8sULRWVl5XwDPcO5s+fNxh3V+NaU/wFwcwsOexy+9JOjY+O8uXMFcJNREIZH6HcIoKzm8fHxTuvWrk2f5DBReHD/ATb4cguIuF+2bNp0yWHChObly5cLE18mhkGYgejEDgCUtUfIkyczli1d+mrqlCnCUydO1PGam+cQ0V8OuBF56NFfcF/tLpw1Y6bw+LHjFyFMBrbvZvaPzwGXOzYm9syC+a7CWbNmcb3veVe5ublx58yeI7x58+YZiO/UgWUjBW7TRRcXF6HT9OlCcJ8uQFjr15rtDVzI5u69e8kTJ04UbtiwoS4nJ8cFwtr1rcK3AMgAT5q2ee3adfjVjXDqlMnCV1lZm3F4a4qOC9aP5uZmF09PzzqHCQ7C/fv3J0OYDRHdPsAF3OBCwmE//ii8fvVqHBzjj+rEAHXsGtDTtVw7ewuh8+7BwkFTugudZzlzw6OC1xJJOjxYX6BfEzfDyUm4dOlSIbhMohlt2pzS0tILK93chOCf8l8kJByFC+MBFB0ekIN2Rnaa/wJXV2Gf8V2F6285CPeE/Cz8n/8U4Yh5PYWjxg0X+j2674/TEad0aLDeVFVVHV29ahUf/HlhXFycD4RpENEf5ZOa77CwsOm7du700NDUpG/atGmmmpraNSKqwxMTH3l11669k6vpGWigU1cQqBDxWwSIRCEhGoOC4h7lo4IwHlrnvqFomP3wmdAjfkSc2qEBBZ2899e9pyKfRUg5O7ucGzly5JsJ8T7ER5UVMpSF3u6+7du2O/ft2xctXrK4K5lMfuf7+o4KyEbeL/DBgX17905jGTUg27F6oKR89Pacb1i6NCYVpUWUoJwgLnKYMOnWwrlLZoPCVhMpOjQgQ+19+/ad9/fz7+f4k+PpmTNnrgDZfPCd7Eed//CQ8NHHPY87m3br2giKimc2wRMrdHhAyJoJyS9Djx05Ok3KpBH1GocVVfCuomKgq8Xj8JCxnSrqPJiGrl67NOHOvRv4FRYeMNLhAX3KW7FixXIXFxfu7Vu3nEOehuB5dPFEJe/lvcoKJ5DKysp2nD532quuvi5p05YtvcGiHobMv6uX2P8EkA0lMe3l0v9t22rCUShAtmP0EI+LFfX94zfw1FstoLAmdupIdxAT/ebxm8mFa+eW4nyIJB0a0KmYyVMm2/QfMCAJOu9m4eHhv2D9I6Lf4UOW1crj4ME1bDabf+TIkeOQYbsPkftWyCrK6nXo4KEVxS0pqP/UrkTT//GBRlhhuY0tyKyfJlLujtAFr4srMrJSgonoDg/Wr+XLlx/v1bsX7/ChQ2uqq6sfE1Hv8F5lPXb02K2IiAh08MABXxkZmYNEcIcHnni3m1euB0UkBKAfZ5vBMf4y4eOK+hqssJymFmQ9sgviypagjZs229Zyqtvn1c03CCjswZVuK0dTabTaDevX9wNZLyai3vAXZQ0MDLx9+vQpzcNHjuQqq6hMIoI7PCC8bj5+dxd4XTpLGzbfDFHpJJGf+llAcjwn66DpXVFGUQLt9z2/LcD5ErEdHlDYh7t3776cnpFBPXPmzEKQjSERJeIdZeU2Nc3dsW3bjwsXLRIYGhriXiteNkcMUFFfuur4kVO65sOVkIKmpMhP/ScIwRJTQNF7/6SLAoIDdB8F+2whosQAqqqqi1a6ueVdunjRKDM9fQMRLOKNsmIt3rl79xxdPT2JESNGnIAg/O2OGABbvzVL11vWkAtR137qqKX53w0kwxZZXV8GSek1o1tXvB1qOZVid4AADCR/qL19/8GDByPP48engexFA4MwImWFAHJaWtoc2Kzs7e1zlJSUNsJJn+aMfeeAbCiPAn1cS2oLzI0HyiMqlfLXV1SfC0gWd8rMB2miuIxI5HvHfwNcBw9eFgOA7uWwpKTm4g8a9+zao4v1E4e/tqwDIyMi3PDqeBYWFvi/LGVEuBiERiQnZiys5Oci7a4KiM9rm7d3OB85dRZSNKGg8GdhnZIz45WIKDHA4sWL08zMzFAjpxG3OqL57PFIIcqLFy96h4SEoC56elkGBgalOEKMyKrSfHy8ez1+4oeM7JQRng/i715TfTLYuoL/atJLA4U+D0T52aWX4Hp47gQxABjMpyxJyTU5r14hDw+P3lhPsWXVqq2t3drczEV9+vTZC4lSW5OLAfQoVMragqp0pGumgnhtZFVfg9/RKmpJI6YyH8UnxEgUVaT9sUqcGOS6cGENngtBQUFhKxxqkWtKSlBUVBQyMjbCLkBrKjEigsODUdDTYKTYhYUkpGlIwGtbNx6/e8VzdBhaq6GAoMeoILPW8bV/JkZErJa2dmbA48f427fp5Dou9+6L+Hi8CsktiDzXmkYMKA1TVU79anjEU2TYQ6Ptmv8/wWsRIC1jRZRXnIUkJVnrIej7WrzqXwCtfNTwH398WAIGFfa34gV5zfF6T1OmTMEf94kWjvqaAKXBa5eLNiLoHT4W9y+hNLDZphX1xUi5swwoVft894g7WtIKDMSUI6PIyEgoEBHRTrwlrw/Kk9j9KjAwMkLyCgooISEBkaOfR4tmk8O+wZcCBEKDbRhsI5uamj7aqWhoaAjYu3dvJYfDuU0EvQHOV42Oji66cvlKNezjRc0+CMST4aEc+tuvv468ceMGXlrob0lITEB0aRK4ANRP/rfqZwPZ4nnlNI0U0LPoCLR33zsryX8yUD5t2MYKBIIPft8E8RIFBQXZfn5+eE2tdUTwG2JjXw4NDwvn+/v7TyCC3gucS4N6G+bn4zc8Pj4e1+MI2PDMMe1BgqKiYtPzZ1GIHB4WhtTU1XHgl5wOUisnJ8f3+rVr95lMJv6GCysvXlNKDjYF2PCy6SL4fL7q1ctX5Oh0ujqE04n41x0RCvQWVcNCQ/FKfm++XID4v+STk51z+uzp0/7FJSX3I0NDXYngD+J/3h/hWfoUtWRAmUCj2svi4azBxVDRlkPZr7LIc1zGvFnE7VOBclo/CX7iW5Cfj6cZwhOwiYBwLK83MgBI6WnpWic9j+N1PkVLy0P8m07dk8AAiaDAQNK506fffNwI8bheFGF7456Albt86uRJ35y8V7euXbl63/PYMZ/q6uobkKbNl+GG8hzX1tYOT0tPR2RsPZrYjcEQuIaIb3fKy8ujjxw+jE6cOIEe+j5cXVtTy62rq9ty4/qNV/fu3as4euTIg4iwsFlQeCUegF/EJyYkWN2+davx3LlzFV5eXr/jme8gKzxVpehFPcCF9L2XLl26EPLJv3XzZjleVhLC8EJpSFVdtXrs+PE3bHv1wvMc4KCPAtYFFRTlI3lVKWgvoWVsL2WFrPlgtaXkmaiqpgKRqZQRRMwn0djYqAMPfhQoT9e9e39FMTExd6DcuokvEmf8tve3w6eOn/Q9dPDQTGhV8DhRHokM8qJRUW5urjE8vCGbN27eDT7hzzgvKoOKl7hHLIlW/QbZTYU0G54EB5f73L9/tZnHmwFh8rq6ulU/Dhu2dZ7rfIk1a9x3P3z4EKWlptrDKe+sO9tW4I5/SUkxIuOlGU3Nun3RiSigCZliaGgomvBXX1+PU19bP5dKpfZQVVFNlJCQ2Eaj0vrFxsadriwttaDRaM14vtVHjx83q2toZHSSlk69eeOGc1JiIp5Eg4l71Gw2njYLLT/4+/57FubmBySYjJ2QlvTY/1F/UOzZOBLyXSYtLb0Kr5T9vmky/8zmI5uvVlSVkyWlGbjSiND2AefPZNFQC4+L6qE+PgcoDxea/jJJFp4kWAlPFlwK5eRLSEksMzU3te39Q+/OhUWFZx48eBAEyVVAzoKkpCQECjhQW0dHuYtel/mrV666UFxcfAJcLry+PaqoqmiC39/BoFxmMJirWSypZ1mZmT3v3717FtINgPznGhgYbMLXl5SS4snKyKLampocOGwXPerSpYtomk4yXoNUQvLtlqL9AbMeY2xigrS0tJC+gcEurc5aJ0CB7vn6+kQ1czjr2Q3sluzsLOR16RJuBpAUi4Xmz58f16tXL5MJDg4mA/sPDAoPDbOura2l4HhCmfR9/R4q1NbVUSg02jYQHsrMzECyMjJrIX6Q6MIAkfZvIZPIPVpauIgO1qbdgVui0smiyZBfr5T9qUD5i6EyHa2srJCpqSleuXuqnp5enoaGxs3w8PBrUVFRGWzoQJeWlJpA2RlcLleIZe80Y8axQYMHGznNcJrJYDJ458+d79GpUydQNlH/ig+W1+IyyJ8lxaq/eeO2D5VOz7588SKqqam5CfmI/OL8/HwD51mzhuNPnjp36TIW7qVdXEk8Fy+uNzJer/5TK7AtAaGh5mbRJHl1cP2d69euO2pmZr6kR48eniwpqdNgGVFDrchiIj5UYGVF6/KrkFYNnnwVvLw6CBeHvLl/KoWCjA2NhKbdut3voqd3b926dY/62NnhD9GwVfl88OzQX1Xf+MPgWcGJ12st0FoGrlntvtWqp9Vy+6FD65RVlHNo0PSD+yUqzuuZwgniQQc4QvCoiGNERRTRZMssMGLm5uYSjj9P6de7d2/2Knf3uzo6OniAEy8oKGg6WN74rt26qTnPdhlqbGzcrpMM45KRmRJM1ND4xafaFyrIyzcW5OWhgwcOuoA/NUFRSRG9fPmyOSY6WoeMSPPKSkoQi8UQzYEvKy+Hbt+4ZbRh/fpL+/buDQEfy2zWrFll2KpKgtVVUFTAeZ4YNGhIUEBgAGn/gQMN4Puy799/0FBWWYlfyYlqEc+YzQQ3gEL9BGtJQvXYf2vhfp6l+0eAmuC3DViJqLR/9E+sFjz1ekhoKEpMTNwB+6apqamIRqVw8vLyyp9HRfGwxcYPdyeQQXFxEbpy6fK4x48eXzp39kwEtGpSs2fPruU2NpLwjNkcIY9kZW3N7tGzJ7p58yYPlLwIZF4FLhlel8DZ29v7yLGjR706SXeSHDliZNWl8+dnpCWn3C4uFrRLE40NG65rUr8f+gq7d7cMOODhgWe4+2KAQE3S0tI2gMWU0NTS+hWe2KHhYWGGFAqF2llHtxFcAVZlVeUWeLInZWVl6YF/K8zOzJbk8rhkFRWVXeDz4gnQpMvKyg5CT5RhZGR0Agr0KDMzc19RUVFnsLYCNTU1FrgaB8Gve4ivCRZHic1mexblF920srXCS7N/kJs3/ZSv3ThZzFXPI/cer4849S3tZmVpTAoqzmCjp56voEceUdypk7To9cznAA/6yODAYCfoSFLs7e1XV5SVrb5y7YaEmVk3CXV1dU5VVRWWx0pQtu2gyFQ5WTnas8gIhpS0dNOkyZMbZWVlF4aFhZmy69jbautrt0+ZMiWCw+Ecun/vngx04JhQL2jw0KFMMzOzxdevX18LDwVDRlpawGnmMvgtLfTB9kMRWF8nqIM2X0gDrPhjMFSDSUsWLxHy+TzuocOHl8OFROvyi0HIz8+PFRgQVBdV4EMesdC8VVnbA7D5DBYVJYeWoKKnJHTz2p1I6U7SdkSsGGDPrl2Pn8fEDCbb2triF+90CPukF+UdBbBOqFtXU1SWV4sErQuhtA+QL36dVJZTg/R1jQS3PW9/0RbuawdayEGpaWnGXaFTSLaxtUHV0HPG6yeJeRf8fo/XhFBjbQsiU9tHW/FDIIC+TUF6JbK2tkHT3aYTMWIIxoPPqmFtY4PItbW1q5SVlNDp02fEw9PepbGmqmq9hrwOKsqqQhRa+3zmT6aSUV05BzXXIWRrbUuEinkN7ihWVVejzp07N5J79ux53dLSElwB9jwwuX8731BHAb9BYCmxbvex648yYgpFvdH26GBRaWSUl1yGOqvrIzqT5gNBePELMQDoo/q5c+dM9bp0QS+jo+3wC7cW6DFX48W6oqKi2vx/u98yPc16co2NDetqC3mIXdWMKGAF2xKRCwD+cHp0MRo5YhTS1JdZBQ9FO/XkvknGcDicAfifDo4zZtSRQTiFTAmJSYryCuj2rdtjQJs/ONdQRwNkk11RVzFNX8MMvXpZ1ubKSqFTUFlBHaI0SiH5Top3GEixhIjq8GA9vHf33phC6EuxpKSuQ1CFSPpDhw6tUlVTLW9p4Q4vKSyciMPEtLJk3rIKfW2DqtwXNai5iYfI0HNvC1q9ChJKDilE/ayGoL6DbU/Dw/GfLVr3FWKck5szvKeVFRoxYoQnyIYtUlbYiRs3fvzW4pISlJyWdgi0Gi8ZKQYA2URY2fbYIy/UAd+yApFFi0j/e7CVrixio4Y8ClJXU7+vrWrwjIjq8ID+dQp8/Hg1Hr5qbGSMv2ARrfLyRvKGhoYpdnZ2pUePHkVJSUnDiGAxwIQxkxO6W/SsSAmqQFwOTzRY+l+BjTOY1heP8lEv8wH4s+NQeCjEn78TcLncKeERkcPpDEbp2HFjj4BsRGuMvRE7BAQsWrTolFAgQMFBQdi6iucQJQDZPJg1b9p5GYE6SgoqRjT6vxuJhd8A5CdXo8ZsBpr40/gnYGfPEFEdHqx30NH3iAgPR9u3b7+N9ZKI+kNZMRCxbsfOnU/OnTtHD3kaEkgEiwG0VfSXL1q6ICrZvxKV5bERlUkByRKRnwGZQgLfl49CL2ahyZOnVNlY9vYAuYutKkFpaWmg++rVjDlz55RraWk9IIJF/KVBA3dguru7e/natWsNUlJSxGMF3mL4kNFT57vOq/Y/moSa6/miCdY+Bzzmm0KloMenU1B/W3s0f948vBL4TSK6w8Pn8w8vX7bMwM6udzn0oXqCbLyJKBF/UVZIkD/BwWHtgAH9heBLTSwvLx9DRHV4QDavZjjN3DC09yjkeyweXE8yKN+nKSzu/dMkaCj0ZgaS5WuhGbNnLKLTJGcR0R0eaP7HuK1YMRGP7tq4aeM6rIdE1Bv+oqwYSHjS2cXFztrKSnnnjh13SwpLHImoDo8UU+aU28pVgcbKNijofIrIXOKm/WNgRWVI0lCMbzZqzmQh9zVrAnt2sz5FRHd4QFEdj3t63s3Ly1PesHGjn7S09Ht9+PcqK0ZXVzfWeZbL2uKiIrR2/Zot0EPrRUR1aOBB5qipqA93mjl9CypT5IddT0ckUFi8lND7EFlUJhW9CCxAVfFMNGrk2D19bPoOw/kQSTo0oKi99u7duykoMBDNnDFjq4GBwSiQzXtHvH/cJABpaWluhzw8fsXfwfxv2zZ3SUnJ3URUh+dxsP/G06fObqmSSEX9pxqKRvu/Pb8AVlTcEUt8UoCKwknol4VL48eMGu8IlSGeTwwoKytTu3vnTpG3tzdubZ7b2dlNBdlkE9F/4W+VFTRfqiCvYOfGTRtcZTrJUNxWut3W1NL66CQIHQWQTafoF5G//rb3t9llwnTygOlGIh+W3yJEJPilUMgo9mEuKojgClxmzznp4jR3JVTG532++p1SVFRksn379ov5eXmWi5csOTxkyJA1IJu2+b6qrq5u4rKlS9kjhg9vOHbsmLhj8BaRsU8dXV1dG/qMMhWuujRGuC98mnDrg8nCAVNNhZMdJwmfx0RGEUnFAOnp6bOAhlkzZzaCVW2ff++DJdHas2dP8JRJk4Vr1649X1NT82WW4v4GyMlJ1Z0zz+XJ4NF9hI4bfhAOcrASrlq9SlhQnItnKlEkknVoQA7yN2/ePDtu3DghdNyFbDb7EhHVPsAF6fv37/8fPBXCaT//HJ2RkXEdwkSznnR0QA42WzdvxU6rcNpP04RgQbZB2JedlOErJSkpqfuObdsSpk+bJrx8+XIjyOVvp3BqM5JevBi8fv363MmTJwsvXrjIhotPIaI6HFD2CZ6enm5O06cL3VasEAYFBoX98ssvKT8OtefdvXu3BscTSTscUPZJW7ZscXdychKCrqQ+e/bME8J6ENGfxd92sD4GXFQDfA7Pa1evjmQymYIhgwd7TnF0/A2iysFZrm1N9f0C5Wfh7/RBBgvTUlMpurq6frOcnddpa2sXQjT5yqVLZ+/euzdUXl6eP3LUKI8RI0bg/wji+Q6++04WyEY6Kirq1zu3b88pLi4mW1haPrC1tZ3bu3dvLJv/Di6Xu+LC+QvCSRMnCjds2CAMDw/3g5tVJqK/O6BsKikpKTtXurk9+dnxJ+GmjRuFCQkJa4nodwC/fu3Ro0eFDg4OIj8tNjbWG87/bn19KJtmzPPnOxcvWhSO9WHH9u3CvLy8FUT0v+JfWdbXwA3ify4ox8fH9wwOCvIE/0SDzmCUjx07tuqHH36YyWKxIltTfttAOa0PHzyoXlVT45mRnq6iqqb2avIUx1dWVj22gLV8SiR7h9eyefLkiR08xEfgPFUZWdmyCRMmlPft2xevjBPdmvLbBsppu3nzZg2BQOAJllRRU0OjUElZed6CBQtiIBq3Jv96QYY2Uda3gZvumpycbOrn57chNSXFlEQm16ioqASMGjXqrrW19Q1IwoUb/6KzFv5ToCz4k1Z6SUnJmICAgEnwEA4oKixU0NPX50J5orp37z4LypLZmvrvgfzMg4KCTMBv25qelm7IlGBW6ujoBI8ePfp6165d70GSb042ubm5Ex89ejQW6npwbU2trIKiQmKPnj3/B/5pIpQluTV129DmyvoaKAy9qalpt4+PT+fMjIxxYHUF4NORW3i8LdD5yNPS0qqCwtwhkn918Hi8yV5nvQwrqyv/l/DyJR8eOIqCvLy3488/vwKfFDf5PLh/0cxynwvIhgnuwZ579+51zsrIGJ2RmcnXNzDAlb9h8eLF6crKytdaU36d1NfXT71wwcu4urp2U3JikkBLW4usoqp6BxQ0R01NbTXIpV2+0G03ZX0NVAx+dWMSFRk5OSExcWpySooyNBUMqPiGzp07pygoKl41MjK61qVLFzyzcgYUtG3X7/kb4P6wDAxg40CHYGxFRcWsO7fvNEiyJG35PB5SVFIqMTExuTV+/PgLNBotDe6vXnRiGwDXxlObGwUHB09LTEiYkJWVpQoPCbmiojJ+gsMEUqdOnc7a2NjclZOTw18dY9n8gxG0/xy4P+zCYNk0hYeGTi6vrHR86PsQ0eg0S6FA0KKto1MGsrkCrQx+uFLg/lqnfWwn2l1Z/wwIYE5cXJyql5eXGlgQVzyHqpSkFIKnE6VnZBwEX66mZ8+eErKyst50Oj2EOK1NgYelV0NDw4SUpCQOWH4qKOTqgoICcllpqWixBQsLS6SiqrKvX79+mRISEseI09odkI0r+LWK169f15eXl3fKz81DUtJSSF1DQ1hUVLQflKIey0ZSUvIWyKZd+gEgm75sNnt0UkJCk8+DB7JQR0vy8vNRVWUl0tDQQK+ys09Pc3LKHTJkSDGVSsVr/H4xvriyvgYqBk/prb1s2TL2wIED3Qrz83tFx8RIQqfFEs9yDC5EA5lEKgOfTgBheOEuJp/PDwD/6LD9oEGS+vrGqLN+Z4SnaHwbfC5YR9FMHjmZmejStWtNrvPmbRCSSOZlZWXc/Lw8cmNDoxKTyZQSIiH+zFfA43JD+vbvzwQLdheU4Sxkg1uDV2Ap/hP/EWSDLalCdna2E3RWxkZGRDTGxsXJd9bRsQAZ4KnZ2WDly+FYoAKyAcVmNjc3+4KinwBZSkKLhWcwea9s8DI9mSAXLJ8rVy5wlixZvgUuaFxcUtKCH1hOU5Myg8Fg4dnBszIz480sLKqhkywJsrluYWFxBbKpALn8I/fn3/KfKev7ICppMnTQhOfOnWvuamy8hkanW5aAxcNPdm1tHcKzUXM4HDxUD9EZDCSAysND9OBcUR64QLhCuVwuAhOEGHQ6YrFYeJ0vhJUezk9++PDB1vnzF9IHDRqEKBQKVsjLX7qJ/VygfHhRikmxsbGCkydPcm1tbTdSyOSupWVloocTLw/F5/MQpxFkQyZBU00XyUY09IvgtWx4LS2IISGBmHQGfliRnJwstCSqWK7xISEhO6EHz7CzswORkK7B9pUMZUTo/9vURSXKoyBfAAAAAElFTkSuQmCC"/>
          <p:cNvSpPr>
            <a:spLocks noChangeAspect="1" noChangeArrowheads="1"/>
          </p:cNvSpPr>
          <p:nvPr/>
        </p:nvSpPr>
        <p:spPr bwMode="auto">
          <a:xfrm>
            <a:off x="7934325" y="5663226"/>
            <a:ext cx="2896564" cy="289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57475" y="1693803"/>
            <a:ext cx="20344031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The sum function returns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 arithmetic sum of all the values present in that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column.</a:t>
            </a:r>
          </a:p>
          <a:p>
            <a:pPr algn="l"/>
            <a:endParaRPr lang="en-US" sz="4000" dirty="0">
              <a:solidFill>
                <a:srgbClr val="3434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000" dirty="0" smtClean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the sample table,</a:t>
            </a:r>
          </a:p>
          <a:p>
            <a:pPr algn="l"/>
            <a:endParaRPr lang="en-US" sz="4000" dirty="0">
              <a:solidFill>
                <a:srgbClr val="3434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486681"/>
              </p:ext>
            </p:extLst>
          </p:nvPr>
        </p:nvGraphicFramePr>
        <p:xfrm>
          <a:off x="4401490" y="4445136"/>
          <a:ext cx="162560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effectLst/>
                        </a:rPr>
                        <a:t>EID</a:t>
                      </a:r>
                      <a:endParaRPr lang="en-US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effectLst/>
                        </a:rPr>
                        <a:t>NAME</a:t>
                      </a:r>
                      <a:endParaRPr lang="en-US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effectLst/>
                        </a:rPr>
                        <a:t>AGE</a:t>
                      </a:r>
                      <a:endParaRPr lang="en-US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effectLst/>
                        </a:rPr>
                        <a:t>SALARY</a:t>
                      </a:r>
                      <a:endParaRPr lang="en-US" sz="3200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dirty="0">
                          <a:effectLst/>
                        </a:rPr>
                        <a:t>65</a:t>
                      </a:r>
                      <a:endParaRPr lang="en-US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Trish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22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9000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66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Rishi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29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8000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67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Mahi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34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6000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68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effectLst/>
                        </a:rPr>
                        <a:t>Mani</a:t>
                      </a:r>
                      <a:endParaRPr lang="en-US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44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10000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69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Puppy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effectLst/>
                        </a:rPr>
                        <a:t>35</a:t>
                      </a:r>
                      <a:endParaRPr lang="en-US" sz="3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effectLst/>
                        </a:rPr>
                        <a:t>8000</a:t>
                      </a:r>
                      <a:endParaRPr lang="en-US" sz="3200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865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700b74-4753-4cc1-b098-967ca100b6aa">
      <Terms xmlns="http://schemas.microsoft.com/office/infopath/2007/PartnerControls"/>
    </lcf76f155ced4ddcb4097134ff3c332f>
    <TaxCatchAll xmlns="13520366-d6e0-41a1-9306-ab244ee3243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4479A0A6A4C54480AA42067788A9B1" ma:contentTypeVersion="15" ma:contentTypeDescription="Create a new document." ma:contentTypeScope="" ma:versionID="036e6fad683264d45053416690d9273d">
  <xsd:schema xmlns:xsd="http://www.w3.org/2001/XMLSchema" xmlns:xs="http://www.w3.org/2001/XMLSchema" xmlns:p="http://schemas.microsoft.com/office/2006/metadata/properties" xmlns:ns2="cd700b74-4753-4cc1-b098-967ca100b6aa" xmlns:ns3="13520366-d6e0-41a1-9306-ab244ee3243a" targetNamespace="http://schemas.microsoft.com/office/2006/metadata/properties" ma:root="true" ma:fieldsID="833a08da67a52d7929de3d96412862eb" ns2:_="" ns3:_="">
    <xsd:import namespace="cd700b74-4753-4cc1-b098-967ca100b6aa"/>
    <xsd:import namespace="13520366-d6e0-41a1-9306-ab244ee324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00b74-4753-4cc1-b098-967ca100b6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8120280-282a-414d-b305-f8f94c4499c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20366-d6e0-41a1-9306-ab244ee3243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4f1dc5d7-c3b4-40b9-9e45-ec693090086f}" ma:internalName="TaxCatchAll" ma:showField="CatchAllData" ma:web="13520366-d6e0-41a1-9306-ab244ee3243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5B7658-6AF3-43C4-BE0A-5D3F1A5ADF49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cd700b74-4753-4cc1-b098-967ca100b6aa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13520366-d6e0-41a1-9306-ab244ee3243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6DA6D7D-DD9D-4B24-920C-C25FCDD00D95}"/>
</file>

<file path=customXml/itemProps3.xml><?xml version="1.0" encoding="utf-8"?>
<ds:datastoreItem xmlns:ds="http://schemas.openxmlformats.org/officeDocument/2006/customXml" ds:itemID="{CD6B6829-635A-44B8-90D6-49FF00741C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252</Words>
  <Application>Microsoft Office PowerPoint</Application>
  <PresentationFormat>Custom</PresentationFormat>
  <Paragraphs>159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Helvetica Neue</vt:lpstr>
      <vt:lpstr>Helvetica Neue Light</vt:lpstr>
      <vt:lpstr>Helvetica Neue Medium</vt:lpstr>
      <vt:lpstr>Times New Roman</vt:lpstr>
      <vt:lpstr>Wingdings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sharmila</dc:creator>
  <cp:lastModifiedBy>sharmila</cp:lastModifiedBy>
  <cp:revision>217</cp:revision>
  <dcterms:modified xsi:type="dcterms:W3CDTF">2022-03-06T13:48:56Z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0x010100394479A0A6A4C54480AA42067788A9B1</vt:lpwstr>
  </property>
  <property fmtid="{D5CDD505-2E9C-101B-9397-08002B2CF9AE}" pid="3" name="MediaServiceImageTags">
    <vt:lpwstr/>
  </property>
</Properties>
</file>