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handoutMasterIdLst>
    <p:handoutMasterId r:id="rId10"/>
  </p:handoutMasterIdLst>
  <p:sldIdLst>
    <p:sldId id="256" r:id="rId5"/>
    <p:sldId id="265" r:id="rId6"/>
    <p:sldId id="266" r:id="rId7"/>
    <p:sldId id="268" r:id="rId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76C0A9-32C5-4E0F-83BA-D4654094EC40}" v="2" dt="2022-02-01T07:18:51.429"/>
    <p1510:client id="{AF503B24-2ADC-4348-9DA7-7415A7705BA8}" v="18" dt="2022-02-01T06:16:31.42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5" d="100"/>
          <a:sy n="35" d="100"/>
        </p:scale>
        <p:origin x="756" y="96"/>
      </p:cViewPr>
      <p:guideLst>
        <p:guide orient="horz" pos="4320"/>
        <p:guide pos="7680"/>
      </p:guideLst>
    </p:cSldViewPr>
  </p:slideViewPr>
  <p:notesTextViewPr>
    <p:cViewPr>
      <p:scale>
        <a:sx n="100" d="100"/>
        <a:sy n="100" d="100"/>
      </p:scale>
      <p:origin x="0" y="-156"/>
    </p:cViewPr>
  </p:notesTextViewPr>
  <p:notesViewPr>
    <p:cSldViewPr snapToGrid="0">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ya R Assistant Professor" userId="813cc53b-cdf4-4ce6-80b4-4511270466ca" providerId="ADAL" clId="{DDC0B6D3-D0E5-4D9B-92A2-FCCEB819BD5D}"/>
    <pc:docChg chg="custSel addSld delSld modSld">
      <pc:chgData name="Ramya R Assistant Professor" userId="813cc53b-cdf4-4ce6-80b4-4511270466ca" providerId="ADAL" clId="{DDC0B6D3-D0E5-4D9B-92A2-FCCEB819BD5D}" dt="2022-01-31T12:32:41.497" v="258"/>
      <pc:docMkLst>
        <pc:docMk/>
      </pc:docMkLst>
      <pc:sldChg chg="delSp modSp mod">
        <pc:chgData name="Ramya R Assistant Professor" userId="813cc53b-cdf4-4ce6-80b4-4511270466ca" providerId="ADAL" clId="{DDC0B6D3-D0E5-4D9B-92A2-FCCEB819BD5D}" dt="2022-01-31T12:23:49.559" v="101" actId="21"/>
        <pc:sldMkLst>
          <pc:docMk/>
          <pc:sldMk cId="0" sldId="256"/>
        </pc:sldMkLst>
        <pc:spChg chg="mod">
          <ac:chgData name="Ramya R Assistant Professor" userId="813cc53b-cdf4-4ce6-80b4-4511270466ca" providerId="ADAL" clId="{DDC0B6D3-D0E5-4D9B-92A2-FCCEB819BD5D}" dt="2022-01-31T12:10:03.948" v="98" actId="20577"/>
          <ac:spMkLst>
            <pc:docMk/>
            <pc:sldMk cId="0" sldId="256"/>
            <ac:spMk id="21" creationId="{00000000-0000-0000-0000-000000000000}"/>
          </ac:spMkLst>
        </pc:spChg>
        <pc:spChg chg="mod">
          <ac:chgData name="Ramya R Assistant Professor" userId="813cc53b-cdf4-4ce6-80b4-4511270466ca" providerId="ADAL" clId="{DDC0B6D3-D0E5-4D9B-92A2-FCCEB819BD5D}" dt="2022-01-31T12:09:07.569" v="33" actId="20577"/>
          <ac:spMkLst>
            <pc:docMk/>
            <pc:sldMk cId="0" sldId="256"/>
            <ac:spMk id="23" creationId="{00000000-0000-0000-0000-000000000000}"/>
          </ac:spMkLst>
        </pc:spChg>
        <pc:spChg chg="del mod">
          <ac:chgData name="Ramya R Assistant Professor" userId="813cc53b-cdf4-4ce6-80b4-4511270466ca" providerId="ADAL" clId="{DDC0B6D3-D0E5-4D9B-92A2-FCCEB819BD5D}" dt="2022-01-31T12:23:49.559" v="101" actId="21"/>
          <ac:spMkLst>
            <pc:docMk/>
            <pc:sldMk cId="0" sldId="256"/>
            <ac:spMk id="24" creationId="{00000000-0000-0000-0000-000000000000}"/>
          </ac:spMkLst>
        </pc:spChg>
      </pc:sldChg>
      <pc:sldChg chg="addSp modSp mod">
        <pc:chgData name="Ramya R Assistant Professor" userId="813cc53b-cdf4-4ce6-80b4-4511270466ca" providerId="ADAL" clId="{DDC0B6D3-D0E5-4D9B-92A2-FCCEB819BD5D}" dt="2022-01-31T12:31:57.892" v="256" actId="14100"/>
        <pc:sldMkLst>
          <pc:docMk/>
          <pc:sldMk cId="0" sldId="257"/>
        </pc:sldMkLst>
        <pc:spChg chg="add mod">
          <ac:chgData name="Ramya R Assistant Professor" userId="813cc53b-cdf4-4ce6-80b4-4511270466ca" providerId="ADAL" clId="{DDC0B6D3-D0E5-4D9B-92A2-FCCEB819BD5D}" dt="2022-01-31T12:31:57.892" v="256" actId="14100"/>
          <ac:spMkLst>
            <pc:docMk/>
            <pc:sldMk cId="0" sldId="257"/>
            <ac:spMk id="5" creationId="{6B14E422-75F0-4715-92C9-A1677C1D3E40}"/>
          </ac:spMkLst>
        </pc:spChg>
        <pc:spChg chg="mod">
          <ac:chgData name="Ramya R Assistant Professor" userId="813cc53b-cdf4-4ce6-80b4-4511270466ca" providerId="ADAL" clId="{DDC0B6D3-D0E5-4D9B-92A2-FCCEB819BD5D}" dt="2022-01-31T12:26:55.931" v="199" actId="20577"/>
          <ac:spMkLst>
            <pc:docMk/>
            <pc:sldMk cId="0" sldId="257"/>
            <ac:spMk id="26" creationId="{00000000-0000-0000-0000-000000000000}"/>
          </ac:spMkLst>
        </pc:spChg>
        <pc:spChg chg="mod">
          <ac:chgData name="Ramya R Assistant Professor" userId="813cc53b-cdf4-4ce6-80b4-4511270466ca" providerId="ADAL" clId="{DDC0B6D3-D0E5-4D9B-92A2-FCCEB819BD5D}" dt="2022-01-31T12:27:35.683" v="217" actId="20577"/>
          <ac:spMkLst>
            <pc:docMk/>
            <pc:sldMk cId="0" sldId="257"/>
            <ac:spMk id="27" creationId="{00000000-0000-0000-0000-000000000000}"/>
          </ac:spMkLst>
        </pc:spChg>
        <pc:spChg chg="mod">
          <ac:chgData name="Ramya R Assistant Professor" userId="813cc53b-cdf4-4ce6-80b4-4511270466ca" providerId="ADAL" clId="{DDC0B6D3-D0E5-4D9B-92A2-FCCEB819BD5D}" dt="2022-01-31T12:31:51.621" v="255" actId="1076"/>
          <ac:spMkLst>
            <pc:docMk/>
            <pc:sldMk cId="0" sldId="257"/>
            <ac:spMk id="28" creationId="{00000000-0000-0000-0000-000000000000}"/>
          </ac:spMkLst>
        </pc:spChg>
      </pc:sldChg>
      <pc:sldChg chg="delSp modSp add mod">
        <pc:chgData name="Ramya R Assistant Professor" userId="813cc53b-cdf4-4ce6-80b4-4511270466ca" providerId="ADAL" clId="{DDC0B6D3-D0E5-4D9B-92A2-FCCEB819BD5D}" dt="2022-01-31T12:26:21.932" v="178" actId="1076"/>
        <pc:sldMkLst>
          <pc:docMk/>
          <pc:sldMk cId="1847126465" sldId="258"/>
        </pc:sldMkLst>
        <pc:spChg chg="mod">
          <ac:chgData name="Ramya R Assistant Professor" userId="813cc53b-cdf4-4ce6-80b4-4511270466ca" providerId="ADAL" clId="{DDC0B6D3-D0E5-4D9B-92A2-FCCEB819BD5D}" dt="2022-01-31T12:26:21.932" v="178" actId="1076"/>
          <ac:spMkLst>
            <pc:docMk/>
            <pc:sldMk cId="1847126465" sldId="258"/>
            <ac:spMk id="23" creationId="{00000000-0000-0000-0000-000000000000}"/>
          </ac:spMkLst>
        </pc:spChg>
        <pc:spChg chg="del mod">
          <ac:chgData name="Ramya R Assistant Professor" userId="813cc53b-cdf4-4ce6-80b4-4511270466ca" providerId="ADAL" clId="{DDC0B6D3-D0E5-4D9B-92A2-FCCEB819BD5D}" dt="2022-01-31T12:26:17.735" v="177" actId="21"/>
          <ac:spMkLst>
            <pc:docMk/>
            <pc:sldMk cId="1847126465" sldId="258"/>
            <ac:spMk id="24" creationId="{00000000-0000-0000-0000-000000000000}"/>
          </ac:spMkLst>
        </pc:spChg>
      </pc:sldChg>
      <pc:sldChg chg="add del">
        <pc:chgData name="Ramya R Assistant Professor" userId="813cc53b-cdf4-4ce6-80b4-4511270466ca" providerId="ADAL" clId="{DDC0B6D3-D0E5-4D9B-92A2-FCCEB819BD5D}" dt="2022-01-31T12:27:08.734" v="201" actId="47"/>
        <pc:sldMkLst>
          <pc:docMk/>
          <pc:sldMk cId="3887289802" sldId="259"/>
        </pc:sldMkLst>
      </pc:sldChg>
      <pc:sldChg chg="add">
        <pc:chgData name="Ramya R Assistant Professor" userId="813cc53b-cdf4-4ce6-80b4-4511270466ca" providerId="ADAL" clId="{DDC0B6D3-D0E5-4D9B-92A2-FCCEB819BD5D}" dt="2022-01-31T12:27:06.222" v="200"/>
        <pc:sldMkLst>
          <pc:docMk/>
          <pc:sldMk cId="3829886052" sldId="260"/>
        </pc:sldMkLst>
      </pc:sldChg>
      <pc:sldChg chg="new">
        <pc:chgData name="Ramya R Assistant Professor" userId="813cc53b-cdf4-4ce6-80b4-4511270466ca" providerId="ADAL" clId="{DDC0B6D3-D0E5-4D9B-92A2-FCCEB819BD5D}" dt="2022-01-31T12:28:10.877" v="218" actId="680"/>
        <pc:sldMkLst>
          <pc:docMk/>
          <pc:sldMk cId="296657569" sldId="261"/>
        </pc:sldMkLst>
      </pc:sldChg>
      <pc:sldChg chg="new">
        <pc:chgData name="Ramya R Assistant Professor" userId="813cc53b-cdf4-4ce6-80b4-4511270466ca" providerId="ADAL" clId="{DDC0B6D3-D0E5-4D9B-92A2-FCCEB819BD5D}" dt="2022-01-31T12:32:34.617" v="257" actId="680"/>
        <pc:sldMkLst>
          <pc:docMk/>
          <pc:sldMk cId="4130304615" sldId="262"/>
        </pc:sldMkLst>
      </pc:sldChg>
      <pc:sldChg chg="add">
        <pc:chgData name="Ramya R Assistant Professor" userId="813cc53b-cdf4-4ce6-80b4-4511270466ca" providerId="ADAL" clId="{DDC0B6D3-D0E5-4D9B-92A2-FCCEB819BD5D}" dt="2022-01-31T12:32:41.497" v="258"/>
        <pc:sldMkLst>
          <pc:docMk/>
          <pc:sldMk cId="865844983" sldId="263"/>
        </pc:sldMkLst>
      </pc:sldChg>
    </pc:docChg>
  </pc:docChgLst>
  <pc:docChgLst>
    <pc:chgData name="Ramya R Assistant Professor" userId="S::ramya.ece@rathinam.in::813cc53b-cdf4-4ce6-80b4-4511270466ca" providerId="AD" clId="Web-{AF503B24-2ADC-4348-9DA7-7415A7705BA8}"/>
    <pc:docChg chg="modSld">
      <pc:chgData name="Ramya R Assistant Professor" userId="S::ramya.ece@rathinam.in::813cc53b-cdf4-4ce6-80b4-4511270466ca" providerId="AD" clId="Web-{AF503B24-2ADC-4348-9DA7-7415A7705BA8}" dt="2022-02-01T06:16:30.867" v="7" actId="20577"/>
      <pc:docMkLst>
        <pc:docMk/>
      </pc:docMkLst>
      <pc:sldChg chg="modSp">
        <pc:chgData name="Ramya R Assistant Professor" userId="S::ramya.ece@rathinam.in::813cc53b-cdf4-4ce6-80b4-4511270466ca" providerId="AD" clId="Web-{AF503B24-2ADC-4348-9DA7-7415A7705BA8}" dt="2022-02-01T06:16:05.022" v="0" actId="20577"/>
        <pc:sldMkLst>
          <pc:docMk/>
          <pc:sldMk cId="0" sldId="256"/>
        </pc:sldMkLst>
        <pc:spChg chg="mod">
          <ac:chgData name="Ramya R Assistant Professor" userId="S::ramya.ece@rathinam.in::813cc53b-cdf4-4ce6-80b4-4511270466ca" providerId="AD" clId="Web-{AF503B24-2ADC-4348-9DA7-7415A7705BA8}" dt="2022-02-01T06:16:05.022" v="0" actId="20577"/>
          <ac:spMkLst>
            <pc:docMk/>
            <pc:sldMk cId="0" sldId="256"/>
            <ac:spMk id="23" creationId="{00000000-0000-0000-0000-000000000000}"/>
          </ac:spMkLst>
        </pc:spChg>
      </pc:sldChg>
      <pc:sldChg chg="modSp">
        <pc:chgData name="Ramya R Assistant Professor" userId="S::ramya.ece@rathinam.in::813cc53b-cdf4-4ce6-80b4-4511270466ca" providerId="AD" clId="Web-{AF503B24-2ADC-4348-9DA7-7415A7705BA8}" dt="2022-02-01T06:16:24.476" v="4" actId="20577"/>
        <pc:sldMkLst>
          <pc:docMk/>
          <pc:sldMk cId="0" sldId="257"/>
        </pc:sldMkLst>
        <pc:spChg chg="mod">
          <ac:chgData name="Ramya R Assistant Professor" userId="S::ramya.ece@rathinam.in::813cc53b-cdf4-4ce6-80b4-4511270466ca" providerId="AD" clId="Web-{AF503B24-2ADC-4348-9DA7-7415A7705BA8}" dt="2022-02-01T06:16:24.476" v="4" actId="20577"/>
          <ac:spMkLst>
            <pc:docMk/>
            <pc:sldMk cId="0" sldId="257"/>
            <ac:spMk id="5" creationId="{6B14E422-75F0-4715-92C9-A1677C1D3E40}"/>
          </ac:spMkLst>
        </pc:spChg>
        <pc:spChg chg="mod">
          <ac:chgData name="Ramya R Assistant Professor" userId="S::ramya.ece@rathinam.in::813cc53b-cdf4-4ce6-80b4-4511270466ca" providerId="AD" clId="Web-{AF503B24-2ADC-4348-9DA7-7415A7705BA8}" dt="2022-02-01T06:16:22.288" v="2" actId="20577"/>
          <ac:spMkLst>
            <pc:docMk/>
            <pc:sldMk cId="0" sldId="257"/>
            <ac:spMk id="28" creationId="{00000000-0000-0000-0000-000000000000}"/>
          </ac:spMkLst>
        </pc:spChg>
      </pc:sldChg>
      <pc:sldChg chg="modSp">
        <pc:chgData name="Ramya R Assistant Professor" userId="S::ramya.ece@rathinam.in::813cc53b-cdf4-4ce6-80b4-4511270466ca" providerId="AD" clId="Web-{AF503B24-2ADC-4348-9DA7-7415A7705BA8}" dt="2022-02-01T06:16:16.507" v="1" actId="20577"/>
        <pc:sldMkLst>
          <pc:docMk/>
          <pc:sldMk cId="1847126465" sldId="258"/>
        </pc:sldMkLst>
        <pc:spChg chg="mod">
          <ac:chgData name="Ramya R Assistant Professor" userId="S::ramya.ece@rathinam.in::813cc53b-cdf4-4ce6-80b4-4511270466ca" providerId="AD" clId="Web-{AF503B24-2ADC-4348-9DA7-7415A7705BA8}" dt="2022-02-01T06:16:16.507" v="1" actId="20577"/>
          <ac:spMkLst>
            <pc:docMk/>
            <pc:sldMk cId="1847126465" sldId="258"/>
            <ac:spMk id="23" creationId="{00000000-0000-0000-0000-000000000000}"/>
          </ac:spMkLst>
        </pc:spChg>
      </pc:sldChg>
      <pc:sldChg chg="modSp">
        <pc:chgData name="Ramya R Assistant Professor" userId="S::ramya.ece@rathinam.in::813cc53b-cdf4-4ce6-80b4-4511270466ca" providerId="AD" clId="Web-{AF503B24-2ADC-4348-9DA7-7415A7705BA8}" dt="2022-02-01T06:16:30.867" v="7" actId="20577"/>
        <pc:sldMkLst>
          <pc:docMk/>
          <pc:sldMk cId="865844983" sldId="263"/>
        </pc:sldMkLst>
        <pc:spChg chg="mod">
          <ac:chgData name="Ramya R Assistant Professor" userId="S::ramya.ece@rathinam.in::813cc53b-cdf4-4ce6-80b4-4511270466ca" providerId="AD" clId="Web-{AF503B24-2ADC-4348-9DA7-7415A7705BA8}" dt="2022-02-01T06:16:30.867" v="7" actId="20577"/>
          <ac:spMkLst>
            <pc:docMk/>
            <pc:sldMk cId="865844983" sldId="263"/>
            <ac:spMk id="5" creationId="{6B14E422-75F0-4715-92C9-A1677C1D3E40}"/>
          </ac:spMkLst>
        </pc:spChg>
        <pc:spChg chg="mod">
          <ac:chgData name="Ramya R Assistant Professor" userId="S::ramya.ece@rathinam.in::813cc53b-cdf4-4ce6-80b4-4511270466ca" providerId="AD" clId="Web-{AF503B24-2ADC-4348-9DA7-7415A7705BA8}" dt="2022-02-01T06:16:28.773" v="5" actId="20577"/>
          <ac:spMkLst>
            <pc:docMk/>
            <pc:sldMk cId="865844983" sldId="263"/>
            <ac:spMk id="28" creationId="{00000000-0000-0000-0000-000000000000}"/>
          </ac:spMkLst>
        </pc:spChg>
      </pc:sldChg>
    </pc:docChg>
  </pc:docChgLst>
  <pc:docChgLst>
    <pc:chgData name="Sharmila B Technical Trainer" userId="S::sharmila.placement@rathinam.in::9f201489-9e2d-45df-a4f3-bc629776521b" providerId="AD" clId="Web-{9076C0A9-32C5-4E0F-83BA-D4654094EC40}"/>
    <pc:docChg chg="modSld">
      <pc:chgData name="Sharmila B Technical Trainer" userId="S::sharmila.placement@rathinam.in::9f201489-9e2d-45df-a4f3-bc629776521b" providerId="AD" clId="Web-{9076C0A9-32C5-4E0F-83BA-D4654094EC40}" dt="2022-02-01T07:18:51.429" v="1" actId="20577"/>
      <pc:docMkLst>
        <pc:docMk/>
      </pc:docMkLst>
      <pc:sldChg chg="modSp">
        <pc:chgData name="Sharmila B Technical Trainer" userId="S::sharmila.placement@rathinam.in::9f201489-9e2d-45df-a4f3-bc629776521b" providerId="AD" clId="Web-{9076C0A9-32C5-4E0F-83BA-D4654094EC40}" dt="2022-02-01T07:18:51.429" v="1" actId="20577"/>
        <pc:sldMkLst>
          <pc:docMk/>
          <pc:sldMk cId="0" sldId="256"/>
        </pc:sldMkLst>
        <pc:spChg chg="mod">
          <ac:chgData name="Sharmila B Technical Trainer" userId="S::sharmila.placement@rathinam.in::9f201489-9e2d-45df-a4f3-bc629776521b" providerId="AD" clId="Web-{9076C0A9-32C5-4E0F-83BA-D4654094EC40}" dt="2022-02-01T07:18:51.429" v="1" actId="20577"/>
          <ac:spMkLst>
            <pc:docMk/>
            <pc:sldMk cId="0" sldId="256"/>
            <ac:spMk id="2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3DF32F-C001-4487-9D56-112AA38C5ED8}" type="datetimeFigureOut">
              <a:rPr lang="en-US" smtClean="0"/>
              <a:t>3/21/2022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DBMS</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7E1ED5-7807-4B15-9900-650C7A48D027}" type="slidenum">
              <a:rPr lang="en-US" smtClean="0"/>
              <a:t>‹#›</a:t>
            </a:fld>
            <a:endParaRPr lang="en-US"/>
          </a:p>
        </p:txBody>
      </p:sp>
    </p:spTree>
    <p:extLst>
      <p:ext uri="{BB962C8B-B14F-4D97-AF65-F5344CB8AC3E}">
        <p14:creationId xmlns:p14="http://schemas.microsoft.com/office/powerpoint/2010/main" val="47787320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Shape 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9" name="Shape 1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834653481"/>
      </p:ext>
    </p:extLst>
  </p:cSld>
  <p:clrMap bg1="lt1" tx1="dk1" bg2="lt2" tx2="dk2" accent1="accent1" accent2="accent2" accent3="accent3" accent4="accent4" accent5="accent5" accent6="accent6" hlink="hlink" folHlink="folHlink"/>
  <p:hf hdr="0" dt="0"/>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defTabSz="457200" eaLnBrk="1" fontAlgn="auto" latinLnBrk="0" hangingPunct="1">
              <a:lnSpc>
                <a:spcPct val="117999"/>
              </a:lnSpc>
              <a:spcBef>
                <a:spcPts val="0"/>
              </a:spcBef>
              <a:spcAft>
                <a:spcPts val="0"/>
              </a:spcAft>
              <a:buClrTx/>
              <a:buSzTx/>
              <a:buFontTx/>
              <a:buNone/>
              <a:tabLst/>
              <a:defRPr/>
            </a:pPr>
            <a:r>
              <a:rPr lang="en-US" dirty="0" smtClean="0"/>
              <a:t>Examples : Images, Text, videos etc.</a:t>
            </a:r>
          </a:p>
          <a:p>
            <a:endParaRPr lang="en-US" dirty="0"/>
          </a:p>
        </p:txBody>
      </p:sp>
    </p:spTree>
    <p:extLst>
      <p:ext uri="{BB962C8B-B14F-4D97-AF65-F5344CB8AC3E}">
        <p14:creationId xmlns:p14="http://schemas.microsoft.com/office/powerpoint/2010/main" val="1236241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9625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1" i="1" dirty="0" smtClean="0">
                <a:effectLst/>
                <a:latin typeface="Helvetica Neue"/>
                <a:ea typeface="Helvetica Neue"/>
                <a:cs typeface="Helvetica Neue"/>
                <a:sym typeface="Helvetica Neue"/>
              </a:rPr>
              <a:t>Example:</a:t>
            </a:r>
            <a:r>
              <a:rPr lang="en-US" sz="2200" b="0" i="0" dirty="0" smtClean="0">
                <a:effectLst/>
                <a:latin typeface="Helvetica Neue"/>
                <a:ea typeface="Helvetica Neue"/>
                <a:cs typeface="Helvetica Neue"/>
                <a:sym typeface="Helvetica Neue"/>
              </a:rPr>
              <a:t> Web-Based data sources which we can't differentiate between the schema and data of the website. In this model, some entities may have missing attributes while others may have an extra attribute. This model gives flexibility in storing the data. It also gives flexibility to the attributes. </a:t>
            </a:r>
            <a:r>
              <a:rPr lang="en-US" sz="2200" b="1" i="1" smtClean="0">
                <a:effectLst/>
                <a:latin typeface="Helvetica Neue"/>
                <a:ea typeface="Helvetica Neue"/>
                <a:cs typeface="Helvetica Neue"/>
                <a:sym typeface="Helvetica Neue"/>
              </a:rPr>
              <a:t>Example:</a:t>
            </a:r>
            <a:r>
              <a:rPr lang="en-US" sz="2200" b="0" i="0" smtClean="0">
                <a:effectLst/>
                <a:latin typeface="Helvetica Neue"/>
                <a:ea typeface="Helvetica Neue"/>
                <a:cs typeface="Helvetica Neue"/>
                <a:sym typeface="Helvetica Neue"/>
              </a:rPr>
              <a:t> If we are storing any value in any attribute then that value can be either atomic value or a collection of values.</a:t>
            </a:r>
            <a:endParaRPr lang="en-US"/>
          </a:p>
        </p:txBody>
      </p:sp>
    </p:spTree>
    <p:extLst>
      <p:ext uri="{BB962C8B-B14F-4D97-AF65-F5344CB8AC3E}">
        <p14:creationId xmlns:p14="http://schemas.microsoft.com/office/powerpoint/2010/main" val="870943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pic>
        <p:nvPicPr>
          <p:cNvPr id="2" name="COE logo nn.png" descr="COE logo nn.png"/>
          <p:cNvPicPr>
            <a:picLocks noChangeAspect="1"/>
          </p:cNvPicPr>
          <p:nvPr/>
        </p:nvPicPr>
        <p:blipFill>
          <a:blip r:embed="rId3" cstate="print"/>
          <a:stretch>
            <a:fillRect/>
          </a:stretch>
        </p:blipFill>
        <p:spPr>
          <a:xfrm>
            <a:off x="10346623" y="11999998"/>
            <a:ext cx="3690754" cy="1911241"/>
          </a:xfrm>
          <a:prstGeom prst="rect">
            <a:avLst/>
          </a:prstGeom>
          <a:ln w="12700">
            <a:miter lim="400000"/>
          </a:ln>
        </p:spPr>
      </p:pic>
      <p:sp>
        <p:nvSpPr>
          <p:cNvPr id="3" name="Title Text"/>
          <p:cNvSpPr txBox="1">
            <a:spLocks noGrp="1"/>
          </p:cNvSpPr>
          <p:nvPr>
            <p:ph type="title"/>
          </p:nvPr>
        </p:nvSpPr>
        <p:spPr>
          <a:xfrm>
            <a:off x="3099423" y="205599"/>
            <a:ext cx="20828001" cy="10068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1778000" y="7073900"/>
            <a:ext cx="20828000" cy="158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hf sldNum="0" hdr="0" dt="0"/>
  <p:txStyles>
    <p:titleStyle>
      <a:lvl1pPr marL="0" marR="0" indent="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1pPr>
      <a:lvl2pPr marL="0" marR="0" indent="4572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2pPr>
      <a:lvl3pPr marL="0" marR="0" indent="9144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3pPr>
      <a:lvl4pPr marL="0" marR="0" indent="13716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4pPr>
      <a:lvl5pPr marL="0" marR="0" indent="18288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5pPr>
      <a:lvl6pPr marL="0" marR="0" indent="22860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6pPr>
      <a:lvl7pPr marL="0" marR="0" indent="27432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7pPr>
      <a:lvl8pPr marL="0" marR="0" indent="32004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8pPr>
      <a:lvl9pPr marL="0" marR="0" indent="36576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9pPr>
    </p:titleStyle>
    <p:bodyStyle>
      <a:lvl1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1pPr>
      <a:lvl2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2pPr>
      <a:lvl3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3pPr>
      <a:lvl4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4pPr>
      <a:lvl5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5pPr>
      <a:lvl6pPr marL="0" marR="0" indent="3556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6pPr>
      <a:lvl7pPr marL="0" marR="0" indent="7112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7pPr>
      <a:lvl8pPr marL="0" marR="0" indent="10668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8pPr>
      <a:lvl9pPr marL="0" marR="0" indent="14224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by…"/>
          <p:cNvSpPr txBox="1"/>
          <p:nvPr/>
        </p:nvSpPr>
        <p:spPr>
          <a:xfrm>
            <a:off x="18357937" y="12195045"/>
            <a:ext cx="102657"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400">
                <a:solidFill>
                  <a:srgbClr val="011993"/>
                </a:solidFill>
                <a:latin typeface="Calibri"/>
                <a:ea typeface="Calibri"/>
                <a:cs typeface="Calibri"/>
                <a:sym typeface="Calibri"/>
              </a:defRPr>
            </a:pPr>
            <a:endParaRPr lang="en-US" dirty="0"/>
          </a:p>
        </p:txBody>
      </p:sp>
      <p:sp>
        <p:nvSpPr>
          <p:cNvPr id="22" name="RATHINAM…"/>
          <p:cNvSpPr txBox="1"/>
          <p:nvPr/>
        </p:nvSpPr>
        <p:spPr>
          <a:xfrm>
            <a:off x="1416014" y="335111"/>
            <a:ext cx="22399679" cy="183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8000">
                <a:solidFill>
                  <a:srgbClr val="011993"/>
                </a:solidFill>
                <a:latin typeface="Calibri"/>
                <a:ea typeface="Calibri"/>
                <a:cs typeface="Calibri"/>
                <a:sym typeface="Calibri"/>
              </a:defRPr>
            </a:pPr>
            <a:r>
              <a:t>RATHINAM </a:t>
            </a:r>
          </a:p>
          <a:p>
            <a:pPr>
              <a:defRPr sz="3800">
                <a:solidFill>
                  <a:srgbClr val="011993"/>
                </a:solidFill>
                <a:latin typeface="Calibri"/>
                <a:ea typeface="Calibri"/>
                <a:cs typeface="Calibri"/>
                <a:sym typeface="Calibri"/>
              </a:defRPr>
            </a:pPr>
            <a:r>
              <a:t>CENTRE OF EXCELLENCE</a:t>
            </a:r>
          </a:p>
        </p:txBody>
      </p:sp>
      <p:sp>
        <p:nvSpPr>
          <p:cNvPr id="23" name="Course Title"/>
          <p:cNvSpPr txBox="1"/>
          <p:nvPr/>
        </p:nvSpPr>
        <p:spPr>
          <a:xfrm>
            <a:off x="466469" y="5874633"/>
            <a:ext cx="23685704"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000"/>
            </a:lvl1pPr>
          </a:lstStyle>
          <a:p>
            <a:r>
              <a:rPr lang="en-US" sz="7200" dirty="0" smtClean="0"/>
              <a:t>D</a:t>
            </a:r>
            <a:r>
              <a:rPr lang="en-IN" sz="7200" dirty="0" err="1" smtClean="0"/>
              <a:t>atabase</a:t>
            </a:r>
            <a:r>
              <a:rPr lang="en-IN" sz="7200" dirty="0" smtClean="0"/>
              <a:t> </a:t>
            </a:r>
            <a:r>
              <a:rPr lang="en-IN" sz="7200" dirty="0" smtClean="0">
                <a:latin typeface="Arial" pitchFamily="34" charset="0"/>
                <a:cs typeface="Arial" pitchFamily="34" charset="0"/>
              </a:rPr>
              <a:t>Management</a:t>
            </a:r>
            <a:r>
              <a:rPr lang="en-IN" sz="7200" dirty="0" smtClean="0"/>
              <a:t> System</a:t>
            </a:r>
            <a:endParaRPr lang="en-IN" sz="7200" dirty="0"/>
          </a:p>
        </p:txBody>
      </p:sp>
      <p:sp>
        <p:nvSpPr>
          <p:cNvPr id="6" name="by…"/>
          <p:cNvSpPr txBox="1"/>
          <p:nvPr/>
        </p:nvSpPr>
        <p:spPr>
          <a:xfrm>
            <a:off x="18508717" y="11019362"/>
            <a:ext cx="4635061" cy="25648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defRPr sz="3400">
                <a:solidFill>
                  <a:srgbClr val="011993"/>
                </a:solidFill>
                <a:latin typeface="Calibri"/>
                <a:ea typeface="Calibri"/>
                <a:cs typeface="Calibri"/>
                <a:sym typeface="Calibri"/>
              </a:defRPr>
            </a:pPr>
            <a:r>
              <a:rPr lang="en-US" sz="4000" dirty="0" smtClean="0">
                <a:latin typeface="Arial" pitchFamily="34" charset="0"/>
                <a:cs typeface="Arial" pitchFamily="34" charset="0"/>
              </a:rPr>
              <a:t>          </a:t>
            </a:r>
            <a:endParaRPr sz="4000">
              <a:latin typeface="Arial" pitchFamily="34" charset="0"/>
              <a:cs typeface="Arial" pitchFamily="34" charset="0"/>
            </a:endParaRPr>
          </a:p>
          <a:p>
            <a:pPr algn="l">
              <a:defRPr sz="3400">
                <a:solidFill>
                  <a:srgbClr val="011993"/>
                </a:solidFill>
                <a:latin typeface="Calibri"/>
                <a:ea typeface="Calibri"/>
                <a:cs typeface="Calibri"/>
                <a:sym typeface="Calibri"/>
              </a:defRPr>
            </a:pPr>
            <a:r>
              <a:rPr sz="4000" err="1">
                <a:latin typeface="Arial" pitchFamily="34" charset="0"/>
                <a:cs typeface="Arial" pitchFamily="34" charset="0"/>
              </a:rPr>
              <a:t>Mr</a:t>
            </a:r>
            <a:r>
              <a:rPr lang="en-IN" sz="4000" dirty="0">
                <a:latin typeface="Arial" pitchFamily="34" charset="0"/>
                <a:cs typeface="Arial" pitchFamily="34" charset="0"/>
              </a:rPr>
              <a:t>s</a:t>
            </a:r>
            <a:r>
              <a:rPr sz="4000" smtClean="0">
                <a:latin typeface="Arial" pitchFamily="34" charset="0"/>
                <a:cs typeface="Arial" pitchFamily="34" charset="0"/>
              </a:rPr>
              <a:t>.</a:t>
            </a:r>
            <a:r>
              <a:rPr lang="en-IN" sz="4000" dirty="0" err="1" smtClean="0">
                <a:latin typeface="Arial" pitchFamily="34" charset="0"/>
                <a:cs typeface="Arial" pitchFamily="34" charset="0"/>
              </a:rPr>
              <a:t>B.Sharmila</a:t>
            </a:r>
            <a:endParaRPr lang="en-IN" sz="4000" dirty="0">
              <a:latin typeface="Arial" pitchFamily="34" charset="0"/>
              <a:cs typeface="Arial" pitchFamily="34" charset="0"/>
            </a:endParaRPr>
          </a:p>
          <a:p>
            <a:pPr algn="l">
              <a:defRPr sz="3400">
                <a:solidFill>
                  <a:srgbClr val="011993"/>
                </a:solidFill>
                <a:latin typeface="Calibri"/>
                <a:ea typeface="Calibri"/>
                <a:cs typeface="Calibri"/>
                <a:sym typeface="Calibri"/>
              </a:defRPr>
            </a:pPr>
            <a:r>
              <a:rPr lang="en-IN" sz="4000" dirty="0" smtClean="0">
                <a:solidFill>
                  <a:srgbClr val="011993"/>
                </a:solidFill>
                <a:latin typeface="Arial" pitchFamily="34" charset="0"/>
                <a:ea typeface="Calibri"/>
                <a:cs typeface="Arial" pitchFamily="34" charset="0"/>
                <a:sym typeface="Calibri"/>
              </a:rPr>
              <a:t>Te</a:t>
            </a:r>
            <a:r>
              <a:rPr lang="en-US" sz="4000" dirty="0" smtClean="0">
                <a:solidFill>
                  <a:srgbClr val="011993"/>
                </a:solidFill>
                <a:latin typeface="Arial" pitchFamily="34" charset="0"/>
                <a:ea typeface="Calibri"/>
                <a:cs typeface="Arial" pitchFamily="34" charset="0"/>
                <a:sym typeface="Calibri"/>
              </a:rPr>
              <a:t>c</a:t>
            </a:r>
            <a:r>
              <a:rPr lang="en-IN" sz="4000" dirty="0" err="1" smtClean="0">
                <a:solidFill>
                  <a:srgbClr val="011993"/>
                </a:solidFill>
                <a:latin typeface="Arial" pitchFamily="34" charset="0"/>
                <a:ea typeface="Calibri"/>
                <a:cs typeface="Arial" pitchFamily="34" charset="0"/>
                <a:sym typeface="Calibri"/>
              </a:rPr>
              <a:t>hni</a:t>
            </a:r>
            <a:r>
              <a:rPr lang="en-US" sz="4000" dirty="0" smtClean="0">
                <a:solidFill>
                  <a:srgbClr val="011993"/>
                </a:solidFill>
                <a:latin typeface="Arial" pitchFamily="34" charset="0"/>
                <a:ea typeface="Calibri"/>
                <a:cs typeface="Arial" pitchFamily="34" charset="0"/>
                <a:sym typeface="Calibri"/>
              </a:rPr>
              <a:t>c</a:t>
            </a:r>
            <a:r>
              <a:rPr lang="en-IN" sz="4000" dirty="0" smtClean="0">
                <a:solidFill>
                  <a:srgbClr val="011993"/>
                </a:solidFill>
                <a:latin typeface="Arial" pitchFamily="34" charset="0"/>
                <a:ea typeface="Calibri"/>
                <a:cs typeface="Arial" pitchFamily="34" charset="0"/>
                <a:sym typeface="Calibri"/>
              </a:rPr>
              <a:t>al </a:t>
            </a:r>
            <a:r>
              <a:rPr lang="en-IN" sz="4000" dirty="0" smtClean="0">
                <a:latin typeface="Arial" pitchFamily="34" charset="0"/>
                <a:cs typeface="Arial" pitchFamily="34" charset="0"/>
              </a:rPr>
              <a:t>Trainer</a:t>
            </a:r>
            <a:endParaRPr sz="4000">
              <a:latin typeface="Arial" pitchFamily="34" charset="0"/>
              <a:cs typeface="Arial" pitchFamily="34" charset="0"/>
            </a:endParaRPr>
          </a:p>
          <a:p>
            <a:pPr algn="l">
              <a:defRPr sz="3400">
                <a:solidFill>
                  <a:srgbClr val="011993"/>
                </a:solidFill>
                <a:latin typeface="Calibri"/>
                <a:ea typeface="Calibri"/>
                <a:cs typeface="Calibri"/>
                <a:sym typeface="Calibri"/>
              </a:defRPr>
            </a:pPr>
            <a:endParaRPr sz="4000">
              <a:latin typeface="Arial" pitchFamily="34" charset="0"/>
              <a:cs typeface="Arial" pitchFamily="34" charset="0"/>
            </a:endParaRPr>
          </a:p>
        </p:txBody>
      </p:sp>
      <p:sp>
        <p:nvSpPr>
          <p:cNvPr id="7" name="Course Title"/>
          <p:cNvSpPr txBox="1"/>
          <p:nvPr/>
        </p:nvSpPr>
        <p:spPr>
          <a:xfrm>
            <a:off x="698296" y="7085221"/>
            <a:ext cx="23685704"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000"/>
            </a:lvl1pPr>
          </a:lstStyle>
          <a:p>
            <a:r>
              <a:rPr lang="en-US" sz="7200" dirty="0" smtClean="0"/>
              <a:t>Data Models</a:t>
            </a:r>
            <a:endParaRPr lang="en-IN" sz="7200"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ATHINAM…"/>
          <p:cNvSpPr txBox="1"/>
          <p:nvPr/>
        </p:nvSpPr>
        <p:spPr>
          <a:xfrm>
            <a:off x="1416014" y="858981"/>
            <a:ext cx="22399679"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defRPr sz="8000">
                <a:solidFill>
                  <a:srgbClr val="011993"/>
                </a:solidFill>
                <a:latin typeface="Calibri"/>
                <a:ea typeface="Calibri"/>
                <a:cs typeface="Calibri"/>
                <a:sym typeface="Calibri"/>
              </a:defRPr>
            </a:pPr>
            <a:r>
              <a:rPr lang="en-US" sz="8000" dirty="0" smtClean="0">
                <a:latin typeface="Arial" pitchFamily="34" charset="0"/>
                <a:cs typeface="Arial" pitchFamily="34" charset="0"/>
              </a:rPr>
              <a:t>Data Models</a:t>
            </a:r>
            <a:endParaRPr sz="8000" dirty="0">
              <a:latin typeface="Arial" pitchFamily="34" charset="0"/>
              <a:cs typeface="Arial" pitchFamily="34" charset="0"/>
            </a:endParaRPr>
          </a:p>
        </p:txBody>
      </p:sp>
      <p:sp>
        <p:nvSpPr>
          <p:cNvPr id="23" name="Course Title"/>
          <p:cNvSpPr txBox="1"/>
          <p:nvPr/>
        </p:nvSpPr>
        <p:spPr>
          <a:xfrm>
            <a:off x="698296" y="5838702"/>
            <a:ext cx="23685704" cy="10192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000"/>
            </a:lvl1pPr>
          </a:lstStyle>
          <a:p>
            <a:endParaRPr lang="en-IN"/>
          </a:p>
        </p:txBody>
      </p:sp>
      <p:sp>
        <p:nvSpPr>
          <p:cNvPr id="5" name="TextBox 4"/>
          <p:cNvSpPr txBox="1"/>
          <p:nvPr/>
        </p:nvSpPr>
        <p:spPr>
          <a:xfrm>
            <a:off x="1416014" y="3101006"/>
            <a:ext cx="21252872" cy="84125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85800" indent="-685800" algn="l">
              <a:buFont typeface="Wingdings" panose="05000000000000000000" pitchFamily="2" charset="2"/>
              <a:buChar char="Ø"/>
            </a:pPr>
            <a:r>
              <a:rPr lang="en-US" sz="3600" b="0" dirty="0">
                <a:latin typeface="Arial" panose="020B0604020202020204" pitchFamily="34" charset="0"/>
                <a:cs typeface="Arial" panose="020B0604020202020204" pitchFamily="34" charset="0"/>
              </a:rPr>
              <a:t>A Database model defines </a:t>
            </a:r>
            <a:r>
              <a:rPr lang="en-US" sz="3600" b="0" dirty="0" smtClean="0">
                <a:latin typeface="Arial" panose="020B0604020202020204" pitchFamily="34" charset="0"/>
                <a:cs typeface="Arial" panose="020B0604020202020204" pitchFamily="34" charset="0"/>
              </a:rPr>
              <a:t>the collection of conceptual tools for describing data, relationships among data, semantics(meaning) of data and constraints. </a:t>
            </a:r>
          </a:p>
          <a:p>
            <a:pPr marL="685800" indent="-685800" algn="l">
              <a:buFont typeface="Wingdings" panose="05000000000000000000" pitchFamily="2" charset="2"/>
              <a:buChar char="Ø"/>
            </a:pPr>
            <a:endParaRPr kumimoji="0" lang="en-US" sz="3600" b="0" i="0" u="none" strike="noStrike" cap="none" spc="0" normalizeH="0" baseline="0" dirty="0">
              <a:ln>
                <a:noFill/>
              </a:ln>
              <a:solidFill>
                <a:srgbClr val="000000"/>
              </a:solidFill>
              <a:effectLst/>
              <a:uFillTx/>
              <a:latin typeface="Arial" pitchFamily="34" charset="0"/>
              <a:cs typeface="Arial" pitchFamily="34" charset="0"/>
              <a:sym typeface="Helvetica Neue"/>
            </a:endParaRPr>
          </a:p>
          <a:p>
            <a:pPr marL="742950" indent="-742950" algn="l">
              <a:buFont typeface="+mj-lt"/>
              <a:buAutoNum type="arabicPeriod"/>
            </a:pPr>
            <a:r>
              <a:rPr lang="en-US" sz="3600" b="0" dirty="0">
                <a:latin typeface="Arial" panose="020B0604020202020204" pitchFamily="34" charset="0"/>
                <a:cs typeface="Arial" panose="020B0604020202020204" pitchFamily="34" charset="0"/>
              </a:rPr>
              <a:t>Relational Model</a:t>
            </a:r>
          </a:p>
          <a:p>
            <a:pPr marL="742950" indent="-742950" algn="l">
              <a:buFont typeface="+mj-lt"/>
              <a:buAutoNum type="arabicPeriod"/>
            </a:pPr>
            <a:endParaRPr lang="en-US" sz="3600" b="0" dirty="0">
              <a:latin typeface="Arial" panose="020B0604020202020204" pitchFamily="34" charset="0"/>
              <a:cs typeface="Arial" panose="020B0604020202020204" pitchFamily="34" charset="0"/>
            </a:endParaRPr>
          </a:p>
          <a:p>
            <a:pPr marL="742950" indent="-742950" algn="l">
              <a:buFont typeface="+mj-lt"/>
              <a:buAutoNum type="arabicPeriod"/>
            </a:pPr>
            <a:r>
              <a:rPr lang="en-US" sz="3600" b="0" dirty="0">
                <a:latin typeface="Arial" panose="020B0604020202020204" pitchFamily="34" charset="0"/>
                <a:cs typeface="Arial" panose="020B0604020202020204" pitchFamily="34" charset="0"/>
              </a:rPr>
              <a:t>Entity-relationship </a:t>
            </a:r>
            <a:r>
              <a:rPr lang="en-US" sz="3600" b="0" dirty="0" smtClean="0">
                <a:latin typeface="Arial" panose="020B0604020202020204" pitchFamily="34" charset="0"/>
                <a:cs typeface="Arial" panose="020B0604020202020204" pitchFamily="34" charset="0"/>
              </a:rPr>
              <a:t>Model</a:t>
            </a:r>
          </a:p>
          <a:p>
            <a:pPr marL="742950" indent="-742950" algn="l">
              <a:buFont typeface="+mj-lt"/>
              <a:buAutoNum type="arabicPeriod"/>
            </a:pPr>
            <a:endParaRPr lang="en-US" sz="3600" b="0" dirty="0">
              <a:latin typeface="Arial" panose="020B0604020202020204" pitchFamily="34" charset="0"/>
              <a:cs typeface="Arial" panose="020B0604020202020204" pitchFamily="34" charset="0"/>
            </a:endParaRPr>
          </a:p>
          <a:p>
            <a:pPr marL="742950" indent="-742950" algn="l">
              <a:buFont typeface="+mj-lt"/>
              <a:buAutoNum type="arabicPeriod"/>
            </a:pPr>
            <a:r>
              <a:rPr lang="en-US" sz="3600" b="0" dirty="0" smtClean="0">
                <a:latin typeface="Arial" panose="020B0604020202020204" pitchFamily="34" charset="0"/>
                <a:cs typeface="Arial" panose="020B0604020202020204" pitchFamily="34" charset="0"/>
              </a:rPr>
              <a:t>Object based Model</a:t>
            </a:r>
          </a:p>
          <a:p>
            <a:pPr marL="742950" indent="-742950" algn="l">
              <a:buFont typeface="+mj-lt"/>
              <a:buAutoNum type="arabicPeriod"/>
            </a:pPr>
            <a:endParaRPr lang="en-US" sz="3600" b="0" dirty="0">
              <a:latin typeface="Arial" panose="020B0604020202020204" pitchFamily="34" charset="0"/>
              <a:cs typeface="Arial" panose="020B0604020202020204" pitchFamily="34" charset="0"/>
            </a:endParaRPr>
          </a:p>
          <a:p>
            <a:pPr marL="742950" indent="-742950" algn="l">
              <a:buFont typeface="+mj-lt"/>
              <a:buAutoNum type="arabicPeriod"/>
            </a:pPr>
            <a:r>
              <a:rPr lang="en-US" sz="3600" b="0" dirty="0" smtClean="0">
                <a:latin typeface="Arial" panose="020B0604020202020204" pitchFamily="34" charset="0"/>
                <a:cs typeface="Arial" panose="020B0604020202020204" pitchFamily="34" charset="0"/>
              </a:rPr>
              <a:t>Semi Structured Model</a:t>
            </a:r>
          </a:p>
          <a:p>
            <a:pPr marL="742950" indent="-742950" algn="l">
              <a:buFont typeface="+mj-lt"/>
              <a:buAutoNum type="arabicPeriod"/>
            </a:pPr>
            <a:endParaRPr lang="en-US" sz="3600" b="0" dirty="0">
              <a:latin typeface="Arial" panose="020B0604020202020204" pitchFamily="34" charset="0"/>
              <a:cs typeface="Arial" panose="020B0604020202020204" pitchFamily="34" charset="0"/>
            </a:endParaRPr>
          </a:p>
          <a:p>
            <a:pPr marL="742950" indent="-742950" algn="l">
              <a:buFont typeface="+mj-lt"/>
              <a:buAutoNum type="arabicPeriod"/>
            </a:pPr>
            <a:endParaRPr lang="en-US" sz="3600" b="0" dirty="0">
              <a:latin typeface="Arial" panose="020B0604020202020204" pitchFamily="34" charset="0"/>
              <a:cs typeface="Arial" panose="020B0604020202020204" pitchFamily="34" charset="0"/>
            </a:endParaRPr>
          </a:p>
          <a:p>
            <a:pPr marL="742950" indent="-742950" algn="l">
              <a:buFont typeface="+mj-lt"/>
              <a:buAutoNum type="arabicPeriod"/>
            </a:pPr>
            <a:endParaRPr lang="en-US" sz="3600" b="0" dirty="0" smtClean="0">
              <a:latin typeface="Arial" panose="020B0604020202020204" pitchFamily="34" charset="0"/>
              <a:cs typeface="Arial" panose="020B0604020202020204" pitchFamily="34" charset="0"/>
            </a:endParaRPr>
          </a:p>
          <a:p>
            <a:pPr marL="742950" indent="-742950" algn="l">
              <a:buFont typeface="+mj-lt"/>
              <a:buAutoNum type="arabicPeriod"/>
            </a:pPr>
            <a:endParaRPr lang="en-US" sz="3600" b="0" dirty="0">
              <a:latin typeface="Arial" panose="020B0604020202020204" pitchFamily="34" charset="0"/>
              <a:cs typeface="Arial" panose="020B0604020202020204" pitchFamily="34" charset="0"/>
            </a:endParaRPr>
          </a:p>
          <a:p>
            <a:pPr marL="685800" indent="-685800" algn="l">
              <a:buFont typeface="Wingdings" panose="05000000000000000000" pitchFamily="2" charset="2"/>
              <a:buChar char="Ø"/>
            </a:pPr>
            <a:endParaRPr kumimoji="0" lang="en-US" sz="3600" b="1" i="0" u="none" strike="noStrike" cap="none" spc="0" normalizeH="0" baseline="0" dirty="0">
              <a:ln>
                <a:noFill/>
              </a:ln>
              <a:solidFill>
                <a:srgbClr val="000000"/>
              </a:solidFill>
              <a:effectLst/>
              <a:uFillTx/>
              <a:latin typeface="Arial" pitchFamily="34" charset="0"/>
              <a:cs typeface="Arial" pitchFamily="34" charset="0"/>
              <a:sym typeface="Helvetica Neue"/>
            </a:endParaRPr>
          </a:p>
        </p:txBody>
      </p:sp>
    </p:spTree>
    <p:extLst>
      <p:ext uri="{BB962C8B-B14F-4D97-AF65-F5344CB8AC3E}">
        <p14:creationId xmlns:p14="http://schemas.microsoft.com/office/powerpoint/2010/main" val="184712646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ATHINAM…"/>
          <p:cNvSpPr txBox="1"/>
          <p:nvPr/>
        </p:nvSpPr>
        <p:spPr>
          <a:xfrm>
            <a:off x="1416014" y="858981"/>
            <a:ext cx="22399679"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defRPr sz="8000">
                <a:solidFill>
                  <a:srgbClr val="011993"/>
                </a:solidFill>
                <a:latin typeface="Calibri"/>
                <a:ea typeface="Calibri"/>
                <a:cs typeface="Calibri"/>
                <a:sym typeface="Calibri"/>
              </a:defRPr>
            </a:pPr>
            <a:r>
              <a:rPr lang="en-US" sz="8000" dirty="0" smtClean="0">
                <a:latin typeface="Arial" pitchFamily="34" charset="0"/>
                <a:cs typeface="Arial" pitchFamily="34" charset="0"/>
              </a:rPr>
              <a:t>Object Based Model</a:t>
            </a:r>
            <a:endParaRPr sz="8000" dirty="0">
              <a:latin typeface="Arial" pitchFamily="34" charset="0"/>
              <a:cs typeface="Arial" pitchFamily="34" charset="0"/>
            </a:endParaRPr>
          </a:p>
        </p:txBody>
      </p:sp>
      <p:sp>
        <p:nvSpPr>
          <p:cNvPr id="23" name="Course Title"/>
          <p:cNvSpPr txBox="1"/>
          <p:nvPr/>
        </p:nvSpPr>
        <p:spPr>
          <a:xfrm>
            <a:off x="698296" y="5838702"/>
            <a:ext cx="23685704" cy="10192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000"/>
            </a:lvl1pPr>
          </a:lstStyle>
          <a:p>
            <a:endParaRPr lang="en-IN"/>
          </a:p>
        </p:txBody>
      </p:sp>
      <p:sp>
        <p:nvSpPr>
          <p:cNvPr id="7" name="Rectangle 6"/>
          <p:cNvSpPr/>
          <p:nvPr/>
        </p:nvSpPr>
        <p:spPr>
          <a:xfrm>
            <a:off x="1551709" y="6264241"/>
            <a:ext cx="15041749" cy="124293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12" name="Rectangle 11"/>
          <p:cNvSpPr/>
          <p:nvPr/>
        </p:nvSpPr>
        <p:spPr>
          <a:xfrm>
            <a:off x="1717963" y="2937165"/>
            <a:ext cx="20864945" cy="9571851"/>
          </a:xfrm>
          <a:prstGeom prst="rect">
            <a:avLst/>
          </a:prstGeom>
        </p:spPr>
        <p:txBody>
          <a:bodyPr wrap="square">
            <a:spAutoFit/>
          </a:bodyPr>
          <a:lstStyle/>
          <a:p>
            <a:pPr marL="571500" indent="-571500" algn="l">
              <a:buFont typeface="Wingdings" panose="05000000000000000000" pitchFamily="2" charset="2"/>
              <a:buChar char="Ø"/>
            </a:pPr>
            <a:r>
              <a:rPr lang="en-US" sz="4400" b="0" dirty="0" smtClean="0">
                <a:solidFill>
                  <a:schemeClr val="tx1"/>
                </a:solidFill>
                <a:latin typeface="Arial" panose="020B0604020202020204" pitchFamily="34" charset="0"/>
                <a:ea typeface="+mn-lt"/>
                <a:cs typeface="Arial" panose="020B0604020202020204" pitchFamily="34" charset="0"/>
              </a:rPr>
              <a:t>Object Data Model combines object oriented features with relational data model.</a:t>
            </a:r>
          </a:p>
          <a:p>
            <a:pPr algn="l"/>
            <a:endParaRPr lang="en-US" sz="4400" b="0" dirty="0">
              <a:solidFill>
                <a:schemeClr val="tx1"/>
              </a:solidFill>
              <a:latin typeface="Arial" panose="020B0604020202020204" pitchFamily="34" charset="0"/>
              <a:ea typeface="+mn-lt"/>
              <a:cs typeface="Arial" panose="020B0604020202020204" pitchFamily="34" charset="0"/>
            </a:endParaRPr>
          </a:p>
          <a:p>
            <a:pPr algn="l"/>
            <a:r>
              <a:rPr lang="en-US" sz="4400" u="sng" dirty="0" smtClean="0">
                <a:solidFill>
                  <a:schemeClr val="tx1"/>
                </a:solidFill>
                <a:latin typeface="Arial" panose="020B0604020202020204" pitchFamily="34" charset="0"/>
                <a:ea typeface="+mn-lt"/>
                <a:cs typeface="Arial" panose="020B0604020202020204" pitchFamily="34" charset="0"/>
              </a:rPr>
              <a:t>Advantages:</a:t>
            </a:r>
          </a:p>
          <a:p>
            <a:pPr algn="l"/>
            <a:endParaRPr lang="en-US" sz="4400" u="sng" dirty="0" smtClean="0">
              <a:solidFill>
                <a:schemeClr val="tx1"/>
              </a:solidFill>
              <a:latin typeface="Arial" panose="020B0604020202020204" pitchFamily="34" charset="0"/>
              <a:ea typeface="+mn-lt"/>
              <a:cs typeface="Arial" panose="020B0604020202020204" pitchFamily="34" charset="0"/>
            </a:endParaRPr>
          </a:p>
          <a:p>
            <a:pPr marL="514350" indent="-514350" algn="l">
              <a:buAutoNum type="arabicPeriod"/>
            </a:pPr>
            <a:r>
              <a:rPr lang="en-US" sz="4400" b="0" dirty="0" err="1" smtClean="0">
                <a:solidFill>
                  <a:schemeClr val="tx1"/>
                </a:solidFill>
                <a:latin typeface="Arial" panose="020B0604020202020204" pitchFamily="34" charset="0"/>
                <a:ea typeface="+mn-lt"/>
                <a:cs typeface="Arial" panose="020B0604020202020204" pitchFamily="34" charset="0"/>
              </a:rPr>
              <a:t>Enrinched</a:t>
            </a:r>
            <a:r>
              <a:rPr lang="en-US" sz="4400" b="0" dirty="0" smtClean="0">
                <a:solidFill>
                  <a:schemeClr val="tx1"/>
                </a:solidFill>
                <a:latin typeface="Arial" panose="020B0604020202020204" pitchFamily="34" charset="0"/>
                <a:ea typeface="+mn-lt"/>
                <a:cs typeface="Arial" panose="020B0604020202020204" pitchFamily="34" charset="0"/>
              </a:rPr>
              <a:t> modelling.</a:t>
            </a:r>
          </a:p>
          <a:p>
            <a:pPr marL="514350" indent="-514350" algn="l">
              <a:buAutoNum type="arabicPeriod"/>
            </a:pPr>
            <a:r>
              <a:rPr lang="en-US" sz="4400" b="0" dirty="0" err="1" smtClean="0">
                <a:solidFill>
                  <a:schemeClr val="tx1"/>
                </a:solidFill>
                <a:latin typeface="Arial" panose="020B0604020202020204" pitchFamily="34" charset="0"/>
                <a:ea typeface="+mn-lt"/>
                <a:cs typeface="Arial" panose="020B0604020202020204" pitchFamily="34" charset="0"/>
              </a:rPr>
              <a:t>Reusuability</a:t>
            </a:r>
            <a:endParaRPr lang="en-US" sz="4400" b="0" dirty="0" smtClean="0">
              <a:solidFill>
                <a:schemeClr val="tx1"/>
              </a:solidFill>
              <a:latin typeface="Arial" panose="020B0604020202020204" pitchFamily="34" charset="0"/>
              <a:ea typeface="+mn-lt"/>
              <a:cs typeface="Arial" panose="020B0604020202020204" pitchFamily="34" charset="0"/>
            </a:endParaRPr>
          </a:p>
          <a:p>
            <a:pPr marL="514350" indent="-514350" algn="l">
              <a:buAutoNum type="arabicPeriod"/>
            </a:pPr>
            <a:r>
              <a:rPr lang="en-US" sz="4400" b="0" dirty="0" smtClean="0">
                <a:solidFill>
                  <a:schemeClr val="tx1"/>
                </a:solidFill>
                <a:latin typeface="Arial" panose="020B0604020202020204" pitchFamily="34" charset="0"/>
                <a:ea typeface="+mn-lt"/>
                <a:cs typeface="Arial" panose="020B0604020202020204" pitchFamily="34" charset="0"/>
              </a:rPr>
              <a:t>Support for Schema evolution</a:t>
            </a:r>
          </a:p>
          <a:p>
            <a:pPr marL="514350" indent="-514350" algn="l">
              <a:buAutoNum type="arabicPeriod"/>
            </a:pPr>
            <a:r>
              <a:rPr lang="en-US" sz="4400" b="0" dirty="0" smtClean="0">
                <a:solidFill>
                  <a:schemeClr val="tx1"/>
                </a:solidFill>
                <a:latin typeface="Arial" panose="020B0604020202020204" pitchFamily="34" charset="0"/>
                <a:ea typeface="+mn-lt"/>
                <a:cs typeface="Arial" panose="020B0604020202020204" pitchFamily="34" charset="0"/>
              </a:rPr>
              <a:t>Improved Performance</a:t>
            </a:r>
          </a:p>
          <a:p>
            <a:pPr marL="514350" indent="-514350" algn="l">
              <a:buAutoNum type="arabicPeriod"/>
            </a:pPr>
            <a:endParaRPr lang="en-US" sz="4400" b="0" dirty="0">
              <a:solidFill>
                <a:schemeClr val="tx1"/>
              </a:solidFill>
              <a:latin typeface="Arial" panose="020B0604020202020204" pitchFamily="34" charset="0"/>
              <a:ea typeface="+mn-lt"/>
              <a:cs typeface="Arial" panose="020B0604020202020204" pitchFamily="34" charset="0"/>
            </a:endParaRPr>
          </a:p>
          <a:p>
            <a:pPr algn="l"/>
            <a:r>
              <a:rPr lang="en-US" sz="4400" u="sng" dirty="0" smtClean="0">
                <a:solidFill>
                  <a:schemeClr val="tx1"/>
                </a:solidFill>
                <a:latin typeface="Arial" panose="020B0604020202020204" pitchFamily="34" charset="0"/>
                <a:ea typeface="+mn-lt"/>
                <a:cs typeface="Arial" panose="020B0604020202020204" pitchFamily="34" charset="0"/>
              </a:rPr>
              <a:t>Disadvantages:</a:t>
            </a:r>
          </a:p>
          <a:p>
            <a:pPr algn="l"/>
            <a:endParaRPr lang="en-US" sz="4400" u="sng" dirty="0" smtClean="0">
              <a:solidFill>
                <a:schemeClr val="tx1"/>
              </a:solidFill>
              <a:latin typeface="Arial" panose="020B0604020202020204" pitchFamily="34" charset="0"/>
              <a:ea typeface="+mn-lt"/>
              <a:cs typeface="Arial" panose="020B0604020202020204" pitchFamily="34" charset="0"/>
            </a:endParaRPr>
          </a:p>
          <a:p>
            <a:pPr algn="l"/>
            <a:r>
              <a:rPr lang="en-US" sz="4400" b="0" dirty="0" smtClean="0">
                <a:solidFill>
                  <a:schemeClr val="tx1"/>
                </a:solidFill>
                <a:latin typeface="Arial" panose="020B0604020202020204" pitchFamily="34" charset="0"/>
                <a:ea typeface="+mn-lt"/>
                <a:cs typeface="Arial" panose="020B0604020202020204" pitchFamily="34" charset="0"/>
              </a:rPr>
              <a:t>1.Lack of universal</a:t>
            </a:r>
          </a:p>
          <a:p>
            <a:pPr algn="l"/>
            <a:r>
              <a:rPr lang="en-US" sz="4400" b="0" dirty="0" smtClean="0">
                <a:solidFill>
                  <a:schemeClr val="tx1"/>
                </a:solidFill>
                <a:latin typeface="Arial" panose="020B0604020202020204" pitchFamily="34" charset="0"/>
                <a:ea typeface="+mn-lt"/>
                <a:cs typeface="Arial" panose="020B0604020202020204" pitchFamily="34" charset="0"/>
              </a:rPr>
              <a:t>2.Lack of Experience</a:t>
            </a:r>
          </a:p>
          <a:p>
            <a:pPr algn="l"/>
            <a:r>
              <a:rPr lang="en-US" sz="4400" b="0" dirty="0" smtClean="0">
                <a:solidFill>
                  <a:schemeClr val="tx1"/>
                </a:solidFill>
                <a:latin typeface="Arial" panose="020B0604020202020204" pitchFamily="34" charset="0"/>
                <a:ea typeface="+mn-lt"/>
                <a:cs typeface="Arial" panose="020B0604020202020204" pitchFamily="34" charset="0"/>
              </a:rPr>
              <a:t>Complex</a:t>
            </a:r>
          </a:p>
        </p:txBody>
      </p:sp>
    </p:spTree>
    <p:extLst>
      <p:ext uri="{BB962C8B-B14F-4D97-AF65-F5344CB8AC3E}">
        <p14:creationId xmlns:p14="http://schemas.microsoft.com/office/powerpoint/2010/main" val="184712646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416014" y="858981"/>
            <a:ext cx="22399679"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defRPr sz="8000">
                <a:solidFill>
                  <a:srgbClr val="011993"/>
                </a:solidFill>
                <a:latin typeface="Calibri"/>
                <a:ea typeface="Calibri"/>
                <a:cs typeface="Calibri"/>
                <a:sym typeface="Calibri"/>
              </a:defRPr>
            </a:pPr>
            <a:r>
              <a:rPr lang="en-US" sz="8000" dirty="0" smtClean="0">
                <a:latin typeface="Arial" pitchFamily="34" charset="0"/>
                <a:cs typeface="Arial" pitchFamily="34" charset="0"/>
              </a:rPr>
              <a:t>Semi – Structured Data Model</a:t>
            </a:r>
            <a:endParaRPr sz="8000" dirty="0">
              <a:latin typeface="Arial" pitchFamily="34" charset="0"/>
              <a:cs typeface="Arial" pitchFamily="34" charset="0"/>
            </a:endParaRPr>
          </a:p>
        </p:txBody>
      </p:sp>
      <p:sp>
        <p:nvSpPr>
          <p:cNvPr id="3" name="TextBox 2"/>
          <p:cNvSpPr txBox="1"/>
          <p:nvPr/>
        </p:nvSpPr>
        <p:spPr>
          <a:xfrm>
            <a:off x="1735907" y="2152907"/>
            <a:ext cx="20736166" cy="93358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55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z="4000" b="0" i="0" u="none" strike="noStrike" cap="none" spc="0" normalizeH="0" baseline="0" dirty="0" smtClean="0">
                <a:ln>
                  <a:noFill/>
                </a:ln>
                <a:solidFill>
                  <a:srgbClr val="000000"/>
                </a:solidFill>
                <a:effectLst/>
                <a:uFillTx/>
                <a:latin typeface="Arial" panose="020B0604020202020204" pitchFamily="34" charset="0"/>
                <a:cs typeface="Arial" panose="020B0604020202020204" pitchFamily="34" charset="0"/>
                <a:sym typeface="Helvetica Neue"/>
              </a:rPr>
              <a:t>The semi structured data model permits the specification of data where</a:t>
            </a:r>
            <a:r>
              <a:rPr kumimoji="0" lang="en-US" sz="4000" b="0" i="0" u="none" strike="noStrike" cap="none" spc="0" normalizeH="0" dirty="0" smtClean="0">
                <a:ln>
                  <a:noFill/>
                </a:ln>
                <a:solidFill>
                  <a:srgbClr val="000000"/>
                </a:solidFill>
                <a:effectLst/>
                <a:uFillTx/>
                <a:latin typeface="Arial" panose="020B0604020202020204" pitchFamily="34" charset="0"/>
                <a:cs typeface="Arial" panose="020B0604020202020204" pitchFamily="34" charset="0"/>
                <a:sym typeface="Helvetica Neue"/>
              </a:rPr>
              <a:t> individual data items of same type may have different set of attributed.</a:t>
            </a:r>
          </a:p>
          <a:p>
            <a:pPr marL="457200" marR="0" indent="-457200" algn="l" defTabSz="825500" rtl="0" fontAlgn="auto" latinLnBrk="0" hangingPunct="0">
              <a:lnSpc>
                <a:spcPct val="100000"/>
              </a:lnSpc>
              <a:spcBef>
                <a:spcPts val="0"/>
              </a:spcBef>
              <a:spcAft>
                <a:spcPts val="0"/>
              </a:spcAft>
              <a:buClrTx/>
              <a:buSzTx/>
              <a:buFont typeface="Wingdings" panose="05000000000000000000" pitchFamily="2" charset="2"/>
              <a:buChar char="Ø"/>
              <a:tabLst/>
            </a:pPr>
            <a:endParaRPr lang="en-US" sz="4000" b="0" baseline="0" dirty="0">
              <a:latin typeface="Arial" panose="020B0604020202020204" pitchFamily="34" charset="0"/>
              <a:cs typeface="Arial" panose="020B0604020202020204" pitchFamily="34" charset="0"/>
            </a:endParaRPr>
          </a:p>
          <a:p>
            <a:pPr marL="457200" marR="0" indent="-457200" algn="l" defTabSz="8255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z="4000" b="0" i="0" u="none" strike="noStrike" cap="none" spc="0" normalizeH="0" dirty="0" smtClean="0">
                <a:ln>
                  <a:noFill/>
                </a:ln>
                <a:solidFill>
                  <a:srgbClr val="000000"/>
                </a:solidFill>
                <a:effectLst/>
                <a:uFillTx/>
                <a:latin typeface="Arial" panose="020B0604020202020204" pitchFamily="34" charset="0"/>
                <a:cs typeface="Arial" panose="020B0604020202020204" pitchFamily="34" charset="0"/>
                <a:sym typeface="Helvetica Neue"/>
              </a:rPr>
              <a:t>The Extensible Markup language (XML) is widely used to represent Semi structure data model.</a:t>
            </a:r>
          </a:p>
          <a:p>
            <a:pPr marL="457200" marR="0" indent="-457200" algn="l" defTabSz="825500" rtl="0" fontAlgn="auto" latinLnBrk="0" hangingPunct="0">
              <a:lnSpc>
                <a:spcPct val="100000"/>
              </a:lnSpc>
              <a:spcBef>
                <a:spcPts val="0"/>
              </a:spcBef>
              <a:spcAft>
                <a:spcPts val="0"/>
              </a:spcAft>
              <a:buClrTx/>
              <a:buSzTx/>
              <a:buFont typeface="Wingdings" panose="05000000000000000000" pitchFamily="2" charset="2"/>
              <a:buChar char="Ø"/>
              <a:tabLst/>
            </a:pPr>
            <a:endParaRPr lang="en-US" sz="4000" b="0" baseline="0" dirty="0">
              <a:latin typeface="Arial" panose="020B0604020202020204" pitchFamily="34" charset="0"/>
              <a:cs typeface="Arial" panose="020B0604020202020204" pitchFamily="34" charset="0"/>
            </a:endParaRPr>
          </a:p>
          <a:p>
            <a:pPr marR="0" algn="l" defTabSz="825500" rtl="0" fontAlgn="auto" latinLnBrk="0" hangingPunct="0">
              <a:lnSpc>
                <a:spcPct val="100000"/>
              </a:lnSpc>
              <a:spcBef>
                <a:spcPts val="0"/>
              </a:spcBef>
              <a:spcAft>
                <a:spcPts val="0"/>
              </a:spcAft>
              <a:buClrTx/>
              <a:buSzTx/>
              <a:tabLst/>
            </a:pPr>
            <a:r>
              <a:rPr kumimoji="0" lang="en-US" sz="4000" i="0" u="sng" strike="noStrike" cap="none" spc="0" normalizeH="0" dirty="0" smtClean="0">
                <a:ln>
                  <a:noFill/>
                </a:ln>
                <a:solidFill>
                  <a:srgbClr val="000000"/>
                </a:solidFill>
                <a:effectLst/>
                <a:uFillTx/>
                <a:latin typeface="Arial" panose="020B0604020202020204" pitchFamily="34" charset="0"/>
                <a:cs typeface="Arial" panose="020B0604020202020204" pitchFamily="34" charset="0"/>
                <a:sym typeface="Helvetica Neue"/>
              </a:rPr>
              <a:t>Advantages:</a:t>
            </a:r>
          </a:p>
          <a:p>
            <a:pPr marR="0" algn="l" defTabSz="825500" rtl="0" fontAlgn="auto" latinLnBrk="0" hangingPunct="0">
              <a:lnSpc>
                <a:spcPct val="100000"/>
              </a:lnSpc>
              <a:spcBef>
                <a:spcPts val="0"/>
              </a:spcBef>
              <a:spcAft>
                <a:spcPts val="0"/>
              </a:spcAft>
              <a:buClrTx/>
              <a:buSzTx/>
              <a:tabLst/>
            </a:pPr>
            <a:endParaRPr kumimoji="0" lang="en-US" sz="4000" i="0" u="sng" strike="noStrike" cap="none" spc="0" normalizeH="0" dirty="0" smtClean="0">
              <a:ln>
                <a:noFill/>
              </a:ln>
              <a:solidFill>
                <a:srgbClr val="000000"/>
              </a:solidFill>
              <a:effectLst/>
              <a:uFillTx/>
              <a:latin typeface="Arial" panose="020B0604020202020204" pitchFamily="34" charset="0"/>
              <a:cs typeface="Arial" panose="020B0604020202020204" pitchFamily="34" charset="0"/>
              <a:sym typeface="Helvetica Neue"/>
            </a:endParaRPr>
          </a:p>
          <a:p>
            <a:pPr marL="457200" marR="0" indent="-457200" algn="l" defTabSz="825500" rtl="0" fontAlgn="auto" latinLnBrk="0" hangingPunct="0">
              <a:lnSpc>
                <a:spcPct val="100000"/>
              </a:lnSpc>
              <a:spcBef>
                <a:spcPts val="0"/>
              </a:spcBef>
              <a:spcAft>
                <a:spcPts val="0"/>
              </a:spcAft>
              <a:buClrTx/>
              <a:buSzTx/>
              <a:buFont typeface="Wingdings" panose="05000000000000000000" pitchFamily="2" charset="2"/>
              <a:buChar char="Ø"/>
              <a:tabLst/>
            </a:pPr>
            <a:r>
              <a:rPr lang="en-US" sz="4000" b="0" baseline="0" dirty="0" smtClean="0">
                <a:latin typeface="Arial" panose="020B0604020202020204" pitchFamily="34" charset="0"/>
                <a:cs typeface="Arial" panose="020B0604020202020204" pitchFamily="34" charset="0"/>
              </a:rPr>
              <a:t>1.data is not constraint by fixed schema.</a:t>
            </a:r>
          </a:p>
          <a:p>
            <a:pPr marL="457200" marR="0" indent="-457200" algn="l" defTabSz="8255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z="4000" b="0" i="0" u="none" strike="noStrike" cap="none" spc="0" normalizeH="0" dirty="0" smtClean="0">
                <a:ln>
                  <a:noFill/>
                </a:ln>
                <a:solidFill>
                  <a:srgbClr val="000000"/>
                </a:solidFill>
                <a:effectLst/>
                <a:uFillTx/>
                <a:latin typeface="Arial" panose="020B0604020202020204" pitchFamily="34" charset="0"/>
                <a:cs typeface="Arial" panose="020B0604020202020204" pitchFamily="34" charset="0"/>
                <a:sym typeface="Helvetica Neue"/>
              </a:rPr>
              <a:t>2. It is flexible.</a:t>
            </a:r>
          </a:p>
          <a:p>
            <a:pPr marL="457200" marR="0" indent="-457200" algn="l" defTabSz="825500" rtl="0" fontAlgn="auto" latinLnBrk="0" hangingPunct="0">
              <a:lnSpc>
                <a:spcPct val="100000"/>
              </a:lnSpc>
              <a:spcBef>
                <a:spcPts val="0"/>
              </a:spcBef>
              <a:spcAft>
                <a:spcPts val="0"/>
              </a:spcAft>
              <a:buClrTx/>
              <a:buSzTx/>
              <a:buFont typeface="Wingdings" panose="05000000000000000000" pitchFamily="2" charset="2"/>
              <a:buChar char="Ø"/>
              <a:tabLst/>
            </a:pPr>
            <a:r>
              <a:rPr lang="en-US" sz="4000" b="0" baseline="0" dirty="0" smtClean="0">
                <a:latin typeface="Arial" panose="020B0604020202020204" pitchFamily="34" charset="0"/>
                <a:cs typeface="Arial" panose="020B0604020202020204" pitchFamily="34" charset="0"/>
              </a:rPr>
              <a:t>3.It is portable.</a:t>
            </a:r>
          </a:p>
          <a:p>
            <a:pPr marR="0" algn="l" defTabSz="825500" rtl="0" fontAlgn="auto" latinLnBrk="0" hangingPunct="0">
              <a:lnSpc>
                <a:spcPct val="100000"/>
              </a:lnSpc>
              <a:spcBef>
                <a:spcPts val="0"/>
              </a:spcBef>
              <a:spcAft>
                <a:spcPts val="0"/>
              </a:spcAft>
              <a:buClrTx/>
              <a:buSzTx/>
              <a:tabLst/>
            </a:pPr>
            <a:endParaRPr kumimoji="0" lang="en-US" sz="4000" i="0" u="sng" strike="noStrike" cap="none" spc="0" normalizeH="0" dirty="0">
              <a:ln>
                <a:noFill/>
              </a:ln>
              <a:solidFill>
                <a:srgbClr val="000000"/>
              </a:solidFill>
              <a:effectLst/>
              <a:uFillTx/>
              <a:latin typeface="Arial" panose="020B0604020202020204" pitchFamily="34" charset="0"/>
              <a:cs typeface="Arial" panose="020B0604020202020204" pitchFamily="34" charset="0"/>
              <a:sym typeface="Helvetica Neue"/>
            </a:endParaRPr>
          </a:p>
          <a:p>
            <a:pPr marR="0" algn="l" defTabSz="825500" rtl="0" fontAlgn="auto" latinLnBrk="0" hangingPunct="0">
              <a:lnSpc>
                <a:spcPct val="100000"/>
              </a:lnSpc>
              <a:spcBef>
                <a:spcPts val="0"/>
              </a:spcBef>
              <a:spcAft>
                <a:spcPts val="0"/>
              </a:spcAft>
              <a:buClrTx/>
              <a:buSzTx/>
              <a:tabLst/>
            </a:pPr>
            <a:r>
              <a:rPr lang="en-US" sz="4000" u="sng" baseline="0" dirty="0" smtClean="0">
                <a:latin typeface="Arial" panose="020B0604020202020204" pitchFamily="34" charset="0"/>
                <a:cs typeface="Arial" panose="020B0604020202020204" pitchFamily="34" charset="0"/>
              </a:rPr>
              <a:t>Disadvantages:</a:t>
            </a:r>
          </a:p>
          <a:p>
            <a:pPr marR="0" algn="l" defTabSz="825500" rtl="0" fontAlgn="auto" latinLnBrk="0" hangingPunct="0">
              <a:lnSpc>
                <a:spcPct val="100000"/>
              </a:lnSpc>
              <a:spcBef>
                <a:spcPts val="0"/>
              </a:spcBef>
              <a:spcAft>
                <a:spcPts val="0"/>
              </a:spcAft>
              <a:buClrTx/>
              <a:buSzTx/>
              <a:tabLst/>
            </a:pPr>
            <a:endParaRPr lang="en-US" sz="4000" u="sng" baseline="0" dirty="0" smtClean="0">
              <a:latin typeface="Arial" panose="020B0604020202020204" pitchFamily="34" charset="0"/>
              <a:cs typeface="Arial" panose="020B0604020202020204" pitchFamily="34" charset="0"/>
            </a:endParaRPr>
          </a:p>
          <a:p>
            <a:pPr marL="457200" marR="0" indent="-457200" algn="l" defTabSz="8255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z="4000" b="0" i="0" u="none" strike="noStrike" cap="none" spc="0" normalizeH="0" dirty="0" smtClean="0">
                <a:ln>
                  <a:noFill/>
                </a:ln>
                <a:solidFill>
                  <a:srgbClr val="000000"/>
                </a:solidFill>
                <a:effectLst/>
                <a:uFillTx/>
                <a:latin typeface="Arial" panose="020B0604020202020204" pitchFamily="34" charset="0"/>
                <a:cs typeface="Arial" panose="020B0604020202020204" pitchFamily="34" charset="0"/>
                <a:sym typeface="Helvetica Neue"/>
              </a:rPr>
              <a:t>1. Queries are less efficient than other types of data  model.</a:t>
            </a:r>
            <a:endParaRPr kumimoji="0" lang="en-US" sz="4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endParaRPr>
          </a:p>
        </p:txBody>
      </p:sp>
    </p:spTree>
    <p:extLst>
      <p:ext uri="{BB962C8B-B14F-4D97-AF65-F5344CB8AC3E}">
        <p14:creationId xmlns:p14="http://schemas.microsoft.com/office/powerpoint/2010/main" val="585484294"/>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cd700b74-4753-4cc1-b098-967ca100b6aa">
      <Terms xmlns="http://schemas.microsoft.com/office/infopath/2007/PartnerControls"/>
    </lcf76f155ced4ddcb4097134ff3c332f>
    <TaxCatchAll xmlns="13520366-d6e0-41a1-9306-ab244ee3243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4479A0A6A4C54480AA42067788A9B1" ma:contentTypeVersion="15" ma:contentTypeDescription="Create a new document." ma:contentTypeScope="" ma:versionID="036e6fad683264d45053416690d9273d">
  <xsd:schema xmlns:xsd="http://www.w3.org/2001/XMLSchema" xmlns:xs="http://www.w3.org/2001/XMLSchema" xmlns:p="http://schemas.microsoft.com/office/2006/metadata/properties" xmlns:ns2="cd700b74-4753-4cc1-b098-967ca100b6aa" xmlns:ns3="13520366-d6e0-41a1-9306-ab244ee3243a" targetNamespace="http://schemas.microsoft.com/office/2006/metadata/properties" ma:root="true" ma:fieldsID="833a08da67a52d7929de3d96412862eb" ns2:_="" ns3:_="">
    <xsd:import namespace="cd700b74-4753-4cc1-b098-967ca100b6aa"/>
    <xsd:import namespace="13520366-d6e0-41a1-9306-ab244ee3243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LengthInSeconds" minOccurs="0"/>
                <xsd:element ref="ns2:lcf76f155ced4ddcb4097134ff3c332f" minOccurs="0"/>
                <xsd:element ref="ns3:TaxCatchAll" minOccurs="0"/>
                <xsd:element ref="ns2:MediaServiceObjectDetectorVersions" minOccurs="0"/>
                <xsd:element ref="ns2:MediaServiceGenerationTime" minOccurs="0"/>
                <xsd:element ref="ns2:MediaServiceEventHashCode"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700b74-4753-4cc1-b098-967ca100b6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8120280-282a-414d-b305-f8f94c4499c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3520366-d6e0-41a1-9306-ab244ee3243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4f1dc5d7-c3b4-40b9-9e45-ec693090086f}" ma:internalName="TaxCatchAll" ma:showField="CatchAllData" ma:web="13520366-d6e0-41a1-9306-ab244ee3243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5B7658-6AF3-43C4-BE0A-5D3F1A5ADF49}">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D6B6829-635A-44B8-90D6-49FF00741C07}">
  <ds:schemaRefs>
    <ds:schemaRef ds:uri="http://schemas.microsoft.com/sharepoint/v3/contenttype/forms"/>
  </ds:schemaRefs>
</ds:datastoreItem>
</file>

<file path=customXml/itemProps3.xml><?xml version="1.0" encoding="utf-8"?>
<ds:datastoreItem xmlns:ds="http://schemas.openxmlformats.org/officeDocument/2006/customXml" ds:itemID="{5D24E9A6-4640-4C59-9657-B111FB4251FB}"/>
</file>

<file path=docProps/app.xml><?xml version="1.0" encoding="utf-8"?>
<Properties xmlns="http://schemas.openxmlformats.org/officeDocument/2006/extended-properties" xmlns:vt="http://schemas.openxmlformats.org/officeDocument/2006/docPropsVTypes">
  <TotalTime>296</TotalTime>
  <Words>185</Words>
  <Application>Microsoft Office PowerPoint</Application>
  <PresentationFormat>Custom</PresentationFormat>
  <Paragraphs>51</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Helvetica Neue</vt:lpstr>
      <vt:lpstr>Helvetica Neue Light</vt:lpstr>
      <vt:lpstr>Helvetica Neue Medium</vt:lpstr>
      <vt:lpstr>Wingdings</vt:lpstr>
      <vt:lpstr>White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sharmila</cp:lastModifiedBy>
  <cp:revision>32</cp:revision>
  <dcterms:modified xsi:type="dcterms:W3CDTF">2022-03-21T06:33:28Z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0x010100394479A0A6A4C54480AA42067788A9B1</vt:lpwstr>
  </property>
</Properties>
</file>