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F32F-C001-4487-9D56-112AA38C5ED8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ED5-7807-4B15-9900-650C7A48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9012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290757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: Images, Text, videos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 dirty="0"/>
          </a:p>
        </p:txBody>
      </p:sp>
      <p:sp>
        <p:nvSpPr>
          <p:cNvPr id="7" name="Course title"/>
          <p:cNvSpPr/>
          <p:nvPr userDrawn="1"/>
        </p:nvSpPr>
        <p:spPr>
          <a:xfrm>
            <a:off x="14720454" y="1282522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Indexing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hf sldNum="0" hdr="0" dt="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2195045"/>
            <a:ext cx="10265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466469" y="5874633"/>
            <a:ext cx="2368570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7200" dirty="0" smtClean="0"/>
              <a:t>D</a:t>
            </a:r>
            <a:r>
              <a:rPr lang="en-IN" sz="7200" dirty="0" err="1" smtClean="0"/>
              <a:t>ataBase</a:t>
            </a:r>
            <a:r>
              <a:rPr lang="en-IN" sz="7200" dirty="0" smtClean="0"/>
              <a:t> </a:t>
            </a:r>
            <a:r>
              <a:rPr lang="en-IN" sz="7200" dirty="0" smtClean="0">
                <a:latin typeface="Arial" pitchFamily="34" charset="0"/>
                <a:cs typeface="Arial" pitchFamily="34" charset="0"/>
              </a:rPr>
              <a:t>Management</a:t>
            </a:r>
            <a:r>
              <a:rPr lang="en-IN" sz="7200" dirty="0" smtClean="0"/>
              <a:t> System</a:t>
            </a:r>
            <a:endParaRPr lang="en-IN" sz="7200" dirty="0"/>
          </a:p>
        </p:txBody>
      </p:sp>
      <p:sp>
        <p:nvSpPr>
          <p:cNvPr id="6" name="by…"/>
          <p:cNvSpPr txBox="1"/>
          <p:nvPr/>
        </p:nvSpPr>
        <p:spPr>
          <a:xfrm>
            <a:off x="18508717" y="11019362"/>
            <a:ext cx="463506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  </a:t>
            </a:r>
            <a:endParaRPr sz="4000" dirty="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4000" dirty="0" err="1">
                <a:latin typeface="Arial" pitchFamily="34" charset="0"/>
                <a:cs typeface="Arial" pitchFamily="34" charset="0"/>
              </a:rPr>
              <a:t>Mr</a:t>
            </a:r>
            <a:r>
              <a:rPr lang="en-IN" sz="4000" dirty="0">
                <a:latin typeface="Arial" pitchFamily="34" charset="0"/>
                <a:cs typeface="Arial" pitchFamily="34" charset="0"/>
              </a:rPr>
              <a:t>s</a:t>
            </a:r>
            <a:r>
              <a:rPr sz="4000" dirty="0" smtClean="0">
                <a:latin typeface="Arial" pitchFamily="34" charset="0"/>
                <a:cs typeface="Arial" pitchFamily="34" charset="0"/>
              </a:rPr>
              <a:t>.</a:t>
            </a:r>
            <a:r>
              <a:rPr lang="en-IN" sz="4000" dirty="0" err="1" smtClean="0">
                <a:latin typeface="Arial" pitchFamily="34" charset="0"/>
                <a:cs typeface="Arial" pitchFamily="34" charset="0"/>
              </a:rPr>
              <a:t>B.Sharmila</a:t>
            </a:r>
            <a:endParaRPr lang="en-IN" sz="4000" dirty="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Te</a:t>
            </a:r>
            <a:r>
              <a:rPr lang="en-US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</a:t>
            </a:r>
            <a:r>
              <a:rPr lang="en-IN" sz="4000" dirty="0" err="1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hni</a:t>
            </a:r>
            <a:r>
              <a:rPr lang="en-US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</a:t>
            </a:r>
            <a:r>
              <a:rPr lang="en-IN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al 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Trainer</a:t>
            </a:r>
            <a:endParaRPr sz="4000" dirty="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urse Title"/>
          <p:cNvSpPr txBox="1"/>
          <p:nvPr/>
        </p:nvSpPr>
        <p:spPr>
          <a:xfrm>
            <a:off x="773001" y="6972009"/>
            <a:ext cx="2368570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7200" dirty="0" smtClean="0"/>
              <a:t>Indexing</a:t>
            </a:r>
            <a:endParaRPr lang="en-IN" sz="7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Secondary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44266" y="2747773"/>
            <a:ext cx="20215123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secondary index can be generated by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field which has a unique value for each record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also known as a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non-clustering index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two-level database indexing technique 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to reduce the mapping size of the first level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the first level, a large range of numbers is selected, because of this mapping size always remains small.</a:t>
            </a:r>
          </a:p>
        </p:txBody>
      </p:sp>
    </p:spTree>
    <p:extLst>
      <p:ext uri="{BB962C8B-B14F-4D97-AF65-F5344CB8AC3E}">
        <p14:creationId xmlns:p14="http://schemas.microsoft.com/office/powerpoint/2010/main" val="171848908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Example Secondary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8795" y="2510740"/>
            <a:ext cx="2027411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bank account database, data is stored sequentially by </a:t>
            </a:r>
            <a:r>
              <a:rPr lang="en-US" sz="4000" b="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Account_No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  we may want to find all accounts in of a specific branch of some bank.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case, we 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have a secondary index for every search key.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record is 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record pointing to a bucket that contains pointers to all the records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with their specific search key value.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587" y="7383894"/>
            <a:ext cx="5663379" cy="48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5829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Cluster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2425" y="2038791"/>
            <a:ext cx="21011535" cy="9941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clustered index,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records themselves are stored in the index and not pointers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the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index is created on non-primary key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columns which might not be unique for each record. In such a situation, you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group two or more columns to get the unique values and create an index</a:t>
            </a:r>
            <a:r>
              <a:rPr lang="en-US" sz="40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is called clustered Index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also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you to identify the record faster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a company recruited many employees in various departments. In this case,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clustering index should be created for all employees who belong to the same dept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single cluster it is considered that an index points to the cluster as a whole.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17308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Multilevel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49909" y="2619505"/>
            <a:ext cx="207165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 Indexing is created when a primary index does not fit in memory.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type of indexing method, you 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reduce the number of disk accesses to short any record and kept on a disk</a:t>
            </a:r>
            <a:r>
              <a:rPr lang="en-US" sz="4000" b="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sequential file and create a sparse base on that file.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81" y="6017342"/>
            <a:ext cx="6754761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5423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B-</a:t>
            </a: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treeIndexing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014" y="2071801"/>
            <a:ext cx="208835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B-tree index is the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widely used data structures for indexing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multilevel index format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technique which 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balanced binary search trees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leaf nodes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of the B tree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signify actual data pointers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B-Tree indexing,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leaf nodes are interlinked with a link list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which allows a it to support both random and sequential access.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639" y="7121569"/>
            <a:ext cx="7993626" cy="434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575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Properties of B-tree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3934" y="2668213"/>
            <a:ext cx="1989065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from the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root to leaf are mostly of equal length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 node which is not a root or a leaf has between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n/2 and n children, where n is the degree of B-tree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5750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9406" y="2345102"/>
            <a:ext cx="19654684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helps you to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the total number of I/O operations</a:t>
            </a:r>
            <a:r>
              <a:rPr lang="en-US" sz="4000" b="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to retrieve the data, so you don’t need to access a row in the database from an index structure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Offers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 search and retrieval of data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users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 also helps you to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reduce table space as you don’t need to link to a row in a table,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as there is no need to store the ROWID in the Index. Thus you will able to reduce the table space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don’t need to sort data in the lead nodes as the value of the primary key classifies it.</a:t>
            </a:r>
          </a:p>
        </p:txBody>
      </p:sp>
      <p:sp>
        <p:nvSpPr>
          <p:cNvPr id="3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Advantages of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924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Disa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dvantages of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4439" y="2531014"/>
            <a:ext cx="204510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perform the indexing database management system, you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 a primary key on the table with a unique value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are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allowed to partition an index-organized table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indexing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decrease performance in INSERT, DELETE, and UPDATE query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15071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986405" y="6191151"/>
            <a:ext cx="174142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Indexing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86405" y="4657404"/>
            <a:ext cx="17414286" cy="13336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kumimoji="0" lang="en-US" sz="8000" b="1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itchFamily="34" charset="0"/>
                <a:cs typeface="Arial" pitchFamily="34" charset="0"/>
                <a:sym typeface="Helvetica Neue"/>
              </a:rPr>
              <a:t>Database Management System</a:t>
            </a:r>
            <a:endParaRPr kumimoji="0" lang="en-US" sz="8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14712" y="3034623"/>
            <a:ext cx="21252872" cy="66274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Indexing is defined as a data structure technique </a:t>
            </a:r>
            <a:r>
              <a:rPr lang="en-US" altLang="en-US" sz="4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allows you to quickly retrieve records from a database file.</a:t>
            </a: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</a:t>
            </a:r>
            <a:r>
              <a:rPr lang="en-US" altLang="en-US" sz="4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based on</a:t>
            </a:r>
            <a:r>
              <a:rPr lang="en-US" alt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 same </a:t>
            </a:r>
            <a:r>
              <a:rPr lang="en-US" altLang="en-US" sz="44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attributes on which the indices has been done</a:t>
            </a:r>
            <a:r>
              <a:rPr lang="en-US" alt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0" indent="-5715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An index,</a:t>
            </a: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Takes a 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search key as input</a:t>
            </a: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Efficiently </a:t>
            </a:r>
            <a:r>
              <a:rPr lang="en-US" sz="4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returns a collection of matching records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endParaRPr lang="en-US" sz="40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71485" y="2664425"/>
            <a:ext cx="208935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An Index is a small table having only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two columns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The first column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comprises a copy of the primary or candidate key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of a table</a:t>
            </a: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lvl="1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second column contains 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a set of pointers for holding the address of the disk block</a:t>
            </a: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</a:rPr>
              <a:t> where that specific key value stored.</a:t>
            </a: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432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Types of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757" y="3136489"/>
            <a:ext cx="7913585" cy="751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029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Primary Indexing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0348" y="2964535"/>
            <a:ext cx="2024461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Index is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 ordered file which has fixed length size with two fields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field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the same a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primary key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and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field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pointed to that specific data block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primary index, there is always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to one relationship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between the entries in the index table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Indexing 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further divided into two types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 Index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4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Index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2959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Dense Index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0756" y="2831123"/>
            <a:ext cx="2109019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a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 index, a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is created for every search key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valued in the database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 indexing helps you to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search faster but needs more space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to store index records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dense indexing, records contain search key value and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points to the real record on the disk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28" y="7232328"/>
            <a:ext cx="8347588" cy="52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441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Sparse Index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49297" y="3033813"/>
            <a:ext cx="20333111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sparse index is an index record that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appears for only some of the values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in the file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Index helps you to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resolve the issues of dense indexing</a:t>
            </a:r>
            <a:r>
              <a:rPr 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sparse indexing technique,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range of index columns stores the same data block address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when data needs to be retrieved, this block address will be fetched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indexing method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stores index records for only some search key values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needs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less space, less maintenance overhead for insertion, and deletions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but it is </a:t>
            </a:r>
            <a:r>
              <a:rPr 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slower compared to the dense index for locating records.</a:t>
            </a: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5149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Sparse Index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32" y="3307152"/>
            <a:ext cx="8613057" cy="6839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525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2E1952B-F924-4D37-BFB3-DD9B751D91B0}"/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161</Words>
  <Application>Microsoft Office PowerPoint</Application>
  <PresentationFormat>Custom</PresentationFormat>
  <Paragraphs>112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Helvetica Neue Light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</cp:lastModifiedBy>
  <cp:revision>33</cp:revision>
  <dcterms:modified xsi:type="dcterms:W3CDTF">2022-03-06T14:30:19Z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