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9"/>
  </p:notesMasterIdLst>
  <p:sldIdLst>
    <p:sldId id="258" r:id="rId5"/>
    <p:sldId id="275" r:id="rId6"/>
    <p:sldId id="294" r:id="rId7"/>
    <p:sldId id="278" r:id="rId8"/>
    <p:sldId id="296" r:id="rId9"/>
    <p:sldId id="293" r:id="rId10"/>
    <p:sldId id="297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7" r:id="rId20"/>
    <p:sldId id="308" r:id="rId21"/>
    <p:sldId id="305" r:id="rId22"/>
    <p:sldId id="310" r:id="rId23"/>
    <p:sldId id="311" r:id="rId24"/>
    <p:sldId id="312" r:id="rId25"/>
    <p:sldId id="309" r:id="rId26"/>
    <p:sldId id="313" r:id="rId27"/>
    <p:sldId id="329" r:id="rId28"/>
    <p:sldId id="315" r:id="rId29"/>
    <p:sldId id="316" r:id="rId30"/>
    <p:sldId id="318" r:id="rId31"/>
    <p:sldId id="323" r:id="rId32"/>
    <p:sldId id="322" r:id="rId33"/>
    <p:sldId id="321" r:id="rId34"/>
    <p:sldId id="330" r:id="rId35"/>
    <p:sldId id="331" r:id="rId36"/>
    <p:sldId id="332" r:id="rId37"/>
    <p:sldId id="333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993"/>
    <a:srgbClr val="47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C0A9-32C5-4E0F-83BA-D4654094EC40}" v="2" dt="2022-02-01T07:18:51.429"/>
    <p1510:client id="{AF503B24-2ADC-4348-9DA7-7415A7705BA8}" v="18" dt="2022-02-01T06:16:31.429"/>
    <p1510:client id="{BC990361-EE61-4B0E-92DC-AA9F301E682C}" v="18" dt="2022-02-04T05:30:28.659"/>
    <p1510:client id="{EDDC1CB0-252F-40A4-89C6-82728F2235CB}" v="38" dt="2022-02-11T04:15:41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ini A Assistant Professor" userId="S::priyadharsini.cse@rathinam.in::c70d4973-0de6-494f-a37b-74b16939106c" providerId="AD" clId="Web-{BC990361-EE61-4B0E-92DC-AA9F301E682C}"/>
    <pc:docChg chg="modSld">
      <pc:chgData name="Priyadharsini A Assistant Professor" userId="S::priyadharsini.cse@rathinam.in::c70d4973-0de6-494f-a37b-74b16939106c" providerId="AD" clId="Web-{BC990361-EE61-4B0E-92DC-AA9F301E682C}" dt="2022-02-04T05:30:22.394" v="11" actId="20577"/>
      <pc:docMkLst>
        <pc:docMk/>
      </pc:docMkLst>
      <pc:sldChg chg="addSp delSp modSp">
        <pc:chgData name="Priyadharsini A Assistant Professor" userId="S::priyadharsini.cse@rathinam.in::c70d4973-0de6-494f-a37b-74b16939106c" providerId="AD" clId="Web-{BC990361-EE61-4B0E-92DC-AA9F301E682C}" dt="2022-02-04T05:30:22.394" v="11" actId="20577"/>
        <pc:sldMkLst>
          <pc:docMk/>
          <pc:sldMk cId="0" sldId="256"/>
        </pc:sldMkLst>
        <pc:spChg chg="add mod">
          <ac:chgData name="Priyadharsini A Assistant Professor" userId="S::priyadharsini.cse@rathinam.in::c70d4973-0de6-494f-a37b-74b16939106c" providerId="AD" clId="Web-{BC990361-EE61-4B0E-92DC-AA9F301E682C}" dt="2022-02-04T05:30:05.440" v="3" actId="20577"/>
          <ac:spMkLst>
            <pc:docMk/>
            <pc:sldMk cId="0" sldId="256"/>
            <ac:spMk id="2" creationId="{742DFEF2-0214-4591-91F1-2E36A21028F8}"/>
          </ac:spMkLst>
        </pc:spChg>
        <pc:spChg chg="add mod">
          <ac:chgData name="Priyadharsini A Assistant Professor" userId="S::priyadharsini.cse@rathinam.in::c70d4973-0de6-494f-a37b-74b16939106c" providerId="AD" clId="Web-{BC990361-EE61-4B0E-92DC-AA9F301E682C}" dt="2022-02-04T05:30:22.394" v="11" actId="20577"/>
          <ac:spMkLst>
            <pc:docMk/>
            <pc:sldMk cId="0" sldId="256"/>
            <ac:spMk id="3" creationId="{674B9074-CA03-4ED4-B620-4C8A2D2313C8}"/>
          </ac:spMkLst>
        </pc:spChg>
        <pc:spChg chg="add del">
          <ac:chgData name="Priyadharsini A Assistant Professor" userId="S::priyadharsini.cse@rathinam.in::c70d4973-0de6-494f-a37b-74b16939106c" providerId="AD" clId="Web-{BC990361-EE61-4B0E-92DC-AA9F301E682C}" dt="2022-02-04T05:30:13.425" v="6"/>
          <ac:spMkLst>
            <pc:docMk/>
            <pc:sldMk cId="0" sldId="256"/>
            <ac:spMk id="4" creationId="{C7256827-D6A2-4954-8ECC-76F1361116C8}"/>
          </ac:spMkLst>
        </pc:spChg>
      </pc:sldChg>
    </pc:docChg>
  </pc:docChgLst>
  <pc:docChgLst>
    <pc:chgData name="Ramya R Assistant Professor" userId="813cc53b-cdf4-4ce6-80b4-4511270466ca" providerId="ADAL" clId="{DDC0B6D3-D0E5-4D9B-92A2-FCCEB819BD5D}"/>
    <pc:docChg chg="custSel addSld delSld modSld">
      <pc:chgData name="Ramya R Assistant Professor" userId="813cc53b-cdf4-4ce6-80b4-4511270466ca" providerId="ADAL" clId="{DDC0B6D3-D0E5-4D9B-92A2-FCCEB819BD5D}" dt="2022-01-31T12:32:41.497" v="258"/>
      <pc:docMkLst>
        <pc:docMk/>
      </pc:docMkLst>
      <pc:sldChg chg="delSp modSp mod">
        <pc:chgData name="Ramya R Assistant Professor" userId="813cc53b-cdf4-4ce6-80b4-4511270466ca" providerId="ADAL" clId="{DDC0B6D3-D0E5-4D9B-92A2-FCCEB819BD5D}" dt="2022-01-31T12:23:49.559" v="101" actId="21"/>
        <pc:sldMkLst>
          <pc:docMk/>
          <pc:sldMk cId="0" sldId="256"/>
        </pc:sldMkLst>
        <pc:spChg chg="mod">
          <ac:chgData name="Ramya R Assistant Professor" userId="813cc53b-cdf4-4ce6-80b4-4511270466ca" providerId="ADAL" clId="{DDC0B6D3-D0E5-4D9B-92A2-FCCEB819BD5D}" dt="2022-01-31T12:10:03.948" v="9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09:07.569" v="33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3:49.559" v="101" actId="21"/>
          <ac:spMkLst>
            <pc:docMk/>
            <pc:sldMk cId="0" sldId="256"/>
            <ac:spMk id="24" creationId="{00000000-0000-0000-0000-000000000000}"/>
          </ac:spMkLst>
        </pc:spChg>
      </pc:sldChg>
      <pc:sldChg chg="addSp modSp mod">
        <pc:chgData name="Ramya R Assistant Professor" userId="813cc53b-cdf4-4ce6-80b4-4511270466ca" providerId="ADAL" clId="{DDC0B6D3-D0E5-4D9B-92A2-FCCEB819BD5D}" dt="2022-01-31T12:31:57.892" v="256" actId="14100"/>
        <pc:sldMkLst>
          <pc:docMk/>
          <pc:sldMk cId="0" sldId="257"/>
        </pc:sldMkLst>
        <pc:spChg chg="add mod">
          <ac:chgData name="Ramya R Assistant Professor" userId="813cc53b-cdf4-4ce6-80b4-4511270466ca" providerId="ADAL" clId="{DDC0B6D3-D0E5-4D9B-92A2-FCCEB819BD5D}" dt="2022-01-31T12:31:57.892" v="256" actId="14100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813cc53b-cdf4-4ce6-80b4-4511270466ca" providerId="ADAL" clId="{DDC0B6D3-D0E5-4D9B-92A2-FCCEB819BD5D}" dt="2022-01-31T12:26:55.931" v="199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27:35.683" v="217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31:51.621" v="255" actId="1076"/>
          <ac:spMkLst>
            <pc:docMk/>
            <pc:sldMk cId="0" sldId="257"/>
            <ac:spMk id="28" creationId="{00000000-0000-0000-0000-000000000000}"/>
          </ac:spMkLst>
        </pc:spChg>
      </pc:sldChg>
      <pc:sldChg chg="delSp modSp add mod">
        <pc:chgData name="Ramya R Assistant Professor" userId="813cc53b-cdf4-4ce6-80b4-4511270466ca" providerId="ADAL" clId="{DDC0B6D3-D0E5-4D9B-92A2-FCCEB819BD5D}" dt="2022-01-31T12:26:21.932" v="178" actId="1076"/>
        <pc:sldMkLst>
          <pc:docMk/>
          <pc:sldMk cId="1847126465" sldId="258"/>
        </pc:sldMkLst>
        <pc:spChg chg="mod">
          <ac:chgData name="Ramya R Assistant Professor" userId="813cc53b-cdf4-4ce6-80b4-4511270466ca" providerId="ADAL" clId="{DDC0B6D3-D0E5-4D9B-92A2-FCCEB819BD5D}" dt="2022-01-31T12:26:21.932" v="178" actId="1076"/>
          <ac:spMkLst>
            <pc:docMk/>
            <pc:sldMk cId="1847126465" sldId="258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6:17.735" v="177" actId="21"/>
          <ac:spMkLst>
            <pc:docMk/>
            <pc:sldMk cId="1847126465" sldId="258"/>
            <ac:spMk id="24" creationId="{00000000-0000-0000-0000-000000000000}"/>
          </ac:spMkLst>
        </pc:spChg>
      </pc:sldChg>
      <pc:sldChg chg="add del">
        <pc:chgData name="Ramya R Assistant Professor" userId="813cc53b-cdf4-4ce6-80b4-4511270466ca" providerId="ADAL" clId="{DDC0B6D3-D0E5-4D9B-92A2-FCCEB819BD5D}" dt="2022-01-31T12:27:08.734" v="201" actId="47"/>
        <pc:sldMkLst>
          <pc:docMk/>
          <pc:sldMk cId="3887289802" sldId="259"/>
        </pc:sldMkLst>
      </pc:sldChg>
      <pc:sldChg chg="add">
        <pc:chgData name="Ramya R Assistant Professor" userId="813cc53b-cdf4-4ce6-80b4-4511270466ca" providerId="ADAL" clId="{DDC0B6D3-D0E5-4D9B-92A2-FCCEB819BD5D}" dt="2022-01-31T12:27:06.222" v="200"/>
        <pc:sldMkLst>
          <pc:docMk/>
          <pc:sldMk cId="3829886052" sldId="260"/>
        </pc:sldMkLst>
      </pc:sldChg>
      <pc:sldChg chg="new">
        <pc:chgData name="Ramya R Assistant Professor" userId="813cc53b-cdf4-4ce6-80b4-4511270466ca" providerId="ADAL" clId="{DDC0B6D3-D0E5-4D9B-92A2-FCCEB819BD5D}" dt="2022-01-31T12:28:10.877" v="218" actId="680"/>
        <pc:sldMkLst>
          <pc:docMk/>
          <pc:sldMk cId="296657569" sldId="261"/>
        </pc:sldMkLst>
      </pc:sldChg>
      <pc:sldChg chg="new">
        <pc:chgData name="Ramya R Assistant Professor" userId="813cc53b-cdf4-4ce6-80b4-4511270466ca" providerId="ADAL" clId="{DDC0B6D3-D0E5-4D9B-92A2-FCCEB819BD5D}" dt="2022-01-31T12:32:34.617" v="257" actId="680"/>
        <pc:sldMkLst>
          <pc:docMk/>
          <pc:sldMk cId="4130304615" sldId="262"/>
        </pc:sldMkLst>
      </pc:sldChg>
      <pc:sldChg chg="add">
        <pc:chgData name="Ramya R Assistant Professor" userId="813cc53b-cdf4-4ce6-80b4-4511270466ca" providerId="ADAL" clId="{DDC0B6D3-D0E5-4D9B-92A2-FCCEB819BD5D}" dt="2022-01-31T12:32:41.497" v="258"/>
        <pc:sldMkLst>
          <pc:docMk/>
          <pc:sldMk cId="865844983" sldId="263"/>
        </pc:sldMkLst>
      </pc:sldChg>
    </pc:docChg>
  </pc:docChgLst>
  <pc:docChgLst>
    <pc:chgData name="Sharmila B Technical Trainer" userId="S::sharmila.placement@rathinam.in::9f201489-9e2d-45df-a4f3-bc629776521b" providerId="AD" clId="Web-{EDDC1CB0-252F-40A4-89C6-82728F2235CB}"/>
    <pc:docChg chg="addSld delSld modSld">
      <pc:chgData name="Sharmila B Technical Trainer" userId="S::sharmila.placement@rathinam.in::9f201489-9e2d-45df-a4f3-bc629776521b" providerId="AD" clId="Web-{EDDC1CB0-252F-40A4-89C6-82728F2235CB}" dt="2022-02-11T04:15:41.509" v="21"/>
      <pc:docMkLst>
        <pc:docMk/>
      </pc:docMkLst>
      <pc:sldChg chg="add del">
        <pc:chgData name="Sharmila B Technical Trainer" userId="S::sharmila.placement@rathinam.in::9f201489-9e2d-45df-a4f3-bc629776521b" providerId="AD" clId="Web-{EDDC1CB0-252F-40A4-89C6-82728F2235CB}" dt="2022-02-11T04:15:34.650" v="19"/>
        <pc:sldMkLst>
          <pc:docMk/>
          <pc:sldMk cId="0" sldId="256"/>
        </pc:sldMkLst>
      </pc:sldChg>
      <pc:sldChg chg="modSp add replId">
        <pc:chgData name="Sharmila B Technical Trainer" userId="S::sharmila.placement@rathinam.in::9f201489-9e2d-45df-a4f3-bc629776521b" providerId="AD" clId="Web-{EDDC1CB0-252F-40A4-89C6-82728F2235CB}" dt="2022-02-11T04:15:17.884" v="15" actId="20577"/>
        <pc:sldMkLst>
          <pc:docMk/>
          <pc:sldMk cId="2274880555" sldId="264"/>
        </pc:sldMkLst>
        <pc:spChg chg="mod">
          <ac:chgData name="Sharmila B Technical Trainer" userId="S::sharmila.placement@rathinam.in::9f201489-9e2d-45df-a4f3-bc629776521b" providerId="AD" clId="Web-{EDDC1CB0-252F-40A4-89C6-82728F2235CB}" dt="2022-02-11T04:15:17.884" v="15" actId="20577"/>
          <ac:spMkLst>
            <pc:docMk/>
            <pc:sldMk cId="2274880555" sldId="264"/>
            <ac:spMk id="22" creationId="{00000000-0000-0000-0000-000000000000}"/>
          </ac:spMkLst>
        </pc:spChg>
      </pc:sldChg>
      <pc:sldChg chg="add del replId">
        <pc:chgData name="Sharmila B Technical Trainer" userId="S::sharmila.placement@rathinam.in::9f201489-9e2d-45df-a4f3-bc629776521b" providerId="AD" clId="Web-{EDDC1CB0-252F-40A4-89C6-82728F2235CB}" dt="2022-02-11T04:15:41.509" v="21"/>
        <pc:sldMkLst>
          <pc:docMk/>
          <pc:sldMk cId="916932149" sldId="265"/>
        </pc:sldMkLst>
      </pc:sldChg>
    </pc:docChg>
  </pc:docChgLst>
  <pc:docChgLst>
    <pc:chgData name="Ramya R Assistant Professor" userId="S::ramya.ece@rathinam.in::813cc53b-cdf4-4ce6-80b4-4511270466ca" providerId="AD" clId="Web-{AF503B24-2ADC-4348-9DA7-7415A7705BA8}"/>
    <pc:docChg chg="modSld">
      <pc:chgData name="Ramya R Assistant Professor" userId="S::ramya.ece@rathinam.in::813cc53b-cdf4-4ce6-80b4-4511270466ca" providerId="AD" clId="Web-{AF503B24-2ADC-4348-9DA7-7415A7705BA8}" dt="2022-02-01T06:16:30.867" v="7" actId="20577"/>
      <pc:docMkLst>
        <pc:docMk/>
      </pc:docMkLst>
      <pc:sldChg chg="modSp">
        <pc:chgData name="Ramya R Assistant Professor" userId="S::ramya.ece@rathinam.in::813cc53b-cdf4-4ce6-80b4-4511270466ca" providerId="AD" clId="Web-{AF503B24-2ADC-4348-9DA7-7415A7705BA8}" dt="2022-02-01T06:16:05.022" v="0" actId="20577"/>
        <pc:sldMkLst>
          <pc:docMk/>
          <pc:sldMk cId="0" sldId="256"/>
        </pc:sldMkLst>
        <pc:spChg chg="mod">
          <ac:chgData name="Ramya R Assistant Professor" userId="S::ramya.ece@rathinam.in::813cc53b-cdf4-4ce6-80b4-4511270466ca" providerId="AD" clId="Web-{AF503B24-2ADC-4348-9DA7-7415A7705BA8}" dt="2022-02-01T06:16:05.022" v="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24.476" v="4" actId="20577"/>
        <pc:sldMkLst>
          <pc:docMk/>
          <pc:sldMk cId="0" sldId="257"/>
        </pc:sldMkLst>
        <pc:spChg chg="mod">
          <ac:chgData name="Ramya R Assistant Professor" userId="S::ramya.ece@rathinam.in::813cc53b-cdf4-4ce6-80b4-4511270466ca" providerId="AD" clId="Web-{AF503B24-2ADC-4348-9DA7-7415A7705BA8}" dt="2022-02-01T06:16:24.476" v="4" actId="20577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2.288" v="2" actId="20577"/>
          <ac:spMkLst>
            <pc:docMk/>
            <pc:sldMk cId="0" sldId="257"/>
            <ac:spMk id="28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16.507" v="1" actId="20577"/>
        <pc:sldMkLst>
          <pc:docMk/>
          <pc:sldMk cId="1847126465" sldId="258"/>
        </pc:sldMkLst>
        <pc:spChg chg="mod">
          <ac:chgData name="Ramya R Assistant Professor" userId="S::ramya.ece@rathinam.in::813cc53b-cdf4-4ce6-80b4-4511270466ca" providerId="AD" clId="Web-{AF503B24-2ADC-4348-9DA7-7415A7705BA8}" dt="2022-02-01T06:16:16.507" v="1" actId="20577"/>
          <ac:spMkLst>
            <pc:docMk/>
            <pc:sldMk cId="1847126465" sldId="258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30.867" v="7" actId="20577"/>
        <pc:sldMkLst>
          <pc:docMk/>
          <pc:sldMk cId="865844983" sldId="263"/>
        </pc:sldMkLst>
        <pc:spChg chg="mod">
          <ac:chgData name="Ramya R Assistant Professor" userId="S::ramya.ece@rathinam.in::813cc53b-cdf4-4ce6-80b4-4511270466ca" providerId="AD" clId="Web-{AF503B24-2ADC-4348-9DA7-7415A7705BA8}" dt="2022-02-01T06:16:30.867" v="7" actId="20577"/>
          <ac:spMkLst>
            <pc:docMk/>
            <pc:sldMk cId="865844983" sldId="263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8.773" v="5" actId="20577"/>
          <ac:spMkLst>
            <pc:docMk/>
            <pc:sldMk cId="865844983" sldId="263"/>
            <ac:spMk id="28" creationId="{00000000-0000-0000-0000-000000000000}"/>
          </ac:spMkLst>
        </pc:spChg>
      </pc:sldChg>
    </pc:docChg>
  </pc:docChgLst>
  <pc:docChgLst>
    <pc:chgData name="Sharmila B Technical Trainer" userId="S::sharmila.placement@rathinam.in::9f201489-9e2d-45df-a4f3-bc629776521b" providerId="AD" clId="Web-{9076C0A9-32C5-4E0F-83BA-D4654094EC40}"/>
    <pc:docChg chg="modSld">
      <pc:chgData name="Sharmila B Technical Trainer" userId="S::sharmila.placement@rathinam.in::9f201489-9e2d-45df-a4f3-bc629776521b" providerId="AD" clId="Web-{9076C0A9-32C5-4E0F-83BA-D4654094EC40}" dt="2022-02-01T07:18:51.429" v="1" actId="20577"/>
      <pc:docMkLst>
        <pc:docMk/>
      </pc:docMkLst>
      <pc:sldChg chg="modSp">
        <pc:chgData name="Sharmila B Technical Trainer" userId="S::sharmila.placement@rathinam.in::9f201489-9e2d-45df-a4f3-bc629776521b" providerId="AD" clId="Web-{9076C0A9-32C5-4E0F-83BA-D4654094EC40}" dt="2022-02-01T07:18:51.429" v="1" actId="20577"/>
        <pc:sldMkLst>
          <pc:docMk/>
          <pc:sldMk cId="0" sldId="256"/>
        </pc:sldMkLst>
        <pc:spChg chg="mod">
          <ac:chgData name="Sharmila B Technical Trainer" userId="S::sharmila.placement@rathinam.in::9f201489-9e2d-45df-a4f3-bc629776521b" providerId="AD" clId="Web-{9076C0A9-32C5-4E0F-83BA-D4654094EC40}" dt="2022-02-01T07:18:51.429" v="1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3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6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2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0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9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Whenever a user submits a query, the database checks against the granted privileges and rejects the query if it is not authorized.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2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Course title"/>
          <p:cNvSpPr/>
          <p:nvPr userDrawn="1"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DBMS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1410215"/>
            <a:ext cx="3712555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Arial" pitchFamily="34" charset="0"/>
                <a:cs typeface="Arial" pitchFamily="34" charset="0"/>
              </a:rPr>
              <a:t>by</a:t>
            </a: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err="1">
                <a:latin typeface="Arial" pitchFamily="34" charset="0"/>
                <a:cs typeface="Arial" pitchFamily="34" charset="0"/>
              </a:rPr>
              <a:t>Mr</a:t>
            </a:r>
            <a:r>
              <a:rPr lang="en-IN" dirty="0">
                <a:latin typeface="Arial" pitchFamily="34" charset="0"/>
                <a:cs typeface="Arial" pitchFamily="34" charset="0"/>
              </a:rPr>
              <a:t>s</a:t>
            </a:r>
            <a:r>
              <a:rPr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Sharmila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Technical Trainer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5" name="Course Title"/>
          <p:cNvSpPr txBox="1"/>
          <p:nvPr/>
        </p:nvSpPr>
        <p:spPr>
          <a:xfrm>
            <a:off x="466469" y="5825155"/>
            <a:ext cx="2368570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sz="6600" dirty="0" smtClean="0">
                <a:latin typeface="Arial" pitchFamily="34" charset="0"/>
                <a:cs typeface="Arial" pitchFamily="34" charset="0"/>
              </a:rPr>
              <a:t>Database Management System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 Title"/>
          <p:cNvSpPr txBox="1"/>
          <p:nvPr/>
        </p:nvSpPr>
        <p:spPr>
          <a:xfrm>
            <a:off x="466469" y="7030693"/>
            <a:ext cx="2368570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Structured Query Language - SQL</a:t>
            </a:r>
            <a:endParaRPr lang="en-U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for ALTER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43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3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DDL – Drop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5034" y="1416388"/>
            <a:ext cx="20762415" cy="93564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It is used to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delete both the structure and record stored in the table</a:t>
            </a: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4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drop a table:</a:t>
            </a:r>
          </a:p>
          <a:p>
            <a:pPr lvl="6" indent="0" algn="l"/>
            <a:endParaRPr lang="en-US" sz="4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4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Student;</a:t>
            </a:r>
          </a:p>
          <a:p>
            <a:pPr lvl="6" indent="0" algn="l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Drop frees the space occupied by the table.</a:t>
            </a:r>
          </a:p>
          <a:p>
            <a:pPr lvl="6" indent="0" algn="l"/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Applying drop on the unnecessary table will improve the performance of DB.</a:t>
            </a:r>
          </a:p>
          <a:p>
            <a:pPr lvl="6" indent="0" algn="l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To drop </a:t>
            </a:r>
            <a:r>
              <a:rPr lang="en-US" sz="4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Column in a table:</a:t>
            </a:r>
          </a:p>
          <a:p>
            <a:pPr lvl="6" indent="0" algn="l"/>
            <a:endParaRPr lang="en-US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7" indent="0" algn="l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473AF4"/>
                </a:solidFill>
              </a:rPr>
              <a:t>ALTER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473AF4"/>
                </a:solidFill>
              </a:rPr>
              <a:t>TABLE</a:t>
            </a:r>
            <a:r>
              <a:rPr lang="en-US" sz="4400" dirty="0"/>
              <a:t> Student </a:t>
            </a:r>
            <a:r>
              <a:rPr lang="en-US" sz="4400" dirty="0">
                <a:solidFill>
                  <a:srgbClr val="473AF4"/>
                </a:solidFill>
              </a:rPr>
              <a:t>DROP</a:t>
            </a:r>
            <a:r>
              <a:rPr lang="en-US" sz="4400" dirty="0"/>
              <a:t> COLUMN  Marks;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61499"/>
              </p:ext>
            </p:extLst>
          </p:nvPr>
        </p:nvGraphicFramePr>
        <p:xfrm>
          <a:off x="2456874" y="10544196"/>
          <a:ext cx="162559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2285"/>
                <a:gridCol w="2322285"/>
                <a:gridCol w="2322285"/>
                <a:gridCol w="2322285"/>
                <a:gridCol w="2322285"/>
                <a:gridCol w="2322285"/>
                <a:gridCol w="2322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ROLL_NO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2551"/>
              </p:ext>
            </p:extLst>
          </p:nvPr>
        </p:nvGraphicFramePr>
        <p:xfrm>
          <a:off x="2401455" y="11435204"/>
          <a:ext cx="1393371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2285"/>
                <a:gridCol w="2322285"/>
                <a:gridCol w="2322285"/>
                <a:gridCol w="2322285"/>
                <a:gridCol w="2322285"/>
                <a:gridCol w="2322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ROLL_NO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273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for DROP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39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3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DDL – Truncate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5870" y="2857260"/>
            <a:ext cx="18442384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0" dirty="0" smtClean="0"/>
              <a:t>It </a:t>
            </a:r>
            <a:r>
              <a:rPr lang="en-US" sz="4400" b="0" dirty="0"/>
              <a:t>is used to </a:t>
            </a:r>
            <a:r>
              <a:rPr lang="en-US" sz="4400" dirty="0"/>
              <a:t>delete all the rows from the </a:t>
            </a:r>
            <a:r>
              <a:rPr lang="en-US" sz="4400" dirty="0" smtClean="0"/>
              <a:t>table.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4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Truncate a table:</a:t>
            </a:r>
          </a:p>
          <a:p>
            <a:pPr lvl="6" indent="0" algn="l"/>
            <a:endParaRPr lang="en-US" sz="4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4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TRUNCATE TABLE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Student;</a:t>
            </a:r>
          </a:p>
          <a:p>
            <a:pPr lvl="6" indent="0" algn="l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41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for TRUNCATE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69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DML - SQL Commands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Structured Query language - SQL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856509" y="1830412"/>
            <a:ext cx="203661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Manipulation Language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enables users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to access or manipulate data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in a relational database. </a:t>
            </a:r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DML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provides commands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Insertion, retrieval, deletion and modification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of information in a database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6328" y="5347855"/>
            <a:ext cx="18398836" cy="651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447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3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DML – Insert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9833" y="2081406"/>
            <a:ext cx="1844238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It is used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to insert data into a table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0" indent="-571500" algn="l">
              <a:buFont typeface="Wingdings" panose="05000000000000000000" pitchFamily="2" charset="2"/>
              <a:buChar char="Ø"/>
            </a:pPr>
            <a:r>
              <a:rPr lang="en-US" alt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It is possible to write the INSERT INTO statement in two ways:</a:t>
            </a:r>
            <a:r>
              <a:rPr lang="en-US" altLang="en-US" sz="8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6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endParaRPr lang="en-US" sz="4400" u="sng" dirty="0" smtClean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 INTO </a:t>
            </a:r>
            <a:r>
              <a:rPr lang="en-US" sz="4400" i="1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44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400" i="1" dirty="0">
                <a:latin typeface="Arial" panose="020B0604020202020204" pitchFamily="34" charset="0"/>
                <a:cs typeface="Arial" panose="020B0604020202020204" pitchFamily="34" charset="0"/>
              </a:rPr>
              <a:t>column1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400" i="1" dirty="0">
                <a:latin typeface="Arial" panose="020B0604020202020204" pitchFamily="34" charset="0"/>
                <a:cs typeface="Arial" panose="020B0604020202020204" pitchFamily="34" charset="0"/>
              </a:rPr>
              <a:t> column2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400" i="1" dirty="0">
                <a:latin typeface="Arial" panose="020B0604020202020204" pitchFamily="34" charset="0"/>
                <a:cs typeface="Arial" panose="020B0604020202020204" pitchFamily="34" charset="0"/>
              </a:rPr>
              <a:t> column3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, ...)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 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400" i="1" dirty="0"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400" i="1" dirty="0">
                <a:latin typeface="Arial" panose="020B0604020202020204" pitchFamily="34" charset="0"/>
                <a:cs typeface="Arial" panose="020B0604020202020204" pitchFamily="34" charset="0"/>
              </a:rPr>
              <a:t> value2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400" i="1" dirty="0">
                <a:latin typeface="Arial" panose="020B0604020202020204" pitchFamily="34" charset="0"/>
                <a:cs typeface="Arial" panose="020B0604020202020204" pitchFamily="34" charset="0"/>
              </a:rPr>
              <a:t> value3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...);</a:t>
            </a:r>
          </a:p>
          <a:p>
            <a:pPr lvl="6" indent="0" algn="l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sz="44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INTO </a:t>
            </a:r>
            <a:r>
              <a:rPr lang="en-US" sz="4400" i="1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4400" i="1" dirty="0"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400" i="1" dirty="0">
                <a:latin typeface="Arial" panose="020B0604020202020204" pitchFamily="34" charset="0"/>
                <a:cs typeface="Arial" panose="020B0604020202020204" pitchFamily="34" charset="0"/>
              </a:rPr>
              <a:t> value2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400" i="1" dirty="0">
                <a:latin typeface="Arial" panose="020B0604020202020204" pitchFamily="34" charset="0"/>
                <a:cs typeface="Arial" panose="020B0604020202020204" pitchFamily="34" charset="0"/>
              </a:rPr>
              <a:t> value3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, ...);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12706"/>
              </p:ext>
            </p:extLst>
          </p:nvPr>
        </p:nvGraphicFramePr>
        <p:xfrm>
          <a:off x="2761672" y="8606269"/>
          <a:ext cx="16147390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368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for INSERT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82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DML – UPDATE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8583" y="2122800"/>
            <a:ext cx="21336000" cy="5488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is used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data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3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800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a Database: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 algn="l"/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40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40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i="1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40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40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i="1" dirty="0">
                <a:latin typeface="Arial" panose="020B0604020202020204" pitchFamily="34" charset="0"/>
                <a:cs typeface="Arial" panose="020B0604020202020204" pitchFamily="34" charset="0"/>
              </a:rPr>
              <a:t>column1 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4000" b="0" i="1" dirty="0">
                <a:latin typeface="Arial" panose="020B0604020202020204" pitchFamily="34" charset="0"/>
                <a:cs typeface="Arial" panose="020B0604020202020204" pitchFamily="34" charset="0"/>
              </a:rPr>
              <a:t> value1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000" b="0" i="1" dirty="0">
                <a:latin typeface="Arial" panose="020B0604020202020204" pitchFamily="34" charset="0"/>
                <a:cs typeface="Arial" panose="020B0604020202020204" pitchFamily="34" charset="0"/>
              </a:rPr>
              <a:t> column2 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4000" b="0" i="1" dirty="0">
                <a:latin typeface="Arial" panose="020B0604020202020204" pitchFamily="34" charset="0"/>
                <a:cs typeface="Arial" panose="020B0604020202020204" pitchFamily="34" charset="0"/>
              </a:rPr>
              <a:t> value2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, ...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40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i="1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3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800" u="sng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8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Student </a:t>
            </a:r>
            <a:r>
              <a:rPr lang="en-US" sz="38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PHONE =123 </a:t>
            </a:r>
            <a:r>
              <a:rPr lang="en-US" sz="38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PHONE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4000" dirty="0"/>
              <a:t>9455123451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sz="3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09293"/>
              </p:ext>
            </p:extLst>
          </p:nvPr>
        </p:nvGraphicFramePr>
        <p:xfrm>
          <a:off x="2761672" y="8384597"/>
          <a:ext cx="16147390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59827"/>
              </p:ext>
            </p:extLst>
          </p:nvPr>
        </p:nvGraphicFramePr>
        <p:xfrm>
          <a:off x="2775527" y="8370743"/>
          <a:ext cx="16147390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293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for UPDATE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85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SQL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Structured Query language - SQL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856509" y="1830412"/>
            <a:ext cx="203661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is a language designed specifically for communicating with databases</a:t>
            </a:r>
            <a:r>
              <a:rPr lang="en-US" sz="40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40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are the SQL Manipulation Commands.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40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545" y="5000512"/>
            <a:ext cx="13217237" cy="655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4880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DML – DELETE 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8583" y="2138189"/>
            <a:ext cx="21336000" cy="5457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is used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rows 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3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800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a Database: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 algn="l"/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40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40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i="1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indent="0" algn="l"/>
            <a:endParaRPr lang="en-US" sz="40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/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8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Student </a:t>
            </a:r>
            <a:r>
              <a:rPr lang="en-US" sz="38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ROLL_NO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= 2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800" u="sng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kumimoji="0" lang="en-US" sz="3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35878"/>
              </p:ext>
            </p:extLst>
          </p:nvPr>
        </p:nvGraphicFramePr>
        <p:xfrm>
          <a:off x="3177308" y="7596093"/>
          <a:ext cx="16147390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00253"/>
              </p:ext>
            </p:extLst>
          </p:nvPr>
        </p:nvGraphicFramePr>
        <p:xfrm>
          <a:off x="3191163" y="7596093"/>
          <a:ext cx="16147390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28353"/>
              </p:ext>
            </p:extLst>
          </p:nvPr>
        </p:nvGraphicFramePr>
        <p:xfrm>
          <a:off x="3177309" y="7596093"/>
          <a:ext cx="16147390" cy="2985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769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for DELETE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2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DML – SELECT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96292" y="1830412"/>
            <a:ext cx="21336000" cy="3642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/>
              <a:t>It</a:t>
            </a:r>
            <a:r>
              <a:rPr lang="en-US" sz="4000" b="0" dirty="0"/>
              <a:t> is used </a:t>
            </a:r>
            <a:r>
              <a:rPr lang="en-US" sz="4000" dirty="0"/>
              <a:t>to fetch the data</a:t>
            </a:r>
            <a:r>
              <a:rPr lang="en-US" sz="4000" b="0" dirty="0"/>
              <a:t> from the database.</a:t>
            </a:r>
            <a:r>
              <a:rPr lang="en-US" sz="3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800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Selecting a Database: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800" u="sng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38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38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TABLE;</a:t>
            </a:r>
            <a:endParaRPr lang="en-US" sz="3800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3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12440"/>
              </p:ext>
            </p:extLst>
          </p:nvPr>
        </p:nvGraphicFramePr>
        <p:xfrm>
          <a:off x="3537527" y="6182929"/>
          <a:ext cx="16147390" cy="2985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63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for SELECT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86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DCL – SQL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7345" y="1602754"/>
            <a:ext cx="204493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Control Languages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includes commands such as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GRANT and REVOKE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which mainly deal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with the rights, permissions, and other controls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of the database system. </a:t>
            </a:r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5927" y="5338762"/>
            <a:ext cx="16874837" cy="643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7944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DCL – Grant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1708" y="2496666"/>
            <a:ext cx="21723928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400" b="0" dirty="0">
              <a:solidFill>
                <a:schemeClr val="tx1"/>
              </a:solidFill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var(--bs-font-monospace)"/>
              </a:rPr>
              <a:t>GRANT </a:t>
            </a:r>
            <a:r>
              <a:rPr lang="en-US" altLang="en-US" sz="3200" b="0" dirty="0" smtClean="0">
                <a:solidFill>
                  <a:srgbClr val="212529"/>
                </a:solidFill>
                <a:latin typeface="system-ui"/>
              </a:rPr>
              <a:t>: </a:t>
            </a:r>
            <a:r>
              <a:rPr lang="en-US" altLang="en-US" sz="3200" b="0" dirty="0">
                <a:solidFill>
                  <a:srgbClr val="212529"/>
                </a:solidFill>
                <a:latin typeface="system-ui"/>
              </a:rPr>
              <a:t>Used to provide any user access privileges or other </a:t>
            </a:r>
            <a:r>
              <a:rPr lang="en-US" altLang="en-US" sz="3200" b="0" dirty="0" smtClean="0">
                <a:solidFill>
                  <a:srgbClr val="212529"/>
                </a:solidFill>
                <a:latin typeface="system-ui"/>
              </a:rPr>
              <a:t>privileges </a:t>
            </a:r>
            <a:r>
              <a:rPr lang="en-US" altLang="en-US" sz="3200" b="0" dirty="0">
                <a:solidFill>
                  <a:srgbClr val="212529"/>
                </a:solidFill>
                <a:latin typeface="system-ui"/>
              </a:rPr>
              <a:t>for the database</a:t>
            </a:r>
            <a:r>
              <a:rPr lang="en-US" altLang="en-US" sz="3200" b="0" dirty="0" smtClean="0">
                <a:solidFill>
                  <a:srgbClr val="212529"/>
                </a:solidFill>
                <a:latin typeface="system-ui"/>
              </a:rPr>
              <a:t>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b="0" dirty="0">
              <a:solidFill>
                <a:srgbClr val="212529"/>
              </a:solidFill>
              <a:latin typeface="system-ui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var(--bs-font-monospace)"/>
              </a:rPr>
              <a:t>REVOKE </a:t>
            </a:r>
            <a:r>
              <a:rPr lang="en-US" altLang="en-US" sz="3200" b="0" dirty="0" smtClean="0">
                <a:solidFill>
                  <a:srgbClr val="212529"/>
                </a:solidFill>
                <a:latin typeface="system-ui"/>
              </a:rPr>
              <a:t>: </a:t>
            </a:r>
            <a:r>
              <a:rPr lang="en-US" altLang="en-US" sz="3200" b="0" dirty="0">
                <a:solidFill>
                  <a:srgbClr val="212529"/>
                </a:solidFill>
                <a:latin typeface="system-ui"/>
              </a:rPr>
              <a:t>Used to take back permissions from any user</a:t>
            </a:r>
            <a:r>
              <a:rPr lang="en-US" altLang="en-US" sz="3200" b="0" dirty="0" smtClean="0">
                <a:solidFill>
                  <a:srgbClr val="212529"/>
                </a:solidFill>
                <a:latin typeface="system-ui"/>
              </a:rPr>
              <a:t>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b="0" dirty="0">
              <a:solidFill>
                <a:srgbClr val="212529"/>
              </a:solidFill>
              <a:latin typeface="system-ui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b="0" dirty="0">
              <a:solidFill>
                <a:srgbClr val="212529"/>
              </a:solidFill>
              <a:latin typeface="system-ui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36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346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4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CL – SQL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765" y="1763795"/>
            <a:ext cx="4636655" cy="40290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5" y="1816831"/>
            <a:ext cx="5238750" cy="3905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63091" y="7064341"/>
            <a:ext cx="437803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50000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51098" y="7064341"/>
            <a:ext cx="437803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/>
              <a:t>3000</a:t>
            </a:r>
            <a:r>
              <a:rPr kumimoji="0" lang="en-US" sz="7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8201782" y="3306383"/>
            <a:ext cx="6649316" cy="1426254"/>
          </a:xfrm>
          <a:prstGeom prst="left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79414" y="1830412"/>
            <a:ext cx="349134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10000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3819" y="10212293"/>
            <a:ext cx="437803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kumimoji="0" lang="en-US" sz="7200" b="1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0000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12970" y="10111153"/>
            <a:ext cx="437803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kumimoji="0" lang="en-US" sz="72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0000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Minus 18"/>
          <p:cNvSpPr/>
          <p:nvPr/>
        </p:nvSpPr>
        <p:spPr>
          <a:xfrm>
            <a:off x="4337340" y="8786411"/>
            <a:ext cx="914400" cy="914400"/>
          </a:xfrm>
          <a:prstGeom prst="mathMinus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Plus 19"/>
          <p:cNvSpPr/>
          <p:nvPr/>
        </p:nvSpPr>
        <p:spPr>
          <a:xfrm>
            <a:off x="16744788" y="8786411"/>
            <a:ext cx="914400" cy="914400"/>
          </a:xfrm>
          <a:prstGeom prst="mathPlus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54358" y="11589492"/>
            <a:ext cx="5680363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0" b="1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40000</a:t>
            </a:r>
            <a:endParaRPr kumimoji="0" lang="en-US" sz="7000" b="1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61806" y="11413403"/>
            <a:ext cx="5680363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0" b="1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40000</a:t>
            </a:r>
            <a:endParaRPr kumimoji="0" lang="en-US" sz="7000" b="1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70351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7818" y="3463637"/>
            <a:ext cx="15711055" cy="717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26131" y="1799650"/>
            <a:ext cx="161874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rgbClr val="27323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Transactions group </a:t>
            </a:r>
            <a:r>
              <a:rPr lang="en-US" sz="4400" dirty="0">
                <a:solidFill>
                  <a:srgbClr val="27323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set of tasks into a single execution unit</a:t>
            </a:r>
            <a:endParaRPr lang="en-US" sz="4400" dirty="0"/>
          </a:p>
        </p:txBody>
      </p:sp>
      <p:sp>
        <p:nvSpPr>
          <p:cNvPr id="6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CL – SQL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5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CL – COMMIT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4395" y="526402"/>
            <a:ext cx="21225164" cy="13029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command is 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permanently save any transaction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the database.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any DML command like 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INSERT, UPDATE or DELETE, 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made by these commands are not permanent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until the current session is closed, the changes made by these commands can be rolled back.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avoid that, we use 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COMMIT command to mark the changes as permanent.</a:t>
            </a: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5299" y="4264417"/>
            <a:ext cx="22154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Account 1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59030" y="4379174"/>
            <a:ext cx="22154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Account 2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332953" y="7571664"/>
            <a:ext cx="9848812" cy="815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60" y="4500797"/>
            <a:ext cx="2181225" cy="2181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43" y="3254898"/>
            <a:ext cx="1304925" cy="962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655" y="3221819"/>
            <a:ext cx="1638880" cy="130275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5185299" y="6982691"/>
            <a:ext cx="10387210" cy="3191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/>
          <p:nvPr/>
        </p:nvCxnSpPr>
        <p:spPr>
          <a:xfrm>
            <a:off x="4890994" y="8319051"/>
            <a:ext cx="10681515" cy="3595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/>
          <p:cNvSpPr txBox="1"/>
          <p:nvPr/>
        </p:nvSpPr>
        <p:spPr>
          <a:xfrm>
            <a:off x="5439908" y="7000638"/>
            <a:ext cx="549639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Update Account Balance</a:t>
            </a:r>
            <a:r>
              <a:rPr kumimoji="0" lang="en-US" sz="3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1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39908" y="7653242"/>
            <a:ext cx="549639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Update Account Balance</a:t>
            </a:r>
            <a:r>
              <a:rPr kumimoji="0" lang="en-US" sz="3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03965" y="7042432"/>
            <a:ext cx="549639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3"/>
                </a:solidFill>
              </a:rPr>
              <a:t>Update Success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sym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19252" y="7749486"/>
            <a:ext cx="549639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3"/>
                </a:solidFill>
              </a:rPr>
              <a:t>Update Success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sym typeface="Helvetica Neue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988397" y="6214057"/>
            <a:ext cx="3344556" cy="2660073"/>
            <a:chOff x="1988397" y="6214057"/>
            <a:chExt cx="3344556" cy="2660073"/>
          </a:xfrm>
        </p:grpSpPr>
        <p:sp>
          <p:nvSpPr>
            <p:cNvPr id="6" name="Flowchart: Connector 5"/>
            <p:cNvSpPr/>
            <p:nvPr/>
          </p:nvSpPr>
          <p:spPr>
            <a:xfrm>
              <a:off x="1988397" y="6214057"/>
              <a:ext cx="3344556" cy="2660073"/>
            </a:xfrm>
            <a:prstGeom prst="flowChartConnector">
              <a:avLst/>
            </a:prstGeom>
            <a:gradFill flip="none" rotWithShape="1">
              <a:gsLst>
                <a:gs pos="0">
                  <a:srgbClr val="473AF4">
                    <a:tint val="66000"/>
                    <a:satMod val="160000"/>
                  </a:srgbClr>
                </a:gs>
                <a:gs pos="50000">
                  <a:srgbClr val="473AF4">
                    <a:tint val="44500"/>
                    <a:satMod val="160000"/>
                  </a:srgbClr>
                </a:gs>
                <a:gs pos="100000">
                  <a:srgbClr val="473AF4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27593" y="7436311"/>
              <a:ext cx="2263401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BEGIN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5267436" y="6409350"/>
            <a:ext cx="3344556" cy="2660073"/>
            <a:chOff x="15267436" y="6409350"/>
            <a:chExt cx="3344556" cy="2660073"/>
          </a:xfrm>
        </p:grpSpPr>
        <p:sp>
          <p:nvSpPr>
            <p:cNvPr id="38" name="Flowchart: Connector 37"/>
            <p:cNvSpPr/>
            <p:nvPr/>
          </p:nvSpPr>
          <p:spPr>
            <a:xfrm>
              <a:off x="15267436" y="6409350"/>
              <a:ext cx="3344556" cy="2660073"/>
            </a:xfrm>
            <a:prstGeom prst="flowChartConnector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623725" y="7317695"/>
              <a:ext cx="2721794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COMMIT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827" y="3212843"/>
            <a:ext cx="4629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0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2" grpId="0"/>
      <p:bldP spid="45" grpId="0"/>
      <p:bldP spid="46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CL – ROLLBACK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4395" y="2225674"/>
            <a:ext cx="21225164" cy="1056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restores the database to last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committed state.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have used the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UPDATE command 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some changes into the database, and realize that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we can use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ROLLBACK command 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rollback those changes, if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were not committed using the COMMIT command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5299" y="4264417"/>
            <a:ext cx="22154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Account 1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59030" y="4379174"/>
            <a:ext cx="22154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Account 2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332953" y="7571664"/>
            <a:ext cx="9848812" cy="815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60" y="4500797"/>
            <a:ext cx="2181225" cy="2181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43" y="3254898"/>
            <a:ext cx="1304925" cy="962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655" y="3221819"/>
            <a:ext cx="1638880" cy="130275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5185299" y="6982691"/>
            <a:ext cx="10387210" cy="3191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/>
          <p:nvPr/>
        </p:nvCxnSpPr>
        <p:spPr>
          <a:xfrm>
            <a:off x="4890994" y="8319051"/>
            <a:ext cx="10681515" cy="3595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/>
          <p:cNvSpPr txBox="1"/>
          <p:nvPr/>
        </p:nvSpPr>
        <p:spPr>
          <a:xfrm>
            <a:off x="5439908" y="7000638"/>
            <a:ext cx="549639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Update Account Balance</a:t>
            </a:r>
            <a:r>
              <a:rPr kumimoji="0" lang="en-US" sz="3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1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39908" y="7653242"/>
            <a:ext cx="549639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Update Account Balance</a:t>
            </a:r>
            <a:r>
              <a:rPr kumimoji="0" lang="en-US" sz="3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03965" y="7042432"/>
            <a:ext cx="549639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3"/>
                </a:solidFill>
              </a:rPr>
              <a:t>Update Success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sym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19252" y="7749486"/>
            <a:ext cx="549639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</a:rPr>
              <a:t>Update Failed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988397" y="6214057"/>
            <a:ext cx="3344556" cy="2660073"/>
            <a:chOff x="1988397" y="6214057"/>
            <a:chExt cx="3344556" cy="2660073"/>
          </a:xfrm>
        </p:grpSpPr>
        <p:sp>
          <p:nvSpPr>
            <p:cNvPr id="6" name="Flowchart: Connector 5"/>
            <p:cNvSpPr/>
            <p:nvPr/>
          </p:nvSpPr>
          <p:spPr>
            <a:xfrm>
              <a:off x="1988397" y="6214057"/>
              <a:ext cx="3344556" cy="2660073"/>
            </a:xfrm>
            <a:prstGeom prst="flowChartConnector">
              <a:avLst/>
            </a:prstGeom>
            <a:gradFill flip="none" rotWithShape="1">
              <a:gsLst>
                <a:gs pos="0">
                  <a:srgbClr val="473AF4">
                    <a:tint val="66000"/>
                    <a:satMod val="160000"/>
                  </a:srgbClr>
                </a:gs>
                <a:gs pos="50000">
                  <a:srgbClr val="473AF4">
                    <a:tint val="44500"/>
                    <a:satMod val="160000"/>
                  </a:srgbClr>
                </a:gs>
                <a:gs pos="100000">
                  <a:srgbClr val="473AF4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27593" y="7436311"/>
              <a:ext cx="2263401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BEGIN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5267436" y="6409350"/>
            <a:ext cx="3344556" cy="2660073"/>
            <a:chOff x="15267436" y="6409350"/>
            <a:chExt cx="3344556" cy="2660073"/>
          </a:xfrm>
        </p:grpSpPr>
        <p:sp>
          <p:nvSpPr>
            <p:cNvPr id="38" name="Flowchart: Connector 37"/>
            <p:cNvSpPr/>
            <p:nvPr/>
          </p:nvSpPr>
          <p:spPr>
            <a:xfrm>
              <a:off x="15267436" y="6409350"/>
              <a:ext cx="3344556" cy="2660073"/>
            </a:xfrm>
            <a:prstGeom prst="flowChartConnector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623725" y="7317695"/>
              <a:ext cx="2721794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ROLL BACK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736" y="3458750"/>
            <a:ext cx="4629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67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2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DDL - SQL Commands</a:t>
            </a:r>
          </a:p>
          <a:p>
            <a:r>
              <a:rPr sz="4400" dirty="0" smtClean="0">
                <a:latin typeface="Arial" pitchFamily="34" charset="0"/>
                <a:cs typeface="Arial" pitchFamily="34" charset="0"/>
              </a:rPr>
              <a:t> 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Structured Query language - SQL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856509" y="1830412"/>
            <a:ext cx="203661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Definition Language 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of commands which are used to define the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(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i.e. schema of a relational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database).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output of DDL is placed in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data dictionary which contains metadata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(i.e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 data about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data).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3054" y="6327320"/>
            <a:ext cx="12801599" cy="532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5004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for TCL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8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746" y="1102007"/>
            <a:ext cx="21197453" cy="1269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Which of the following are classifications of SQL? [Choose any TWO]</a:t>
            </a: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Definition Language</a:t>
            </a: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Manipulation Language</a:t>
            </a: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Extensible Markup Language</a:t>
            </a:r>
            <a:endParaRPr lang="en-US" sz="28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Security Assertion Markup Language</a:t>
            </a: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endParaRPr lang="en-US" sz="28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Maria, a database programmer wants to change the marks of a student present in the marks column of the student table.</a:t>
            </a: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of the following command should she use?</a:t>
            </a: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</a:t>
            </a:r>
            <a:endParaRPr lang="en-US" sz="28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Delete</a:t>
            </a:r>
            <a:endParaRPr lang="en-US" sz="28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Update</a:t>
            </a: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Alter</a:t>
            </a:r>
          </a:p>
          <a:p>
            <a:pPr algn="l">
              <a:lnSpc>
                <a:spcPct val="115000"/>
              </a:lnSpc>
            </a:pP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Determine the appropriate command classification for the following command.</a:t>
            </a: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Command- ALTER ( Modifies existing database objects like tables )</a:t>
            </a: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DCL</a:t>
            </a:r>
            <a:endParaRPr lang="en-US" sz="28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DDL</a:t>
            </a: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DML</a:t>
            </a:r>
            <a:endParaRPr lang="en-US" sz="28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TCL</a:t>
            </a:r>
            <a:endParaRPr lang="en-US" sz="2800" b="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</a:pP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31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1" y="1499120"/>
            <a:ext cx="22333527" cy="11947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Determine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appropriate command classification for the following command.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Command- REVOKE ( Remove access to database objects like tables from users )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DCL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DDL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DML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TCL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</a:pPr>
            <a:endParaRPr lang="en-US" sz="3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To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save the database changes permanently commands from which command classification should be used?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DCL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DDL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DML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TCL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</a:pPr>
            <a:endParaRPr lang="en-US" sz="3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Alex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 database programmer has to add the details about a new student into the student table. In order to do that he has used INSERT Command.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Determine the appropriate command classification for INSERT.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DCL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DDL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DML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TCL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7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6510" y="1491858"/>
            <a:ext cx="20227636" cy="993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7. Determine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appropriate command classification for the following command.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Command- TRUNCATE ( Empty a table by deleting all rows )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DCL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DDL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DML</a:t>
            </a: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r>
              <a:rPr lang="en-US" sz="3200" b="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TCL</a:t>
            </a:r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8. Select </a:t>
            </a:r>
            <a:r>
              <a:rPr lang="en-US" sz="3200" dirty="0"/>
              <a:t>the correct statement</a:t>
            </a:r>
            <a:r>
              <a:rPr lang="en-US" sz="3200" dirty="0" smtClean="0"/>
              <a:t>.</a:t>
            </a:r>
          </a:p>
          <a:p>
            <a:pPr algn="l"/>
            <a:endParaRPr lang="en-US" sz="3200" b="0" dirty="0"/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/>
              <a:t>With the DDL commands, any structural changes can be made to the table, including creation, deletion, and alteration.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With the DML commands, any structural changes can be made to the table, including creation, deletion, and alteration.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With the DCL commands, any structural changes can be made to the table, including creation, deletion, and alteration.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With the TCL commands, any structural changes can be made to the table, including creation, deletion, and alteration.</a:t>
            </a: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1800"/>
              </a:lnSpc>
              <a:spcAft>
                <a:spcPts val="900"/>
              </a:spcAft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52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6510" y="1491858"/>
            <a:ext cx="20227636" cy="1289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3200" dirty="0" smtClean="0"/>
              <a:t>. </a:t>
            </a:r>
            <a:r>
              <a:rPr lang="en-US" sz="3200" dirty="0"/>
              <a:t>Following the completion of a transaction, it must be executed to save all the operations performed in the transaction. Here we are talking about which command</a:t>
            </a:r>
            <a:r>
              <a:rPr lang="en-US" sz="3200" dirty="0" smtClean="0"/>
              <a:t>?</a:t>
            </a:r>
          </a:p>
          <a:p>
            <a:pPr algn="l"/>
            <a:endParaRPr lang="en-US" sz="3200" b="0" dirty="0"/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REVOKE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/>
              <a:t>COMMIT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ROLLBACK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SAVE</a:t>
            </a:r>
          </a:p>
          <a:p>
            <a:pPr algn="l"/>
            <a:endParaRPr lang="en-US" sz="3200" dirty="0" smtClean="0"/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cs typeface="Segoe UI" panose="020B0502040204020203" pitchFamily="34" charset="0"/>
              </a:rPr>
              <a:t>10.</a:t>
            </a:r>
            <a:r>
              <a:rPr lang="en-US" alt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Which command will remove the records from the table, but not affect the structure of the table</a:t>
            </a:r>
            <a:r>
              <a:rPr lang="en-US" alt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5400" b="0" dirty="0">
              <a:solidFill>
                <a:schemeClr val="tx1"/>
              </a:solidFill>
            </a:endParaRP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>
                <a:latin typeface="Segoe UI" panose="020B0502040204020203" pitchFamily="34" charset="0"/>
                <a:cs typeface="Segoe UI" panose="020B0502040204020203" pitchFamily="34" charset="0"/>
              </a:rPr>
              <a:t>REMOVE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>
                <a:latin typeface="Segoe UI" panose="020B0502040204020203" pitchFamily="34" charset="0"/>
                <a:cs typeface="Segoe UI" panose="020B0502040204020203" pitchFamily="34" charset="0"/>
              </a:rPr>
              <a:t>DROP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TRUNCATE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endParaRPr lang="en-US" alt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11. </a:t>
            </a:r>
            <a:r>
              <a:rPr lang="en-US" alt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The records and structure of a table may be removed or deleted from the database using which command</a:t>
            </a:r>
            <a:r>
              <a:rPr lang="en-US" alt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5400" b="0" dirty="0">
              <a:solidFill>
                <a:schemeClr val="tx1"/>
              </a:solidFill>
            </a:endParaRP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>
                <a:latin typeface="Segoe UI" panose="020B0502040204020203" pitchFamily="34" charset="0"/>
                <a:cs typeface="Segoe UI" panose="020B0502040204020203" pitchFamily="34" charset="0"/>
              </a:rPr>
              <a:t>REMOVE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DROP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>
                <a:latin typeface="Segoe UI" panose="020B0502040204020203" pitchFamily="34" charset="0"/>
                <a:cs typeface="Segoe UI" panose="020B0502040204020203" pitchFamily="34" charset="0"/>
              </a:rPr>
              <a:t>TRUNCATE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endParaRPr lang="en-US" alt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 algn="l">
              <a:lnSpc>
                <a:spcPct val="115000"/>
              </a:lnSpc>
              <a:buFont typeface="+mj-lt"/>
              <a:buAutoNum type="alphaUcPeriod"/>
            </a:pPr>
            <a:endParaRPr lang="en-US" sz="32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1800"/>
              </a:lnSpc>
              <a:spcAft>
                <a:spcPts val="900"/>
              </a:spcAft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3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DDL – CREATE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2764" y="2090197"/>
            <a:ext cx="21031200" cy="10628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800" b="0" dirty="0">
                <a:latin typeface="Arial" panose="020B0604020202020204" pitchFamily="34" charset="0"/>
                <a:cs typeface="Arial" panose="020B0604020202020204" pitchFamily="34" charset="0"/>
              </a:rPr>
              <a:t>It is used to </a:t>
            </a:r>
            <a:r>
              <a:rPr lang="en-US" sz="3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</a:t>
            </a:r>
            <a:r>
              <a:rPr lang="en-US" sz="3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objects</a:t>
            </a:r>
            <a:r>
              <a:rPr lang="en-US" sz="3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0" dirty="0">
                <a:latin typeface="Arial" panose="020B0604020202020204" pitchFamily="34" charset="0"/>
                <a:cs typeface="Arial" panose="020B0604020202020204" pitchFamily="34" charset="0"/>
              </a:rPr>
              <a:t>in the database</a:t>
            </a:r>
            <a:r>
              <a:rPr lang="en-US" sz="3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800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Database: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800" u="sng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38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38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DATABASENAME;</a:t>
            </a:r>
          </a:p>
          <a:p>
            <a:pPr algn="l"/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Using a Database:</a:t>
            </a:r>
          </a:p>
          <a:p>
            <a:pPr algn="l"/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800" b="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sz="38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DATABASENAME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3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Displaying the Databases:</a:t>
            </a:r>
          </a:p>
          <a:p>
            <a:pPr algn="l"/>
            <a:endParaRPr lang="en-US" sz="38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8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Databases;</a:t>
            </a:r>
            <a:endParaRPr lang="en-US" sz="38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800" u="sng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Deleting</a:t>
            </a:r>
            <a:r>
              <a:rPr lang="en-US" sz="3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a Database:</a:t>
            </a:r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7" indent="-571500" algn="l">
              <a:buFont typeface="Wingdings" panose="05000000000000000000" pitchFamily="2" charset="2"/>
              <a:buChar char="Ø"/>
            </a:pPr>
            <a:endParaRPr lang="en-US" sz="3800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 indent="0" algn="l"/>
            <a:r>
              <a:rPr lang="en-US" sz="38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3800" baseline="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DATABASE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DATABASENAME;</a:t>
            </a:r>
            <a:endParaRPr lang="en-US" sz="3800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3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49254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– Creation Of Database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60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3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DDL – CREATE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8181" y="2059148"/>
            <a:ext cx="20587855" cy="890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a Table:</a:t>
            </a:r>
          </a:p>
          <a:p>
            <a:pPr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44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 TABLE 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TABLE_NAME (COLUMN_NAME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DATATYPES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[,....]);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4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Student Table: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r>
              <a:rPr lang="en-US" sz="32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pPr lvl="2"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2"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ROLL_NO  </a:t>
            </a:r>
            <a:r>
              <a:rPr lang="en-US" sz="32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2"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32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 (20)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2"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ADDRESS  </a:t>
            </a:r>
            <a:r>
              <a:rPr lang="en-US" sz="32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(25)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2"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PHONE </a:t>
            </a:r>
            <a:r>
              <a:rPr lang="en-US" sz="32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</a:p>
          <a:p>
            <a:pPr lvl="2"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AGE  </a:t>
            </a:r>
            <a:r>
              <a:rPr lang="en-US" sz="32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</a:p>
          <a:p>
            <a:pPr lvl="2"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DEPTNAME  </a:t>
            </a:r>
            <a:r>
              <a:rPr lang="en-US" sz="32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VARCHAR(20</a:t>
            </a:r>
            <a:r>
              <a:rPr lang="en-US" sz="32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kumimoji="0" lang="en-US" sz="32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24966"/>
              </p:ext>
            </p:extLst>
          </p:nvPr>
        </p:nvGraphicFramePr>
        <p:xfrm>
          <a:off x="4451928" y="10964150"/>
          <a:ext cx="1625599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ROLL_NO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498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 – Creation Of Table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19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DDL – ALTER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3999" y="1830412"/>
            <a:ext cx="21058910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It is used to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modify the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structure of the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objects.</a:t>
            </a:r>
            <a:endParaRPr lang="en-US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 algn="l"/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4400" b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4400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the characteristics of an existing </a:t>
            </a:r>
            <a:r>
              <a:rPr lang="en-US" sz="4400" b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 lvl="6" indent="0" algn="l"/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4400" b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4400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new attribute</a:t>
            </a:r>
            <a:r>
              <a:rPr lang="en-US" sz="4400" b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6" indent="0" algn="l"/>
            <a:endParaRPr lang="en-US" sz="4400" b="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add a new column in the </a:t>
            </a:r>
            <a:r>
              <a:rPr lang="en-US" sz="4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table:</a:t>
            </a:r>
          </a:p>
          <a:p>
            <a:pPr lvl="6" indent="0" algn="l"/>
            <a:endParaRPr lang="en-US" sz="4400" u="sng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b="0" dirty="0" smtClean="0"/>
              <a:t>			</a:t>
            </a:r>
            <a:r>
              <a:rPr lang="en-US" sz="44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 TABLE 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44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ADD 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COLUMN-definition; </a:t>
            </a:r>
            <a:endParaRPr lang="en-US" sz="4400" dirty="0" smtClean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endParaRPr lang="en-US" sz="4400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u="sng" dirty="0"/>
              <a:t>To modify existing column in the table</a:t>
            </a:r>
            <a:r>
              <a:rPr lang="en-US" sz="4400" u="sng" dirty="0" smtClean="0"/>
              <a:t>:</a:t>
            </a:r>
          </a:p>
          <a:p>
            <a:pPr lvl="6" indent="0" algn="l"/>
            <a:endParaRPr lang="en-US" sz="4400" u="sng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b="0" dirty="0" smtClean="0"/>
              <a:t>			</a:t>
            </a:r>
            <a:r>
              <a:rPr lang="en-US" sz="44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lang="en-US" sz="44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TABLE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4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column_definitions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....);  </a:t>
            </a:r>
          </a:p>
          <a:p>
            <a:pPr lvl="6" indent="0" algn="l"/>
            <a:endParaRPr lang="en-US" sz="4400" u="sng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93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Query language - SQL</a:t>
            </a:r>
          </a:p>
          <a:p>
            <a:endParaRPr lang="en-US" dirty="0"/>
          </a:p>
        </p:txBody>
      </p:sp>
      <p:sp>
        <p:nvSpPr>
          <p:cNvPr id="3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DDL – ALTER Command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25785"/>
              </p:ext>
            </p:extLst>
          </p:nvPr>
        </p:nvGraphicFramePr>
        <p:xfrm>
          <a:off x="2207492" y="9495568"/>
          <a:ext cx="162559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2285"/>
                <a:gridCol w="2322285"/>
                <a:gridCol w="2322285"/>
                <a:gridCol w="2322285"/>
                <a:gridCol w="2322285"/>
                <a:gridCol w="2322285"/>
                <a:gridCol w="2322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ROLL_NO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13164" y="1830412"/>
            <a:ext cx="1219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Altering </a:t>
            </a:r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a Student Table:</a:t>
            </a:r>
          </a:p>
          <a:p>
            <a:pPr algn="l"/>
            <a:endParaRPr 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2545" y="3287221"/>
            <a:ext cx="208372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 indent="0" algn="l"/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To add a new column in the table:</a:t>
            </a:r>
          </a:p>
          <a:p>
            <a:pPr lvl="6" indent="0" algn="l"/>
            <a:endParaRPr lang="en-US" sz="4400" u="sng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b="0" dirty="0"/>
              <a:t>			</a:t>
            </a:r>
            <a:r>
              <a:rPr lang="en-US" sz="44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 TABLE 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z="44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ADD 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Marks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4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VARCHAR(10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400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endParaRPr lang="en-US" sz="4400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u="sng" dirty="0"/>
              <a:t>To modify existing column in the table:</a:t>
            </a:r>
          </a:p>
          <a:p>
            <a:pPr lvl="6" indent="0" algn="l"/>
            <a:endParaRPr lang="en-US" sz="4400" u="sng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6" indent="0" algn="l"/>
            <a:r>
              <a:rPr lang="en-US" sz="4400" b="0" dirty="0"/>
              <a:t>			</a:t>
            </a:r>
            <a:r>
              <a:rPr lang="en-US" sz="44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 TABLE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 Student </a:t>
            </a:r>
            <a:r>
              <a:rPr lang="en-US" sz="44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Marks </a:t>
            </a:r>
            <a:r>
              <a:rPr lang="en-US" sz="4400" dirty="0" smtClean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178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5" ma:contentTypeDescription="Create a new document." ma:contentTypeScope="" ma:versionID="036e6fad683264d45053416690d9273d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833a08da67a52d7929de3d96412862eb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Props1.xml><?xml version="1.0" encoding="utf-8"?>
<ds:datastoreItem xmlns:ds="http://schemas.openxmlformats.org/officeDocument/2006/customXml" ds:itemID="{0C87BFA5-F1FD-482A-BEC8-43D278EC032E}"/>
</file>

<file path=customXml/itemProps2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5B7658-6AF3-43C4-BE0A-5D3F1A5ADF4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955</Words>
  <Application>Microsoft Office PowerPoint</Application>
  <PresentationFormat>Custom</PresentationFormat>
  <Paragraphs>538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Helvetica Neue</vt:lpstr>
      <vt:lpstr>Helvetica Neue Light</vt:lpstr>
      <vt:lpstr>Helvetica Neue Medium</vt:lpstr>
      <vt:lpstr>Segoe UI</vt:lpstr>
      <vt:lpstr>system-ui</vt:lpstr>
      <vt:lpstr>Times New Roman</vt:lpstr>
      <vt:lpstr>var(--bs-font-monospace)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sharmila</cp:lastModifiedBy>
  <cp:revision>157</cp:revision>
  <dcterms:modified xsi:type="dcterms:W3CDTF">2022-03-17T09:09:49Z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</Properties>
</file>