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1"/>
  </p:notesMasterIdLst>
  <p:sldIdLst>
    <p:sldId id="258" r:id="rId5"/>
    <p:sldId id="257" r:id="rId6"/>
    <p:sldId id="259" r:id="rId7"/>
    <p:sldId id="260" r:id="rId8"/>
    <p:sldId id="261" r:id="rId9"/>
    <p:sldId id="262" r:id="rId10"/>
    <p:sldId id="263" r:id="rId11"/>
    <p:sldId id="264" r:id="rId12"/>
    <p:sldId id="265" r:id="rId13"/>
    <p:sldId id="266" r:id="rId14"/>
    <p:sldId id="267" r:id="rId15"/>
    <p:sldId id="268" r:id="rId16"/>
    <p:sldId id="270" r:id="rId17"/>
    <p:sldId id="269" r:id="rId18"/>
    <p:sldId id="271" r:id="rId19"/>
    <p:sldId id="272"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A4A"/>
    <a:srgbClr val="EBEBEB"/>
    <a:srgbClr val="AFAFAF"/>
    <a:srgbClr val="CC0066"/>
    <a:srgbClr val="2CEF1D"/>
    <a:srgbClr val="241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76C0A9-32C5-4E0F-83BA-D4654094EC40}" v="2" dt="2022-02-01T07:18:51.429"/>
    <p1510:client id="{AF503B24-2ADC-4348-9DA7-7415A7705BA8}" v="18" dt="2022-02-01T06:16:31.429"/>
    <p1510:client id="{BC990361-EE61-4B0E-92DC-AA9F301E682C}" v="18" dt="2022-02-04T05:30:28.659"/>
    <p1510:client id="{EDDC1CB0-252F-40A4-89C6-82728F2235CB}" v="38" dt="2022-02-11T04:15:41.50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82"/>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dharsini A Assistant Professor" userId="S::priyadharsini.cse@rathinam.in::c70d4973-0de6-494f-a37b-74b16939106c" providerId="AD" clId="Web-{BC990361-EE61-4B0E-92DC-AA9F301E682C}"/>
    <pc:docChg chg="modSld">
      <pc:chgData name="Priyadharsini A Assistant Professor" userId="S::priyadharsini.cse@rathinam.in::c70d4973-0de6-494f-a37b-74b16939106c" providerId="AD" clId="Web-{BC990361-EE61-4B0E-92DC-AA9F301E682C}" dt="2022-02-04T05:30:22.394" v="11" actId="20577"/>
      <pc:docMkLst>
        <pc:docMk/>
      </pc:docMkLst>
      <pc:sldChg chg="addSp delSp modSp">
        <pc:chgData name="Priyadharsini A Assistant Professor" userId="S::priyadharsini.cse@rathinam.in::c70d4973-0de6-494f-a37b-74b16939106c" providerId="AD" clId="Web-{BC990361-EE61-4B0E-92DC-AA9F301E682C}" dt="2022-02-04T05:30:22.394" v="11" actId="20577"/>
        <pc:sldMkLst>
          <pc:docMk/>
          <pc:sldMk cId="0" sldId="256"/>
        </pc:sldMkLst>
        <pc:spChg chg="add mod">
          <ac:chgData name="Priyadharsini A Assistant Professor" userId="S::priyadharsini.cse@rathinam.in::c70d4973-0de6-494f-a37b-74b16939106c" providerId="AD" clId="Web-{BC990361-EE61-4B0E-92DC-AA9F301E682C}" dt="2022-02-04T05:30:05.440" v="3" actId="20577"/>
          <ac:spMkLst>
            <pc:docMk/>
            <pc:sldMk cId="0" sldId="256"/>
            <ac:spMk id="2" creationId="{742DFEF2-0214-4591-91F1-2E36A21028F8}"/>
          </ac:spMkLst>
        </pc:spChg>
        <pc:spChg chg="add mod">
          <ac:chgData name="Priyadharsini A Assistant Professor" userId="S::priyadharsini.cse@rathinam.in::c70d4973-0de6-494f-a37b-74b16939106c" providerId="AD" clId="Web-{BC990361-EE61-4B0E-92DC-AA9F301E682C}" dt="2022-02-04T05:30:22.394" v="11" actId="20577"/>
          <ac:spMkLst>
            <pc:docMk/>
            <pc:sldMk cId="0" sldId="256"/>
            <ac:spMk id="3" creationId="{674B9074-CA03-4ED4-B620-4C8A2D2313C8}"/>
          </ac:spMkLst>
        </pc:spChg>
        <pc:spChg chg="add del">
          <ac:chgData name="Priyadharsini A Assistant Professor" userId="S::priyadharsini.cse@rathinam.in::c70d4973-0de6-494f-a37b-74b16939106c" providerId="AD" clId="Web-{BC990361-EE61-4B0E-92DC-AA9F301E682C}" dt="2022-02-04T05:30:13.425" v="6"/>
          <ac:spMkLst>
            <pc:docMk/>
            <pc:sldMk cId="0" sldId="256"/>
            <ac:spMk id="4" creationId="{C7256827-D6A2-4954-8ECC-76F1361116C8}"/>
          </ac:spMkLst>
        </pc:spChg>
      </pc:sldChg>
    </pc:docChg>
  </pc:docChgLst>
  <pc:docChgLst>
    <pc:chgData name="Ramya R Assistant Professor" userId="813cc53b-cdf4-4ce6-80b4-4511270466ca" providerId="ADAL" clId="{DDC0B6D3-D0E5-4D9B-92A2-FCCEB819BD5D}"/>
    <pc:docChg chg="custSel addSld delSld modSld">
      <pc:chgData name="Ramya R Assistant Professor" userId="813cc53b-cdf4-4ce6-80b4-4511270466ca" providerId="ADAL" clId="{DDC0B6D3-D0E5-4D9B-92A2-FCCEB819BD5D}" dt="2022-01-31T12:32:41.497" v="258"/>
      <pc:docMkLst>
        <pc:docMk/>
      </pc:docMkLst>
      <pc:sldChg chg="delSp modSp mod">
        <pc:chgData name="Ramya R Assistant Professor" userId="813cc53b-cdf4-4ce6-80b4-4511270466ca" providerId="ADAL" clId="{DDC0B6D3-D0E5-4D9B-92A2-FCCEB819BD5D}" dt="2022-01-31T12:23:49.559" v="101" actId="21"/>
        <pc:sldMkLst>
          <pc:docMk/>
          <pc:sldMk cId="0" sldId="256"/>
        </pc:sldMkLst>
        <pc:spChg chg="mod">
          <ac:chgData name="Ramya R Assistant Professor" userId="813cc53b-cdf4-4ce6-80b4-4511270466ca" providerId="ADAL" clId="{DDC0B6D3-D0E5-4D9B-92A2-FCCEB819BD5D}" dt="2022-01-31T12:10:03.948" v="98" actId="20577"/>
          <ac:spMkLst>
            <pc:docMk/>
            <pc:sldMk cId="0" sldId="256"/>
            <ac:spMk id="21" creationId="{00000000-0000-0000-0000-000000000000}"/>
          </ac:spMkLst>
        </pc:spChg>
        <pc:spChg chg="mod">
          <ac:chgData name="Ramya R Assistant Professor" userId="813cc53b-cdf4-4ce6-80b4-4511270466ca" providerId="ADAL" clId="{DDC0B6D3-D0E5-4D9B-92A2-FCCEB819BD5D}" dt="2022-01-31T12:09:07.569" v="33" actId="20577"/>
          <ac:spMkLst>
            <pc:docMk/>
            <pc:sldMk cId="0" sldId="256"/>
            <ac:spMk id="23" creationId="{00000000-0000-0000-0000-000000000000}"/>
          </ac:spMkLst>
        </pc:spChg>
        <pc:spChg chg="del mod">
          <ac:chgData name="Ramya R Assistant Professor" userId="813cc53b-cdf4-4ce6-80b4-4511270466ca" providerId="ADAL" clId="{DDC0B6D3-D0E5-4D9B-92A2-FCCEB819BD5D}" dt="2022-01-31T12:23:49.559" v="101" actId="21"/>
          <ac:spMkLst>
            <pc:docMk/>
            <pc:sldMk cId="0" sldId="256"/>
            <ac:spMk id="24" creationId="{00000000-0000-0000-0000-000000000000}"/>
          </ac:spMkLst>
        </pc:spChg>
      </pc:sldChg>
      <pc:sldChg chg="addSp modSp mod">
        <pc:chgData name="Ramya R Assistant Professor" userId="813cc53b-cdf4-4ce6-80b4-4511270466ca" providerId="ADAL" clId="{DDC0B6D3-D0E5-4D9B-92A2-FCCEB819BD5D}" dt="2022-01-31T12:31:57.892" v="256" actId="14100"/>
        <pc:sldMkLst>
          <pc:docMk/>
          <pc:sldMk cId="0" sldId="257"/>
        </pc:sldMkLst>
        <pc:spChg chg="add mod">
          <ac:chgData name="Ramya R Assistant Professor" userId="813cc53b-cdf4-4ce6-80b4-4511270466ca" providerId="ADAL" clId="{DDC0B6D3-D0E5-4D9B-92A2-FCCEB819BD5D}" dt="2022-01-31T12:31:57.892" v="256" actId="14100"/>
          <ac:spMkLst>
            <pc:docMk/>
            <pc:sldMk cId="0" sldId="257"/>
            <ac:spMk id="5" creationId="{6B14E422-75F0-4715-92C9-A1677C1D3E40}"/>
          </ac:spMkLst>
        </pc:spChg>
        <pc:spChg chg="mod">
          <ac:chgData name="Ramya R Assistant Professor" userId="813cc53b-cdf4-4ce6-80b4-4511270466ca" providerId="ADAL" clId="{DDC0B6D3-D0E5-4D9B-92A2-FCCEB819BD5D}" dt="2022-01-31T12:26:55.931" v="199" actId="20577"/>
          <ac:spMkLst>
            <pc:docMk/>
            <pc:sldMk cId="0" sldId="257"/>
            <ac:spMk id="26" creationId="{00000000-0000-0000-0000-000000000000}"/>
          </ac:spMkLst>
        </pc:spChg>
        <pc:spChg chg="mod">
          <ac:chgData name="Ramya R Assistant Professor" userId="813cc53b-cdf4-4ce6-80b4-4511270466ca" providerId="ADAL" clId="{DDC0B6D3-D0E5-4D9B-92A2-FCCEB819BD5D}" dt="2022-01-31T12:27:35.683" v="217" actId="20577"/>
          <ac:spMkLst>
            <pc:docMk/>
            <pc:sldMk cId="0" sldId="257"/>
            <ac:spMk id="27" creationId="{00000000-0000-0000-0000-000000000000}"/>
          </ac:spMkLst>
        </pc:spChg>
        <pc:spChg chg="mod">
          <ac:chgData name="Ramya R Assistant Professor" userId="813cc53b-cdf4-4ce6-80b4-4511270466ca" providerId="ADAL" clId="{DDC0B6D3-D0E5-4D9B-92A2-FCCEB819BD5D}" dt="2022-01-31T12:31:51.621" v="255" actId="1076"/>
          <ac:spMkLst>
            <pc:docMk/>
            <pc:sldMk cId="0" sldId="257"/>
            <ac:spMk id="28" creationId="{00000000-0000-0000-0000-000000000000}"/>
          </ac:spMkLst>
        </pc:spChg>
      </pc:sldChg>
      <pc:sldChg chg="delSp modSp add mod">
        <pc:chgData name="Ramya R Assistant Professor" userId="813cc53b-cdf4-4ce6-80b4-4511270466ca" providerId="ADAL" clId="{DDC0B6D3-D0E5-4D9B-92A2-FCCEB819BD5D}" dt="2022-01-31T12:26:21.932" v="178" actId="1076"/>
        <pc:sldMkLst>
          <pc:docMk/>
          <pc:sldMk cId="1847126465" sldId="258"/>
        </pc:sldMkLst>
        <pc:spChg chg="mod">
          <ac:chgData name="Ramya R Assistant Professor" userId="813cc53b-cdf4-4ce6-80b4-4511270466ca" providerId="ADAL" clId="{DDC0B6D3-D0E5-4D9B-92A2-FCCEB819BD5D}" dt="2022-01-31T12:26:21.932" v="178" actId="1076"/>
          <ac:spMkLst>
            <pc:docMk/>
            <pc:sldMk cId="1847126465" sldId="258"/>
            <ac:spMk id="23" creationId="{00000000-0000-0000-0000-000000000000}"/>
          </ac:spMkLst>
        </pc:spChg>
        <pc:spChg chg="del mod">
          <ac:chgData name="Ramya R Assistant Professor" userId="813cc53b-cdf4-4ce6-80b4-4511270466ca" providerId="ADAL" clId="{DDC0B6D3-D0E5-4D9B-92A2-FCCEB819BD5D}" dt="2022-01-31T12:26:17.735" v="177" actId="21"/>
          <ac:spMkLst>
            <pc:docMk/>
            <pc:sldMk cId="1847126465" sldId="258"/>
            <ac:spMk id="24" creationId="{00000000-0000-0000-0000-000000000000}"/>
          </ac:spMkLst>
        </pc:spChg>
      </pc:sldChg>
      <pc:sldChg chg="add del">
        <pc:chgData name="Ramya R Assistant Professor" userId="813cc53b-cdf4-4ce6-80b4-4511270466ca" providerId="ADAL" clId="{DDC0B6D3-D0E5-4D9B-92A2-FCCEB819BD5D}" dt="2022-01-31T12:27:08.734" v="201" actId="47"/>
        <pc:sldMkLst>
          <pc:docMk/>
          <pc:sldMk cId="3887289802" sldId="259"/>
        </pc:sldMkLst>
      </pc:sldChg>
      <pc:sldChg chg="add">
        <pc:chgData name="Ramya R Assistant Professor" userId="813cc53b-cdf4-4ce6-80b4-4511270466ca" providerId="ADAL" clId="{DDC0B6D3-D0E5-4D9B-92A2-FCCEB819BD5D}" dt="2022-01-31T12:27:06.222" v="200"/>
        <pc:sldMkLst>
          <pc:docMk/>
          <pc:sldMk cId="3829886052" sldId="260"/>
        </pc:sldMkLst>
      </pc:sldChg>
      <pc:sldChg chg="new">
        <pc:chgData name="Ramya R Assistant Professor" userId="813cc53b-cdf4-4ce6-80b4-4511270466ca" providerId="ADAL" clId="{DDC0B6D3-D0E5-4D9B-92A2-FCCEB819BD5D}" dt="2022-01-31T12:28:10.877" v="218" actId="680"/>
        <pc:sldMkLst>
          <pc:docMk/>
          <pc:sldMk cId="296657569" sldId="261"/>
        </pc:sldMkLst>
      </pc:sldChg>
      <pc:sldChg chg="new">
        <pc:chgData name="Ramya R Assistant Professor" userId="813cc53b-cdf4-4ce6-80b4-4511270466ca" providerId="ADAL" clId="{DDC0B6D3-D0E5-4D9B-92A2-FCCEB819BD5D}" dt="2022-01-31T12:32:34.617" v="257" actId="680"/>
        <pc:sldMkLst>
          <pc:docMk/>
          <pc:sldMk cId="4130304615" sldId="262"/>
        </pc:sldMkLst>
      </pc:sldChg>
      <pc:sldChg chg="add">
        <pc:chgData name="Ramya R Assistant Professor" userId="813cc53b-cdf4-4ce6-80b4-4511270466ca" providerId="ADAL" clId="{DDC0B6D3-D0E5-4D9B-92A2-FCCEB819BD5D}" dt="2022-01-31T12:32:41.497" v="258"/>
        <pc:sldMkLst>
          <pc:docMk/>
          <pc:sldMk cId="865844983" sldId="263"/>
        </pc:sldMkLst>
      </pc:sldChg>
    </pc:docChg>
  </pc:docChgLst>
  <pc:docChgLst>
    <pc:chgData name="Sharmila B Technical Trainer" userId="S::sharmila.placement@rathinam.in::9f201489-9e2d-45df-a4f3-bc629776521b" providerId="AD" clId="Web-{EDDC1CB0-252F-40A4-89C6-82728F2235CB}"/>
    <pc:docChg chg="addSld delSld modSld">
      <pc:chgData name="Sharmila B Technical Trainer" userId="S::sharmila.placement@rathinam.in::9f201489-9e2d-45df-a4f3-bc629776521b" providerId="AD" clId="Web-{EDDC1CB0-252F-40A4-89C6-82728F2235CB}" dt="2022-02-11T04:15:41.509" v="21"/>
      <pc:docMkLst>
        <pc:docMk/>
      </pc:docMkLst>
      <pc:sldChg chg="add del">
        <pc:chgData name="Sharmila B Technical Trainer" userId="S::sharmila.placement@rathinam.in::9f201489-9e2d-45df-a4f3-bc629776521b" providerId="AD" clId="Web-{EDDC1CB0-252F-40A4-89C6-82728F2235CB}" dt="2022-02-11T04:15:34.650" v="19"/>
        <pc:sldMkLst>
          <pc:docMk/>
          <pc:sldMk cId="0" sldId="256"/>
        </pc:sldMkLst>
      </pc:sldChg>
      <pc:sldChg chg="modSp add replId">
        <pc:chgData name="Sharmila B Technical Trainer" userId="S::sharmila.placement@rathinam.in::9f201489-9e2d-45df-a4f3-bc629776521b" providerId="AD" clId="Web-{EDDC1CB0-252F-40A4-89C6-82728F2235CB}" dt="2022-02-11T04:15:17.884" v="15" actId="20577"/>
        <pc:sldMkLst>
          <pc:docMk/>
          <pc:sldMk cId="2274880555" sldId="264"/>
        </pc:sldMkLst>
        <pc:spChg chg="mod">
          <ac:chgData name="Sharmila B Technical Trainer" userId="S::sharmila.placement@rathinam.in::9f201489-9e2d-45df-a4f3-bc629776521b" providerId="AD" clId="Web-{EDDC1CB0-252F-40A4-89C6-82728F2235CB}" dt="2022-02-11T04:15:17.884" v="15" actId="20577"/>
          <ac:spMkLst>
            <pc:docMk/>
            <pc:sldMk cId="2274880555" sldId="264"/>
            <ac:spMk id="22" creationId="{00000000-0000-0000-0000-000000000000}"/>
          </ac:spMkLst>
        </pc:spChg>
      </pc:sldChg>
      <pc:sldChg chg="add del replId">
        <pc:chgData name="Sharmila B Technical Trainer" userId="S::sharmila.placement@rathinam.in::9f201489-9e2d-45df-a4f3-bc629776521b" providerId="AD" clId="Web-{EDDC1CB0-252F-40A4-89C6-82728F2235CB}" dt="2022-02-11T04:15:41.509" v="21"/>
        <pc:sldMkLst>
          <pc:docMk/>
          <pc:sldMk cId="916932149" sldId="265"/>
        </pc:sldMkLst>
      </pc:sldChg>
    </pc:docChg>
  </pc:docChgLst>
  <pc:docChgLst>
    <pc:chgData name="Ramya R Assistant Professor" userId="S::ramya.ece@rathinam.in::813cc53b-cdf4-4ce6-80b4-4511270466ca" providerId="AD" clId="Web-{AF503B24-2ADC-4348-9DA7-7415A7705BA8}"/>
    <pc:docChg chg="modSld">
      <pc:chgData name="Ramya R Assistant Professor" userId="S::ramya.ece@rathinam.in::813cc53b-cdf4-4ce6-80b4-4511270466ca" providerId="AD" clId="Web-{AF503B24-2ADC-4348-9DA7-7415A7705BA8}" dt="2022-02-01T06:16:30.867" v="7" actId="20577"/>
      <pc:docMkLst>
        <pc:docMk/>
      </pc:docMkLst>
      <pc:sldChg chg="modSp">
        <pc:chgData name="Ramya R Assistant Professor" userId="S::ramya.ece@rathinam.in::813cc53b-cdf4-4ce6-80b4-4511270466ca" providerId="AD" clId="Web-{AF503B24-2ADC-4348-9DA7-7415A7705BA8}" dt="2022-02-01T06:16:05.022" v="0" actId="20577"/>
        <pc:sldMkLst>
          <pc:docMk/>
          <pc:sldMk cId="0" sldId="256"/>
        </pc:sldMkLst>
        <pc:spChg chg="mod">
          <ac:chgData name="Ramya R Assistant Professor" userId="S::ramya.ece@rathinam.in::813cc53b-cdf4-4ce6-80b4-4511270466ca" providerId="AD" clId="Web-{AF503B24-2ADC-4348-9DA7-7415A7705BA8}" dt="2022-02-01T06:16:05.022" v="0" actId="20577"/>
          <ac:spMkLst>
            <pc:docMk/>
            <pc:sldMk cId="0" sldId="256"/>
            <ac:spMk id="23" creationId="{00000000-0000-0000-0000-000000000000}"/>
          </ac:spMkLst>
        </pc:spChg>
      </pc:sldChg>
      <pc:sldChg chg="modSp">
        <pc:chgData name="Ramya R Assistant Professor" userId="S::ramya.ece@rathinam.in::813cc53b-cdf4-4ce6-80b4-4511270466ca" providerId="AD" clId="Web-{AF503B24-2ADC-4348-9DA7-7415A7705BA8}" dt="2022-02-01T06:16:24.476" v="4" actId="20577"/>
        <pc:sldMkLst>
          <pc:docMk/>
          <pc:sldMk cId="0" sldId="257"/>
        </pc:sldMkLst>
        <pc:spChg chg="mod">
          <ac:chgData name="Ramya R Assistant Professor" userId="S::ramya.ece@rathinam.in::813cc53b-cdf4-4ce6-80b4-4511270466ca" providerId="AD" clId="Web-{AF503B24-2ADC-4348-9DA7-7415A7705BA8}" dt="2022-02-01T06:16:24.476" v="4" actId="20577"/>
          <ac:spMkLst>
            <pc:docMk/>
            <pc:sldMk cId="0" sldId="257"/>
            <ac:spMk id="5" creationId="{6B14E422-75F0-4715-92C9-A1677C1D3E40}"/>
          </ac:spMkLst>
        </pc:spChg>
        <pc:spChg chg="mod">
          <ac:chgData name="Ramya R Assistant Professor" userId="S::ramya.ece@rathinam.in::813cc53b-cdf4-4ce6-80b4-4511270466ca" providerId="AD" clId="Web-{AF503B24-2ADC-4348-9DA7-7415A7705BA8}" dt="2022-02-01T06:16:22.288" v="2" actId="20577"/>
          <ac:spMkLst>
            <pc:docMk/>
            <pc:sldMk cId="0" sldId="257"/>
            <ac:spMk id="28" creationId="{00000000-0000-0000-0000-000000000000}"/>
          </ac:spMkLst>
        </pc:spChg>
      </pc:sldChg>
      <pc:sldChg chg="modSp">
        <pc:chgData name="Ramya R Assistant Professor" userId="S::ramya.ece@rathinam.in::813cc53b-cdf4-4ce6-80b4-4511270466ca" providerId="AD" clId="Web-{AF503B24-2ADC-4348-9DA7-7415A7705BA8}" dt="2022-02-01T06:16:16.507" v="1" actId="20577"/>
        <pc:sldMkLst>
          <pc:docMk/>
          <pc:sldMk cId="1847126465" sldId="258"/>
        </pc:sldMkLst>
        <pc:spChg chg="mod">
          <ac:chgData name="Ramya R Assistant Professor" userId="S::ramya.ece@rathinam.in::813cc53b-cdf4-4ce6-80b4-4511270466ca" providerId="AD" clId="Web-{AF503B24-2ADC-4348-9DA7-7415A7705BA8}" dt="2022-02-01T06:16:16.507" v="1" actId="20577"/>
          <ac:spMkLst>
            <pc:docMk/>
            <pc:sldMk cId="1847126465" sldId="258"/>
            <ac:spMk id="23" creationId="{00000000-0000-0000-0000-000000000000}"/>
          </ac:spMkLst>
        </pc:spChg>
      </pc:sldChg>
      <pc:sldChg chg="modSp">
        <pc:chgData name="Ramya R Assistant Professor" userId="S::ramya.ece@rathinam.in::813cc53b-cdf4-4ce6-80b4-4511270466ca" providerId="AD" clId="Web-{AF503B24-2ADC-4348-9DA7-7415A7705BA8}" dt="2022-02-01T06:16:30.867" v="7" actId="20577"/>
        <pc:sldMkLst>
          <pc:docMk/>
          <pc:sldMk cId="865844983" sldId="263"/>
        </pc:sldMkLst>
        <pc:spChg chg="mod">
          <ac:chgData name="Ramya R Assistant Professor" userId="S::ramya.ece@rathinam.in::813cc53b-cdf4-4ce6-80b4-4511270466ca" providerId="AD" clId="Web-{AF503B24-2ADC-4348-9DA7-7415A7705BA8}" dt="2022-02-01T06:16:30.867" v="7" actId="20577"/>
          <ac:spMkLst>
            <pc:docMk/>
            <pc:sldMk cId="865844983" sldId="263"/>
            <ac:spMk id="5" creationId="{6B14E422-75F0-4715-92C9-A1677C1D3E40}"/>
          </ac:spMkLst>
        </pc:spChg>
        <pc:spChg chg="mod">
          <ac:chgData name="Ramya R Assistant Professor" userId="S::ramya.ece@rathinam.in::813cc53b-cdf4-4ce6-80b4-4511270466ca" providerId="AD" clId="Web-{AF503B24-2ADC-4348-9DA7-7415A7705BA8}" dt="2022-02-01T06:16:28.773" v="5" actId="20577"/>
          <ac:spMkLst>
            <pc:docMk/>
            <pc:sldMk cId="865844983" sldId="263"/>
            <ac:spMk id="28" creationId="{00000000-0000-0000-0000-000000000000}"/>
          </ac:spMkLst>
        </pc:spChg>
      </pc:sldChg>
    </pc:docChg>
  </pc:docChgLst>
  <pc:docChgLst>
    <pc:chgData name="Sharmila B Technical Trainer" userId="S::sharmila.placement@rathinam.in::9f201489-9e2d-45df-a4f3-bc629776521b" providerId="AD" clId="Web-{9076C0A9-32C5-4E0F-83BA-D4654094EC40}"/>
    <pc:docChg chg="modSld">
      <pc:chgData name="Sharmila B Technical Trainer" userId="S::sharmila.placement@rathinam.in::9f201489-9e2d-45df-a4f3-bc629776521b" providerId="AD" clId="Web-{9076C0A9-32C5-4E0F-83BA-D4654094EC40}" dt="2022-02-01T07:18:51.429" v="1" actId="20577"/>
      <pc:docMkLst>
        <pc:docMk/>
      </pc:docMkLst>
      <pc:sldChg chg="modSp">
        <pc:chgData name="Sharmila B Technical Trainer" userId="S::sharmila.placement@rathinam.in::9f201489-9e2d-45df-a4f3-bc629776521b" providerId="AD" clId="Web-{9076C0A9-32C5-4E0F-83BA-D4654094EC40}" dt="2022-02-01T07:18:51.429" v="1" actId="20577"/>
        <pc:sldMkLst>
          <pc:docMk/>
          <pc:sldMk cId="0" sldId="256"/>
        </pc:sldMkLst>
        <pc:spChg chg="mod">
          <ac:chgData name="Sharmila B Technical Trainer" userId="S::sharmila.placement@rathinam.in::9f201489-9e2d-45df-a4f3-bc629776521b" providerId="AD" clId="Web-{9076C0A9-32C5-4E0F-83BA-D4654094EC40}" dt="2022-02-01T07:18:51.429" v="1" actId="20577"/>
          <ac:spMkLst>
            <pc:docMk/>
            <pc:sldMk cId="0" sldId="256"/>
            <ac:spMk id="21"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F9BFAF-D0AC-4153-8AA3-C5AA558C3355}" type="doc">
      <dgm:prSet loTypeId="urn:microsoft.com/office/officeart/2005/8/layout/vList2" loCatId="list" qsTypeId="urn:microsoft.com/office/officeart/2005/8/quickstyle/simple3" qsCatId="simple" csTypeId="urn:microsoft.com/office/officeart/2005/8/colors/accent5_4" csCatId="accent5" phldr="1"/>
      <dgm:spPr/>
      <dgm:t>
        <a:bodyPr/>
        <a:lstStyle/>
        <a:p>
          <a:endParaRPr lang="en-IN"/>
        </a:p>
      </dgm:t>
    </dgm:pt>
    <dgm:pt modelId="{70D399DE-1F95-42C7-B098-DE3D5DBA3181}">
      <dgm:prSet phldrT="[Text]"/>
      <dgm:spPr/>
      <dgm:t>
        <a:bodyPr/>
        <a:lstStyle/>
        <a:p>
          <a:r>
            <a:rPr lang="en-US" b="1" dirty="0"/>
            <a:t>Call Message</a:t>
          </a:r>
          <a:endParaRPr lang="en-IN" dirty="0"/>
        </a:p>
      </dgm:t>
    </dgm:pt>
    <dgm:pt modelId="{801F6565-4F17-46E7-B733-EA6AAD4BA156}" type="parTrans" cxnId="{6F5E52D1-C5BD-4425-B086-8D98864CDBFF}">
      <dgm:prSet/>
      <dgm:spPr/>
      <dgm:t>
        <a:bodyPr/>
        <a:lstStyle/>
        <a:p>
          <a:endParaRPr lang="en-IN"/>
        </a:p>
      </dgm:t>
    </dgm:pt>
    <dgm:pt modelId="{72FB2D92-7090-4127-8A31-6E759D4816C8}" type="sibTrans" cxnId="{6F5E52D1-C5BD-4425-B086-8D98864CDBFF}">
      <dgm:prSet/>
      <dgm:spPr/>
      <dgm:t>
        <a:bodyPr/>
        <a:lstStyle/>
        <a:p>
          <a:endParaRPr lang="en-IN"/>
        </a:p>
      </dgm:t>
    </dgm:pt>
    <dgm:pt modelId="{A4B8737C-7BF0-43C4-8318-4E5D6F59D87B}">
      <dgm:prSet phldrT="[Text]"/>
      <dgm:spPr/>
      <dgm:t>
        <a:bodyPr/>
        <a:lstStyle/>
        <a:p>
          <a:r>
            <a:rPr lang="en-US" b="1" dirty="0"/>
            <a:t>Return Message</a:t>
          </a:r>
          <a:endParaRPr lang="en-IN" dirty="0"/>
        </a:p>
      </dgm:t>
    </dgm:pt>
    <dgm:pt modelId="{79A191D3-137E-4715-9F65-3F707774131F}" type="parTrans" cxnId="{44148AFC-8F02-4D4C-8DD2-F4BBC17136B1}">
      <dgm:prSet/>
      <dgm:spPr/>
      <dgm:t>
        <a:bodyPr/>
        <a:lstStyle/>
        <a:p>
          <a:endParaRPr lang="en-IN"/>
        </a:p>
      </dgm:t>
    </dgm:pt>
    <dgm:pt modelId="{635A7843-92C1-44B1-8171-BA91FCFCEE61}" type="sibTrans" cxnId="{44148AFC-8F02-4D4C-8DD2-F4BBC17136B1}">
      <dgm:prSet/>
      <dgm:spPr/>
      <dgm:t>
        <a:bodyPr/>
        <a:lstStyle/>
        <a:p>
          <a:endParaRPr lang="en-IN"/>
        </a:p>
      </dgm:t>
    </dgm:pt>
    <dgm:pt modelId="{3C9564A9-BF4D-45A9-A703-D095F06A2B4E}">
      <dgm:prSet phldrT="[Text]"/>
      <dgm:spPr/>
      <dgm:t>
        <a:bodyPr/>
        <a:lstStyle/>
        <a:p>
          <a:r>
            <a:rPr lang="en-US" b="1" dirty="0"/>
            <a:t>Self Message</a:t>
          </a:r>
          <a:endParaRPr lang="en-IN" dirty="0"/>
        </a:p>
      </dgm:t>
    </dgm:pt>
    <dgm:pt modelId="{44A07D92-D3F7-4FF0-9781-5D24CB7D9780}" type="parTrans" cxnId="{365E9CA6-3ABB-44C9-BBB3-B78E38DAEFC8}">
      <dgm:prSet/>
      <dgm:spPr/>
      <dgm:t>
        <a:bodyPr/>
        <a:lstStyle/>
        <a:p>
          <a:endParaRPr lang="en-IN"/>
        </a:p>
      </dgm:t>
    </dgm:pt>
    <dgm:pt modelId="{2F47F901-3B08-468C-BF3C-E9D72B1828C0}" type="sibTrans" cxnId="{365E9CA6-3ABB-44C9-BBB3-B78E38DAEFC8}">
      <dgm:prSet/>
      <dgm:spPr/>
      <dgm:t>
        <a:bodyPr/>
        <a:lstStyle/>
        <a:p>
          <a:endParaRPr lang="en-IN"/>
        </a:p>
      </dgm:t>
    </dgm:pt>
    <dgm:pt modelId="{F88274B1-C09F-4325-820F-C0E0A60F8DB8}">
      <dgm:prSet phldrT="[Text]"/>
      <dgm:spPr/>
      <dgm:t>
        <a:bodyPr/>
        <a:lstStyle/>
        <a:p>
          <a:r>
            <a:rPr lang="en-US" b="1" dirty="0"/>
            <a:t>Recursive Message</a:t>
          </a:r>
          <a:r>
            <a:rPr lang="en-US" dirty="0"/>
            <a:t> </a:t>
          </a:r>
          <a:endParaRPr lang="en-IN" dirty="0"/>
        </a:p>
      </dgm:t>
    </dgm:pt>
    <dgm:pt modelId="{E3C72A75-CDA1-4209-89D6-39835027E750}" type="parTrans" cxnId="{A275BBA8-BE9E-4D5D-AA3B-D6B3619F3B6D}">
      <dgm:prSet/>
      <dgm:spPr/>
      <dgm:t>
        <a:bodyPr/>
        <a:lstStyle/>
        <a:p>
          <a:endParaRPr lang="en-IN"/>
        </a:p>
      </dgm:t>
    </dgm:pt>
    <dgm:pt modelId="{95A14425-4BA2-4EED-A21A-38FFA0D100C3}" type="sibTrans" cxnId="{A275BBA8-BE9E-4D5D-AA3B-D6B3619F3B6D}">
      <dgm:prSet/>
      <dgm:spPr/>
      <dgm:t>
        <a:bodyPr/>
        <a:lstStyle/>
        <a:p>
          <a:endParaRPr lang="en-IN"/>
        </a:p>
      </dgm:t>
    </dgm:pt>
    <dgm:pt modelId="{DBFE7C61-E7C6-4E80-9CC8-ABAA206666AE}">
      <dgm:prSet phldrT="[Text]"/>
      <dgm:spPr/>
      <dgm:t>
        <a:bodyPr/>
        <a:lstStyle/>
        <a:p>
          <a:r>
            <a:rPr lang="en-US" b="1"/>
            <a:t>Destroy Message</a:t>
          </a:r>
          <a:endParaRPr lang="en-IN" dirty="0"/>
        </a:p>
      </dgm:t>
    </dgm:pt>
    <dgm:pt modelId="{9B9CFEA1-3F5D-4F81-8813-C2892F792726}" type="parTrans" cxnId="{D012572F-7996-4702-B63F-800F4ACC7A59}">
      <dgm:prSet/>
      <dgm:spPr/>
      <dgm:t>
        <a:bodyPr/>
        <a:lstStyle/>
        <a:p>
          <a:endParaRPr lang="en-IN"/>
        </a:p>
      </dgm:t>
    </dgm:pt>
    <dgm:pt modelId="{4FA059AA-7991-4191-899A-3D0AB089C4DC}" type="sibTrans" cxnId="{D012572F-7996-4702-B63F-800F4ACC7A59}">
      <dgm:prSet/>
      <dgm:spPr/>
      <dgm:t>
        <a:bodyPr/>
        <a:lstStyle/>
        <a:p>
          <a:endParaRPr lang="en-IN"/>
        </a:p>
      </dgm:t>
    </dgm:pt>
    <dgm:pt modelId="{9ED88AC2-C00A-4773-B6A4-7D4124A6CF73}">
      <dgm:prSet phldrT="[Text]"/>
      <dgm:spPr/>
      <dgm:t>
        <a:bodyPr/>
        <a:lstStyle/>
        <a:p>
          <a:r>
            <a:rPr lang="en-US" b="1"/>
            <a:t>Duration Message</a:t>
          </a:r>
          <a:endParaRPr lang="en-IN" dirty="0"/>
        </a:p>
      </dgm:t>
    </dgm:pt>
    <dgm:pt modelId="{2BEF642C-B708-4ECB-8819-AEFB81D048D0}" type="parTrans" cxnId="{52B25DE4-364C-4100-9129-A33B6AB8B89B}">
      <dgm:prSet/>
      <dgm:spPr/>
      <dgm:t>
        <a:bodyPr/>
        <a:lstStyle/>
        <a:p>
          <a:endParaRPr lang="en-IN"/>
        </a:p>
      </dgm:t>
    </dgm:pt>
    <dgm:pt modelId="{2D5176B6-369F-4A18-A046-63EE3688DA8C}" type="sibTrans" cxnId="{52B25DE4-364C-4100-9129-A33B6AB8B89B}">
      <dgm:prSet/>
      <dgm:spPr/>
      <dgm:t>
        <a:bodyPr/>
        <a:lstStyle/>
        <a:p>
          <a:endParaRPr lang="en-IN"/>
        </a:p>
      </dgm:t>
    </dgm:pt>
    <dgm:pt modelId="{9B960C76-31D0-49B9-A7B2-0CFD8A8A6F08}">
      <dgm:prSet phldrT="[Text]"/>
      <dgm:spPr/>
      <dgm:t>
        <a:bodyPr/>
        <a:lstStyle/>
        <a:p>
          <a:r>
            <a:rPr lang="en-US" b="1" dirty="0"/>
            <a:t>Note</a:t>
          </a:r>
          <a:endParaRPr lang="en-IN" b="1" dirty="0"/>
        </a:p>
      </dgm:t>
    </dgm:pt>
    <dgm:pt modelId="{7238C986-1167-4383-9E73-650FE245973E}" type="parTrans" cxnId="{1998517D-ED5E-405D-B442-2738821BB09E}">
      <dgm:prSet/>
      <dgm:spPr/>
      <dgm:t>
        <a:bodyPr/>
        <a:lstStyle/>
        <a:p>
          <a:endParaRPr lang="en-IN"/>
        </a:p>
      </dgm:t>
    </dgm:pt>
    <dgm:pt modelId="{063514E4-0F2F-4323-9D76-873834324A20}" type="sibTrans" cxnId="{1998517D-ED5E-405D-B442-2738821BB09E}">
      <dgm:prSet/>
      <dgm:spPr/>
      <dgm:t>
        <a:bodyPr/>
        <a:lstStyle/>
        <a:p>
          <a:endParaRPr lang="en-IN"/>
        </a:p>
      </dgm:t>
    </dgm:pt>
    <dgm:pt modelId="{796FD5EE-6DA2-44FF-9D9C-084FED984139}">
      <dgm:prSet phldrT="[Text]"/>
      <dgm:spPr/>
      <dgm:t>
        <a:bodyPr/>
        <a:lstStyle/>
        <a:p>
          <a:r>
            <a:rPr lang="en-IN" b="1" dirty="0"/>
            <a:t>Create Message</a:t>
          </a:r>
        </a:p>
      </dgm:t>
    </dgm:pt>
    <dgm:pt modelId="{3A338773-D714-402C-85B9-9F22EB23FB6B}" type="parTrans" cxnId="{9DC292B0-DADF-42DE-B429-6337AD2B1AC9}">
      <dgm:prSet/>
      <dgm:spPr/>
      <dgm:t>
        <a:bodyPr/>
        <a:lstStyle/>
        <a:p>
          <a:endParaRPr lang="en-IN"/>
        </a:p>
      </dgm:t>
    </dgm:pt>
    <dgm:pt modelId="{E0A32C9D-F662-4C65-8D36-5225B2BAEBB4}" type="sibTrans" cxnId="{9DC292B0-DADF-42DE-B429-6337AD2B1AC9}">
      <dgm:prSet/>
      <dgm:spPr/>
      <dgm:t>
        <a:bodyPr/>
        <a:lstStyle/>
        <a:p>
          <a:endParaRPr lang="en-IN"/>
        </a:p>
      </dgm:t>
    </dgm:pt>
    <dgm:pt modelId="{3DF09ADD-D37F-428A-9F39-B366025B2688}" type="pres">
      <dgm:prSet presAssocID="{9BF9BFAF-D0AC-4153-8AA3-C5AA558C3355}" presName="linear" presStyleCnt="0">
        <dgm:presLayoutVars>
          <dgm:animLvl val="lvl"/>
          <dgm:resizeHandles val="exact"/>
        </dgm:presLayoutVars>
      </dgm:prSet>
      <dgm:spPr/>
    </dgm:pt>
    <dgm:pt modelId="{149783E8-1B28-426E-A6DC-7742F29040C0}" type="pres">
      <dgm:prSet presAssocID="{70D399DE-1F95-42C7-B098-DE3D5DBA3181}" presName="parentText" presStyleLbl="node1" presStyleIdx="0" presStyleCnt="8">
        <dgm:presLayoutVars>
          <dgm:chMax val="0"/>
          <dgm:bulletEnabled val="1"/>
        </dgm:presLayoutVars>
      </dgm:prSet>
      <dgm:spPr/>
    </dgm:pt>
    <dgm:pt modelId="{1EE5BDAF-2CCF-4AA9-9E5A-C41CC9A32D7F}" type="pres">
      <dgm:prSet presAssocID="{72FB2D92-7090-4127-8A31-6E759D4816C8}" presName="spacer" presStyleCnt="0"/>
      <dgm:spPr/>
    </dgm:pt>
    <dgm:pt modelId="{151EB4EE-C056-43E1-B534-8DCE04120BE8}" type="pres">
      <dgm:prSet presAssocID="{A4B8737C-7BF0-43C4-8318-4E5D6F59D87B}" presName="parentText" presStyleLbl="node1" presStyleIdx="1" presStyleCnt="8">
        <dgm:presLayoutVars>
          <dgm:chMax val="0"/>
          <dgm:bulletEnabled val="1"/>
        </dgm:presLayoutVars>
      </dgm:prSet>
      <dgm:spPr/>
    </dgm:pt>
    <dgm:pt modelId="{363EC5C9-EA3B-42F5-80DB-A2205548BB23}" type="pres">
      <dgm:prSet presAssocID="{635A7843-92C1-44B1-8171-BA91FCFCEE61}" presName="spacer" presStyleCnt="0"/>
      <dgm:spPr/>
    </dgm:pt>
    <dgm:pt modelId="{303362EB-58E0-4876-BE00-B01F2AF6D315}" type="pres">
      <dgm:prSet presAssocID="{3C9564A9-BF4D-45A9-A703-D095F06A2B4E}" presName="parentText" presStyleLbl="node1" presStyleIdx="2" presStyleCnt="8">
        <dgm:presLayoutVars>
          <dgm:chMax val="0"/>
          <dgm:bulletEnabled val="1"/>
        </dgm:presLayoutVars>
      </dgm:prSet>
      <dgm:spPr/>
    </dgm:pt>
    <dgm:pt modelId="{AD005F9E-05E3-4D3C-A8B1-3A3BFC84D6DF}" type="pres">
      <dgm:prSet presAssocID="{2F47F901-3B08-468C-BF3C-E9D72B1828C0}" presName="spacer" presStyleCnt="0"/>
      <dgm:spPr/>
    </dgm:pt>
    <dgm:pt modelId="{0549313E-AF92-424E-B417-474E66C63A98}" type="pres">
      <dgm:prSet presAssocID="{F88274B1-C09F-4325-820F-C0E0A60F8DB8}" presName="parentText" presStyleLbl="node1" presStyleIdx="3" presStyleCnt="8">
        <dgm:presLayoutVars>
          <dgm:chMax val="0"/>
          <dgm:bulletEnabled val="1"/>
        </dgm:presLayoutVars>
      </dgm:prSet>
      <dgm:spPr/>
    </dgm:pt>
    <dgm:pt modelId="{282EAF9D-362A-4E65-A6F1-FE38C21102DF}" type="pres">
      <dgm:prSet presAssocID="{95A14425-4BA2-4EED-A21A-38FFA0D100C3}" presName="spacer" presStyleCnt="0"/>
      <dgm:spPr/>
    </dgm:pt>
    <dgm:pt modelId="{46049B80-B8E3-42D8-B7BC-EFEA8D6222D4}" type="pres">
      <dgm:prSet presAssocID="{796FD5EE-6DA2-44FF-9D9C-084FED984139}" presName="parentText" presStyleLbl="node1" presStyleIdx="4" presStyleCnt="8">
        <dgm:presLayoutVars>
          <dgm:chMax val="0"/>
          <dgm:bulletEnabled val="1"/>
        </dgm:presLayoutVars>
      </dgm:prSet>
      <dgm:spPr/>
    </dgm:pt>
    <dgm:pt modelId="{F903E023-3C21-458A-906E-84C72AC064C1}" type="pres">
      <dgm:prSet presAssocID="{E0A32C9D-F662-4C65-8D36-5225B2BAEBB4}" presName="spacer" presStyleCnt="0"/>
      <dgm:spPr/>
    </dgm:pt>
    <dgm:pt modelId="{8A017F39-DD0D-4161-8431-5695DCB6A2D7}" type="pres">
      <dgm:prSet presAssocID="{DBFE7C61-E7C6-4E80-9CC8-ABAA206666AE}" presName="parentText" presStyleLbl="node1" presStyleIdx="5" presStyleCnt="8">
        <dgm:presLayoutVars>
          <dgm:chMax val="0"/>
          <dgm:bulletEnabled val="1"/>
        </dgm:presLayoutVars>
      </dgm:prSet>
      <dgm:spPr/>
    </dgm:pt>
    <dgm:pt modelId="{8A37BA87-57CB-49A9-8629-23B2637CDC93}" type="pres">
      <dgm:prSet presAssocID="{4FA059AA-7991-4191-899A-3D0AB089C4DC}" presName="spacer" presStyleCnt="0"/>
      <dgm:spPr/>
    </dgm:pt>
    <dgm:pt modelId="{B14161CB-E995-4732-9CD1-20B3779A04DA}" type="pres">
      <dgm:prSet presAssocID="{9ED88AC2-C00A-4773-B6A4-7D4124A6CF73}" presName="parentText" presStyleLbl="node1" presStyleIdx="6" presStyleCnt="8">
        <dgm:presLayoutVars>
          <dgm:chMax val="0"/>
          <dgm:bulletEnabled val="1"/>
        </dgm:presLayoutVars>
      </dgm:prSet>
      <dgm:spPr/>
    </dgm:pt>
    <dgm:pt modelId="{7D1FB50F-38B1-47B0-93B7-8B9BAFD24143}" type="pres">
      <dgm:prSet presAssocID="{2D5176B6-369F-4A18-A046-63EE3688DA8C}" presName="spacer" presStyleCnt="0"/>
      <dgm:spPr/>
    </dgm:pt>
    <dgm:pt modelId="{D80942B3-FADD-4005-9986-4E3384E6C49A}" type="pres">
      <dgm:prSet presAssocID="{9B960C76-31D0-49B9-A7B2-0CFD8A8A6F08}" presName="parentText" presStyleLbl="node1" presStyleIdx="7" presStyleCnt="8">
        <dgm:presLayoutVars>
          <dgm:chMax val="0"/>
          <dgm:bulletEnabled val="1"/>
        </dgm:presLayoutVars>
      </dgm:prSet>
      <dgm:spPr/>
    </dgm:pt>
  </dgm:ptLst>
  <dgm:cxnLst>
    <dgm:cxn modelId="{D505E928-E472-40C8-83F0-5B8993E2A53A}" type="presOf" srcId="{796FD5EE-6DA2-44FF-9D9C-084FED984139}" destId="{46049B80-B8E3-42D8-B7BC-EFEA8D6222D4}" srcOrd="0" destOrd="0" presId="urn:microsoft.com/office/officeart/2005/8/layout/vList2"/>
    <dgm:cxn modelId="{D012572F-7996-4702-B63F-800F4ACC7A59}" srcId="{9BF9BFAF-D0AC-4153-8AA3-C5AA558C3355}" destId="{DBFE7C61-E7C6-4E80-9CC8-ABAA206666AE}" srcOrd="5" destOrd="0" parTransId="{9B9CFEA1-3F5D-4F81-8813-C2892F792726}" sibTransId="{4FA059AA-7991-4191-899A-3D0AB089C4DC}"/>
    <dgm:cxn modelId="{E5BCAC5B-5857-4B4A-B065-2E52676F100A}" type="presOf" srcId="{DBFE7C61-E7C6-4E80-9CC8-ABAA206666AE}" destId="{8A017F39-DD0D-4161-8431-5695DCB6A2D7}" srcOrd="0" destOrd="0" presId="urn:microsoft.com/office/officeart/2005/8/layout/vList2"/>
    <dgm:cxn modelId="{9ED0925C-7FB1-42EB-9CB8-B80DD1FD3F6B}" type="presOf" srcId="{9BF9BFAF-D0AC-4153-8AA3-C5AA558C3355}" destId="{3DF09ADD-D37F-428A-9F39-B366025B2688}" srcOrd="0" destOrd="0" presId="urn:microsoft.com/office/officeart/2005/8/layout/vList2"/>
    <dgm:cxn modelId="{39CBEE43-63E2-4FBB-86E0-98EF4385CC01}" type="presOf" srcId="{70D399DE-1F95-42C7-B098-DE3D5DBA3181}" destId="{149783E8-1B28-426E-A6DC-7742F29040C0}" srcOrd="0" destOrd="0" presId="urn:microsoft.com/office/officeart/2005/8/layout/vList2"/>
    <dgm:cxn modelId="{CFA88B46-AF9A-4378-9C18-2DB8B7203B83}" type="presOf" srcId="{9B960C76-31D0-49B9-A7B2-0CFD8A8A6F08}" destId="{D80942B3-FADD-4005-9986-4E3384E6C49A}" srcOrd="0" destOrd="0" presId="urn:microsoft.com/office/officeart/2005/8/layout/vList2"/>
    <dgm:cxn modelId="{1A12576A-C7E8-4602-935F-187F50A418C4}" type="presOf" srcId="{F88274B1-C09F-4325-820F-C0E0A60F8DB8}" destId="{0549313E-AF92-424E-B417-474E66C63A98}" srcOrd="0" destOrd="0" presId="urn:microsoft.com/office/officeart/2005/8/layout/vList2"/>
    <dgm:cxn modelId="{07DB0C6E-A060-461F-B785-199F4507CCF1}" type="presOf" srcId="{9ED88AC2-C00A-4773-B6A4-7D4124A6CF73}" destId="{B14161CB-E995-4732-9CD1-20B3779A04DA}" srcOrd="0" destOrd="0" presId="urn:microsoft.com/office/officeart/2005/8/layout/vList2"/>
    <dgm:cxn modelId="{1998517D-ED5E-405D-B442-2738821BB09E}" srcId="{9BF9BFAF-D0AC-4153-8AA3-C5AA558C3355}" destId="{9B960C76-31D0-49B9-A7B2-0CFD8A8A6F08}" srcOrd="7" destOrd="0" parTransId="{7238C986-1167-4383-9E73-650FE245973E}" sibTransId="{063514E4-0F2F-4323-9D76-873834324A20}"/>
    <dgm:cxn modelId="{365E9CA6-3ABB-44C9-BBB3-B78E38DAEFC8}" srcId="{9BF9BFAF-D0AC-4153-8AA3-C5AA558C3355}" destId="{3C9564A9-BF4D-45A9-A703-D095F06A2B4E}" srcOrd="2" destOrd="0" parTransId="{44A07D92-D3F7-4FF0-9781-5D24CB7D9780}" sibTransId="{2F47F901-3B08-468C-BF3C-E9D72B1828C0}"/>
    <dgm:cxn modelId="{A275BBA8-BE9E-4D5D-AA3B-D6B3619F3B6D}" srcId="{9BF9BFAF-D0AC-4153-8AA3-C5AA558C3355}" destId="{F88274B1-C09F-4325-820F-C0E0A60F8DB8}" srcOrd="3" destOrd="0" parTransId="{E3C72A75-CDA1-4209-89D6-39835027E750}" sibTransId="{95A14425-4BA2-4EED-A21A-38FFA0D100C3}"/>
    <dgm:cxn modelId="{9DC292B0-DADF-42DE-B429-6337AD2B1AC9}" srcId="{9BF9BFAF-D0AC-4153-8AA3-C5AA558C3355}" destId="{796FD5EE-6DA2-44FF-9D9C-084FED984139}" srcOrd="4" destOrd="0" parTransId="{3A338773-D714-402C-85B9-9F22EB23FB6B}" sibTransId="{E0A32C9D-F662-4C65-8D36-5225B2BAEBB4}"/>
    <dgm:cxn modelId="{FDC894B6-3535-4CCD-BAD4-38AC48518990}" type="presOf" srcId="{3C9564A9-BF4D-45A9-A703-D095F06A2B4E}" destId="{303362EB-58E0-4876-BE00-B01F2AF6D315}" srcOrd="0" destOrd="0" presId="urn:microsoft.com/office/officeart/2005/8/layout/vList2"/>
    <dgm:cxn modelId="{5BEA71BE-AE5B-42E4-B46D-6F5101774C5C}" type="presOf" srcId="{A4B8737C-7BF0-43C4-8318-4E5D6F59D87B}" destId="{151EB4EE-C056-43E1-B534-8DCE04120BE8}" srcOrd="0" destOrd="0" presId="urn:microsoft.com/office/officeart/2005/8/layout/vList2"/>
    <dgm:cxn modelId="{6F5E52D1-C5BD-4425-B086-8D98864CDBFF}" srcId="{9BF9BFAF-D0AC-4153-8AA3-C5AA558C3355}" destId="{70D399DE-1F95-42C7-B098-DE3D5DBA3181}" srcOrd="0" destOrd="0" parTransId="{801F6565-4F17-46E7-B733-EA6AAD4BA156}" sibTransId="{72FB2D92-7090-4127-8A31-6E759D4816C8}"/>
    <dgm:cxn modelId="{52B25DE4-364C-4100-9129-A33B6AB8B89B}" srcId="{9BF9BFAF-D0AC-4153-8AA3-C5AA558C3355}" destId="{9ED88AC2-C00A-4773-B6A4-7D4124A6CF73}" srcOrd="6" destOrd="0" parTransId="{2BEF642C-B708-4ECB-8819-AEFB81D048D0}" sibTransId="{2D5176B6-369F-4A18-A046-63EE3688DA8C}"/>
    <dgm:cxn modelId="{44148AFC-8F02-4D4C-8DD2-F4BBC17136B1}" srcId="{9BF9BFAF-D0AC-4153-8AA3-C5AA558C3355}" destId="{A4B8737C-7BF0-43C4-8318-4E5D6F59D87B}" srcOrd="1" destOrd="0" parTransId="{79A191D3-137E-4715-9F65-3F707774131F}" sibTransId="{635A7843-92C1-44B1-8171-BA91FCFCEE61}"/>
    <dgm:cxn modelId="{87E6FD71-38AD-4C05-9334-354FE3A9155A}" type="presParOf" srcId="{3DF09ADD-D37F-428A-9F39-B366025B2688}" destId="{149783E8-1B28-426E-A6DC-7742F29040C0}" srcOrd="0" destOrd="0" presId="urn:microsoft.com/office/officeart/2005/8/layout/vList2"/>
    <dgm:cxn modelId="{EC4217EE-D90D-4F1D-87A7-EFD0306CE69B}" type="presParOf" srcId="{3DF09ADD-D37F-428A-9F39-B366025B2688}" destId="{1EE5BDAF-2CCF-4AA9-9E5A-C41CC9A32D7F}" srcOrd="1" destOrd="0" presId="urn:microsoft.com/office/officeart/2005/8/layout/vList2"/>
    <dgm:cxn modelId="{3C2893C8-7A65-4EA3-AD47-BC136F5556A0}" type="presParOf" srcId="{3DF09ADD-D37F-428A-9F39-B366025B2688}" destId="{151EB4EE-C056-43E1-B534-8DCE04120BE8}" srcOrd="2" destOrd="0" presId="urn:microsoft.com/office/officeart/2005/8/layout/vList2"/>
    <dgm:cxn modelId="{96A9A963-D3EC-471E-862F-3EFE335D2E69}" type="presParOf" srcId="{3DF09ADD-D37F-428A-9F39-B366025B2688}" destId="{363EC5C9-EA3B-42F5-80DB-A2205548BB23}" srcOrd="3" destOrd="0" presId="urn:microsoft.com/office/officeart/2005/8/layout/vList2"/>
    <dgm:cxn modelId="{29E2E231-DA63-4A0D-BF15-7712B982AEE3}" type="presParOf" srcId="{3DF09ADD-D37F-428A-9F39-B366025B2688}" destId="{303362EB-58E0-4876-BE00-B01F2AF6D315}" srcOrd="4" destOrd="0" presId="urn:microsoft.com/office/officeart/2005/8/layout/vList2"/>
    <dgm:cxn modelId="{7CBAEF1A-E070-400B-87DE-8F9C9D740377}" type="presParOf" srcId="{3DF09ADD-D37F-428A-9F39-B366025B2688}" destId="{AD005F9E-05E3-4D3C-A8B1-3A3BFC84D6DF}" srcOrd="5" destOrd="0" presId="urn:microsoft.com/office/officeart/2005/8/layout/vList2"/>
    <dgm:cxn modelId="{BD40DFA5-D59D-4735-B962-8AA8E3F8B2FE}" type="presParOf" srcId="{3DF09ADD-D37F-428A-9F39-B366025B2688}" destId="{0549313E-AF92-424E-B417-474E66C63A98}" srcOrd="6" destOrd="0" presId="urn:microsoft.com/office/officeart/2005/8/layout/vList2"/>
    <dgm:cxn modelId="{D0B65BBD-88B5-418D-8863-13A8F8562626}" type="presParOf" srcId="{3DF09ADD-D37F-428A-9F39-B366025B2688}" destId="{282EAF9D-362A-4E65-A6F1-FE38C21102DF}" srcOrd="7" destOrd="0" presId="urn:microsoft.com/office/officeart/2005/8/layout/vList2"/>
    <dgm:cxn modelId="{688C53E1-4F79-4D52-BC19-38F35519334B}" type="presParOf" srcId="{3DF09ADD-D37F-428A-9F39-B366025B2688}" destId="{46049B80-B8E3-42D8-B7BC-EFEA8D6222D4}" srcOrd="8" destOrd="0" presId="urn:microsoft.com/office/officeart/2005/8/layout/vList2"/>
    <dgm:cxn modelId="{B0601AE9-7893-410D-AEBF-F644EB1EFA9F}" type="presParOf" srcId="{3DF09ADD-D37F-428A-9F39-B366025B2688}" destId="{F903E023-3C21-458A-906E-84C72AC064C1}" srcOrd="9" destOrd="0" presId="urn:microsoft.com/office/officeart/2005/8/layout/vList2"/>
    <dgm:cxn modelId="{852B9A58-2C51-4D34-A8A5-79BBB56CF0C9}" type="presParOf" srcId="{3DF09ADD-D37F-428A-9F39-B366025B2688}" destId="{8A017F39-DD0D-4161-8431-5695DCB6A2D7}" srcOrd="10" destOrd="0" presId="urn:microsoft.com/office/officeart/2005/8/layout/vList2"/>
    <dgm:cxn modelId="{EF935E69-307B-4E71-888E-AD7687A80F0A}" type="presParOf" srcId="{3DF09ADD-D37F-428A-9F39-B366025B2688}" destId="{8A37BA87-57CB-49A9-8629-23B2637CDC93}" srcOrd="11" destOrd="0" presId="urn:microsoft.com/office/officeart/2005/8/layout/vList2"/>
    <dgm:cxn modelId="{83CA777B-CD62-48FE-B43A-4DB3D779BAB1}" type="presParOf" srcId="{3DF09ADD-D37F-428A-9F39-B366025B2688}" destId="{B14161CB-E995-4732-9CD1-20B3779A04DA}" srcOrd="12" destOrd="0" presId="urn:microsoft.com/office/officeart/2005/8/layout/vList2"/>
    <dgm:cxn modelId="{497C947D-6E09-41CC-89F5-557B5A616F60}" type="presParOf" srcId="{3DF09ADD-D37F-428A-9F39-B366025B2688}" destId="{7D1FB50F-38B1-47B0-93B7-8B9BAFD24143}" srcOrd="13" destOrd="0" presId="urn:microsoft.com/office/officeart/2005/8/layout/vList2"/>
    <dgm:cxn modelId="{0498D307-D1CF-4BD1-987D-90E0CB434C7B}" type="presParOf" srcId="{3DF09ADD-D37F-428A-9F39-B366025B2688}" destId="{D80942B3-FADD-4005-9986-4E3384E6C49A}"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1B30B1-B770-4C75-8821-7FF22720DEB5}" type="doc">
      <dgm:prSet loTypeId="urn:microsoft.com/office/officeart/2005/8/layout/vList2" loCatId="list" qsTypeId="urn:microsoft.com/office/officeart/2005/8/quickstyle/simple3" qsCatId="simple" csTypeId="urn:microsoft.com/office/officeart/2005/8/colors/accent5_2" csCatId="accent5" phldr="1"/>
      <dgm:spPr/>
      <dgm:t>
        <a:bodyPr/>
        <a:lstStyle/>
        <a:p>
          <a:endParaRPr lang="en-IN"/>
        </a:p>
      </dgm:t>
    </dgm:pt>
    <dgm:pt modelId="{067F3BCD-6125-41AF-A434-EE1BF7811833}">
      <dgm:prSet phldrT="[Text]"/>
      <dgm:spPr/>
      <dgm:t>
        <a:bodyPr/>
        <a:lstStyle/>
        <a:p>
          <a:r>
            <a:rPr lang="en-US">
              <a:effectLst/>
              <a:latin typeface="Segoe UI" panose="020B0502040204020203" pitchFamily="34" charset="0"/>
              <a:ea typeface="Times New Roman" panose="02020603050405020304" pitchFamily="18" charset="0"/>
              <a:cs typeface="Times New Roman" panose="02020603050405020304" pitchFamily="18" charset="0"/>
            </a:rPr>
            <a:t>It explores the real-time application</a:t>
          </a:r>
          <a:endParaRPr lang="en-IN" dirty="0"/>
        </a:p>
      </dgm:t>
    </dgm:pt>
    <dgm:pt modelId="{26415E30-1082-45A3-B235-AD9202A65DD1}" type="parTrans" cxnId="{438F5CD1-B1B9-4790-80D5-9F2E699D6758}">
      <dgm:prSet/>
      <dgm:spPr/>
      <dgm:t>
        <a:bodyPr/>
        <a:lstStyle/>
        <a:p>
          <a:endParaRPr lang="en-IN"/>
        </a:p>
      </dgm:t>
    </dgm:pt>
    <dgm:pt modelId="{7CC9CBE9-4CAD-4AA2-BAAC-D1120007A7B2}" type="sibTrans" cxnId="{438F5CD1-B1B9-4790-80D5-9F2E699D6758}">
      <dgm:prSet/>
      <dgm:spPr/>
      <dgm:t>
        <a:bodyPr/>
        <a:lstStyle/>
        <a:p>
          <a:endParaRPr lang="en-IN"/>
        </a:p>
      </dgm:t>
    </dgm:pt>
    <dgm:pt modelId="{2E7016E7-712D-4864-9200-FECF0809EFC8}">
      <dgm:prSet phldrT="[Text]"/>
      <dgm:spPr/>
      <dgm:t>
        <a:bodyPr/>
        <a:lstStyle/>
        <a:p>
          <a:pPr>
            <a:buFont typeface="+mj-lt"/>
            <a:buAutoNum type="arabicPeriod"/>
          </a:pPr>
          <a:r>
            <a:rPr lang="en-US">
              <a:effectLst/>
              <a:latin typeface="Segoe UI" panose="020B0502040204020203" pitchFamily="34" charset="0"/>
              <a:ea typeface="Times New Roman" panose="02020603050405020304" pitchFamily="18" charset="0"/>
              <a:cs typeface="Times New Roman" panose="02020603050405020304" pitchFamily="18" charset="0"/>
            </a:rPr>
            <a:t>It has easy maintenance.</a:t>
          </a:r>
          <a:endParaRPr lang="en-IN" dirty="0"/>
        </a:p>
      </dgm:t>
    </dgm:pt>
    <dgm:pt modelId="{07FE9884-D59E-4760-95EF-2D83136DF867}" type="parTrans" cxnId="{C12E6CAC-2023-449D-B7F7-0B7EAC05B8D2}">
      <dgm:prSet/>
      <dgm:spPr/>
      <dgm:t>
        <a:bodyPr/>
        <a:lstStyle/>
        <a:p>
          <a:endParaRPr lang="en-IN"/>
        </a:p>
      </dgm:t>
    </dgm:pt>
    <dgm:pt modelId="{DD167569-56EB-4F69-B09E-F1513AE8E65D}" type="sibTrans" cxnId="{C12E6CAC-2023-449D-B7F7-0B7EAC05B8D2}">
      <dgm:prSet/>
      <dgm:spPr/>
      <dgm:t>
        <a:bodyPr/>
        <a:lstStyle/>
        <a:p>
          <a:endParaRPr lang="en-IN"/>
        </a:p>
      </dgm:t>
    </dgm:pt>
    <dgm:pt modelId="{F7475234-5339-400C-A0D4-DABD028BB386}">
      <dgm:prSet phldrT="[Text]"/>
      <dgm:spPr/>
      <dgm:t>
        <a:bodyPr/>
        <a:lstStyle/>
        <a:p>
          <a:pPr>
            <a:buFont typeface="+mj-lt"/>
            <a:buAutoNum type="arabicPeriod"/>
          </a:pPr>
          <a:r>
            <a:rPr lang="en-US">
              <a:effectLst/>
              <a:latin typeface="Segoe UI" panose="020B0502040204020203" pitchFamily="34" charset="0"/>
              <a:ea typeface="Times New Roman" panose="02020603050405020304" pitchFamily="18" charset="0"/>
              <a:cs typeface="Times New Roman" panose="02020603050405020304" pitchFamily="18" charset="0"/>
            </a:rPr>
            <a:t>It is easy to generate.</a:t>
          </a:r>
          <a:endParaRPr lang="en-IN" dirty="0"/>
        </a:p>
      </dgm:t>
    </dgm:pt>
    <dgm:pt modelId="{B08A518B-B6CC-481F-8F29-AE9683F5A322}" type="parTrans" cxnId="{50B419D1-F844-4D2C-B235-FC583EFA5FDC}">
      <dgm:prSet/>
      <dgm:spPr/>
      <dgm:t>
        <a:bodyPr/>
        <a:lstStyle/>
        <a:p>
          <a:endParaRPr lang="en-IN"/>
        </a:p>
      </dgm:t>
    </dgm:pt>
    <dgm:pt modelId="{D12EF924-4451-4E16-98A6-D8E5FAD17158}" type="sibTrans" cxnId="{50B419D1-F844-4D2C-B235-FC583EFA5FDC}">
      <dgm:prSet/>
      <dgm:spPr/>
      <dgm:t>
        <a:bodyPr/>
        <a:lstStyle/>
        <a:p>
          <a:endParaRPr lang="en-IN"/>
        </a:p>
      </dgm:t>
    </dgm:pt>
    <dgm:pt modelId="{009F6009-A3C7-4D8D-9619-67DB7F12B773}">
      <dgm:prSet phldrT="[Text]"/>
      <dgm:spPr/>
      <dgm:t>
        <a:bodyPr/>
        <a:lstStyle/>
        <a:p>
          <a:pPr>
            <a:buFont typeface="+mj-lt"/>
            <a:buAutoNum type="arabicPeriod"/>
          </a:pPr>
          <a:r>
            <a:rPr lang="en-US">
              <a:effectLst/>
              <a:latin typeface="Segoe UI" panose="020B0502040204020203" pitchFamily="34" charset="0"/>
              <a:ea typeface="Times New Roman" panose="02020603050405020304" pitchFamily="18" charset="0"/>
              <a:cs typeface="Times New Roman" panose="02020603050405020304" pitchFamily="18" charset="0"/>
            </a:rPr>
            <a:t>It depicts the message flow between the different objects.</a:t>
          </a:r>
          <a:endParaRPr lang="en-IN" dirty="0"/>
        </a:p>
      </dgm:t>
    </dgm:pt>
    <dgm:pt modelId="{C32C0FB9-BE83-40EA-A1E7-47FC64AD7F19}" type="parTrans" cxnId="{F31356FE-4B4F-4D7F-9767-403245CC34F0}">
      <dgm:prSet/>
      <dgm:spPr/>
      <dgm:t>
        <a:bodyPr/>
        <a:lstStyle/>
        <a:p>
          <a:endParaRPr lang="en-IN"/>
        </a:p>
      </dgm:t>
    </dgm:pt>
    <dgm:pt modelId="{2C70451B-FDA5-4390-92ED-40BA5C4899E6}" type="sibTrans" cxnId="{F31356FE-4B4F-4D7F-9767-403245CC34F0}">
      <dgm:prSet/>
      <dgm:spPr/>
      <dgm:t>
        <a:bodyPr/>
        <a:lstStyle/>
        <a:p>
          <a:endParaRPr lang="en-IN"/>
        </a:p>
      </dgm:t>
    </dgm:pt>
    <dgm:pt modelId="{67AE1DFB-101F-4D72-9E6E-9862623F7FA7}">
      <dgm:prSet phldrT="[Text]"/>
      <dgm:spPr/>
      <dgm:t>
        <a:bodyPr/>
        <a:lstStyle/>
        <a:p>
          <a:pPr>
            <a:buFont typeface="+mj-lt"/>
            <a:buAutoNum type="arabicPeriod"/>
          </a:pPr>
          <a:r>
            <a:rPr lang="en-US">
              <a:effectLst/>
              <a:latin typeface="Segoe UI" panose="020B0502040204020203" pitchFamily="34" charset="0"/>
              <a:ea typeface="Times New Roman" panose="02020603050405020304" pitchFamily="18" charset="0"/>
              <a:cs typeface="Times New Roman" panose="02020603050405020304" pitchFamily="18" charset="0"/>
            </a:rPr>
            <a:t>Implement both forward and reverse engineering.</a:t>
          </a:r>
          <a:endParaRPr lang="en-IN" dirty="0"/>
        </a:p>
      </dgm:t>
    </dgm:pt>
    <dgm:pt modelId="{9E7A2F11-5F7B-49F0-B3FE-3F46D781F74F}" type="parTrans" cxnId="{52BC26A2-E771-40E8-AE84-4B0503918941}">
      <dgm:prSet/>
      <dgm:spPr/>
      <dgm:t>
        <a:bodyPr/>
        <a:lstStyle/>
        <a:p>
          <a:endParaRPr lang="en-IN"/>
        </a:p>
      </dgm:t>
    </dgm:pt>
    <dgm:pt modelId="{D33D3F6C-C99F-496A-8F7B-F342ADB3C177}" type="sibTrans" cxnId="{52BC26A2-E771-40E8-AE84-4B0503918941}">
      <dgm:prSet/>
      <dgm:spPr/>
      <dgm:t>
        <a:bodyPr/>
        <a:lstStyle/>
        <a:p>
          <a:endParaRPr lang="en-IN"/>
        </a:p>
      </dgm:t>
    </dgm:pt>
    <dgm:pt modelId="{DCF4F5AA-707C-4EAB-8BEA-3DBF57B7ACAC}">
      <dgm:prSet phldrT="[Text]"/>
      <dgm:spPr/>
      <dgm:t>
        <a:bodyPr/>
        <a:lstStyle/>
        <a:p>
          <a:pPr>
            <a:buFont typeface="+mj-lt"/>
            <a:buAutoNum type="arabicPeriod"/>
          </a:pPr>
          <a:r>
            <a:rPr lang="en-US" dirty="0">
              <a:effectLst/>
              <a:latin typeface="Segoe UI" panose="020B0502040204020203" pitchFamily="34" charset="0"/>
              <a:ea typeface="Times New Roman" panose="02020603050405020304" pitchFamily="18" charset="0"/>
              <a:cs typeface="Times New Roman" panose="02020603050405020304" pitchFamily="18" charset="0"/>
            </a:rPr>
            <a:t>It can easily update as per the new change in the system.</a:t>
          </a:r>
          <a:endParaRPr lang="en-IN" dirty="0"/>
        </a:p>
      </dgm:t>
    </dgm:pt>
    <dgm:pt modelId="{AE46F5B1-C34B-470B-9981-DB65B354371F}" type="parTrans" cxnId="{D50C9D93-BE34-4F5C-A85B-80DED6D75A39}">
      <dgm:prSet/>
      <dgm:spPr/>
      <dgm:t>
        <a:bodyPr/>
        <a:lstStyle/>
        <a:p>
          <a:endParaRPr lang="en-IN"/>
        </a:p>
      </dgm:t>
    </dgm:pt>
    <dgm:pt modelId="{73CAC34C-1CFA-433B-BC62-B3D6353809F8}" type="sibTrans" cxnId="{D50C9D93-BE34-4F5C-A85B-80DED6D75A39}">
      <dgm:prSet/>
      <dgm:spPr/>
      <dgm:t>
        <a:bodyPr/>
        <a:lstStyle/>
        <a:p>
          <a:endParaRPr lang="en-IN"/>
        </a:p>
      </dgm:t>
    </dgm:pt>
    <dgm:pt modelId="{43AA9956-2727-450A-972F-300021169CA3}" type="pres">
      <dgm:prSet presAssocID="{DB1B30B1-B770-4C75-8821-7FF22720DEB5}" presName="linear" presStyleCnt="0">
        <dgm:presLayoutVars>
          <dgm:animLvl val="lvl"/>
          <dgm:resizeHandles val="exact"/>
        </dgm:presLayoutVars>
      </dgm:prSet>
      <dgm:spPr/>
    </dgm:pt>
    <dgm:pt modelId="{A911D780-6A34-44CF-B8C1-E88B57980DBC}" type="pres">
      <dgm:prSet presAssocID="{067F3BCD-6125-41AF-A434-EE1BF7811833}" presName="parentText" presStyleLbl="node1" presStyleIdx="0" presStyleCnt="6">
        <dgm:presLayoutVars>
          <dgm:chMax val="0"/>
          <dgm:bulletEnabled val="1"/>
        </dgm:presLayoutVars>
      </dgm:prSet>
      <dgm:spPr/>
    </dgm:pt>
    <dgm:pt modelId="{B4A4C0A7-12CB-4753-A985-6DA541906C2E}" type="pres">
      <dgm:prSet presAssocID="{7CC9CBE9-4CAD-4AA2-BAAC-D1120007A7B2}" presName="spacer" presStyleCnt="0"/>
      <dgm:spPr/>
    </dgm:pt>
    <dgm:pt modelId="{D59AC195-9EFF-4505-9AA9-6A1623EE32AA}" type="pres">
      <dgm:prSet presAssocID="{009F6009-A3C7-4D8D-9619-67DB7F12B773}" presName="parentText" presStyleLbl="node1" presStyleIdx="1" presStyleCnt="6">
        <dgm:presLayoutVars>
          <dgm:chMax val="0"/>
          <dgm:bulletEnabled val="1"/>
        </dgm:presLayoutVars>
      </dgm:prSet>
      <dgm:spPr/>
    </dgm:pt>
    <dgm:pt modelId="{E37FCD29-D2EF-4C5D-8E84-BB4E844509B9}" type="pres">
      <dgm:prSet presAssocID="{2C70451B-FDA5-4390-92ED-40BA5C4899E6}" presName="spacer" presStyleCnt="0"/>
      <dgm:spPr/>
    </dgm:pt>
    <dgm:pt modelId="{446D1F92-8A2A-4D54-92EF-F2509A50863A}" type="pres">
      <dgm:prSet presAssocID="{2E7016E7-712D-4864-9200-FECF0809EFC8}" presName="parentText" presStyleLbl="node1" presStyleIdx="2" presStyleCnt="6">
        <dgm:presLayoutVars>
          <dgm:chMax val="0"/>
          <dgm:bulletEnabled val="1"/>
        </dgm:presLayoutVars>
      </dgm:prSet>
      <dgm:spPr/>
    </dgm:pt>
    <dgm:pt modelId="{743DA2B3-AF86-4E3A-8D5B-19634C189B95}" type="pres">
      <dgm:prSet presAssocID="{DD167569-56EB-4F69-B09E-F1513AE8E65D}" presName="spacer" presStyleCnt="0"/>
      <dgm:spPr/>
    </dgm:pt>
    <dgm:pt modelId="{98D3163F-477C-4745-8569-69FDE262E6B0}" type="pres">
      <dgm:prSet presAssocID="{F7475234-5339-400C-A0D4-DABD028BB386}" presName="parentText" presStyleLbl="node1" presStyleIdx="3" presStyleCnt="6">
        <dgm:presLayoutVars>
          <dgm:chMax val="0"/>
          <dgm:bulletEnabled val="1"/>
        </dgm:presLayoutVars>
      </dgm:prSet>
      <dgm:spPr/>
    </dgm:pt>
    <dgm:pt modelId="{D374B904-EBBF-4943-809E-17BBA8505BAD}" type="pres">
      <dgm:prSet presAssocID="{D12EF924-4451-4E16-98A6-D8E5FAD17158}" presName="spacer" presStyleCnt="0"/>
      <dgm:spPr/>
    </dgm:pt>
    <dgm:pt modelId="{F3139FAA-64E6-4D1C-BF9E-617B1AE89948}" type="pres">
      <dgm:prSet presAssocID="{67AE1DFB-101F-4D72-9E6E-9862623F7FA7}" presName="parentText" presStyleLbl="node1" presStyleIdx="4" presStyleCnt="6">
        <dgm:presLayoutVars>
          <dgm:chMax val="0"/>
          <dgm:bulletEnabled val="1"/>
        </dgm:presLayoutVars>
      </dgm:prSet>
      <dgm:spPr/>
    </dgm:pt>
    <dgm:pt modelId="{87AAE1A6-3777-437B-9657-DE4E0FF4D478}" type="pres">
      <dgm:prSet presAssocID="{D33D3F6C-C99F-496A-8F7B-F342ADB3C177}" presName="spacer" presStyleCnt="0"/>
      <dgm:spPr/>
    </dgm:pt>
    <dgm:pt modelId="{4BC79343-4039-482A-A2ED-77B722FCA341}" type="pres">
      <dgm:prSet presAssocID="{DCF4F5AA-707C-4EAB-8BEA-3DBF57B7ACAC}" presName="parentText" presStyleLbl="node1" presStyleIdx="5" presStyleCnt="6">
        <dgm:presLayoutVars>
          <dgm:chMax val="0"/>
          <dgm:bulletEnabled val="1"/>
        </dgm:presLayoutVars>
      </dgm:prSet>
      <dgm:spPr/>
    </dgm:pt>
  </dgm:ptLst>
  <dgm:cxnLst>
    <dgm:cxn modelId="{C228D80D-3985-47FA-BD47-1EE5A553726F}" type="presOf" srcId="{DB1B30B1-B770-4C75-8821-7FF22720DEB5}" destId="{43AA9956-2727-450A-972F-300021169CA3}" srcOrd="0" destOrd="0" presId="urn:microsoft.com/office/officeart/2005/8/layout/vList2"/>
    <dgm:cxn modelId="{930CB530-EF70-4FC2-82D9-0233C294C5A8}" type="presOf" srcId="{067F3BCD-6125-41AF-A434-EE1BF7811833}" destId="{A911D780-6A34-44CF-B8C1-E88B57980DBC}" srcOrd="0" destOrd="0" presId="urn:microsoft.com/office/officeart/2005/8/layout/vList2"/>
    <dgm:cxn modelId="{0FBB803B-A419-468D-BE6A-22EB3BA2F9C0}" type="presOf" srcId="{F7475234-5339-400C-A0D4-DABD028BB386}" destId="{98D3163F-477C-4745-8569-69FDE262E6B0}" srcOrd="0" destOrd="0" presId="urn:microsoft.com/office/officeart/2005/8/layout/vList2"/>
    <dgm:cxn modelId="{C330BC45-28FA-40BE-9203-16C4D95C4534}" type="presOf" srcId="{009F6009-A3C7-4D8D-9619-67DB7F12B773}" destId="{D59AC195-9EFF-4505-9AA9-6A1623EE32AA}" srcOrd="0" destOrd="0" presId="urn:microsoft.com/office/officeart/2005/8/layout/vList2"/>
    <dgm:cxn modelId="{D50C9D93-BE34-4F5C-A85B-80DED6D75A39}" srcId="{DB1B30B1-B770-4C75-8821-7FF22720DEB5}" destId="{DCF4F5AA-707C-4EAB-8BEA-3DBF57B7ACAC}" srcOrd="5" destOrd="0" parTransId="{AE46F5B1-C34B-470B-9981-DB65B354371F}" sibTransId="{73CAC34C-1CFA-433B-BC62-B3D6353809F8}"/>
    <dgm:cxn modelId="{ED423DA1-332B-4B11-B3CA-FB45CC49BBFB}" type="presOf" srcId="{2E7016E7-712D-4864-9200-FECF0809EFC8}" destId="{446D1F92-8A2A-4D54-92EF-F2509A50863A}" srcOrd="0" destOrd="0" presId="urn:microsoft.com/office/officeart/2005/8/layout/vList2"/>
    <dgm:cxn modelId="{52BC26A2-E771-40E8-AE84-4B0503918941}" srcId="{DB1B30B1-B770-4C75-8821-7FF22720DEB5}" destId="{67AE1DFB-101F-4D72-9E6E-9862623F7FA7}" srcOrd="4" destOrd="0" parTransId="{9E7A2F11-5F7B-49F0-B3FE-3F46D781F74F}" sibTransId="{D33D3F6C-C99F-496A-8F7B-F342ADB3C177}"/>
    <dgm:cxn modelId="{C12E6CAC-2023-449D-B7F7-0B7EAC05B8D2}" srcId="{DB1B30B1-B770-4C75-8821-7FF22720DEB5}" destId="{2E7016E7-712D-4864-9200-FECF0809EFC8}" srcOrd="2" destOrd="0" parTransId="{07FE9884-D59E-4760-95EF-2D83136DF867}" sibTransId="{DD167569-56EB-4F69-B09E-F1513AE8E65D}"/>
    <dgm:cxn modelId="{2C54ABBE-B12A-4AF7-95D0-6CE1DA80225C}" type="presOf" srcId="{DCF4F5AA-707C-4EAB-8BEA-3DBF57B7ACAC}" destId="{4BC79343-4039-482A-A2ED-77B722FCA341}" srcOrd="0" destOrd="0" presId="urn:microsoft.com/office/officeart/2005/8/layout/vList2"/>
    <dgm:cxn modelId="{8F27A4CA-503B-4CDC-AAB7-F05D6DC80508}" type="presOf" srcId="{67AE1DFB-101F-4D72-9E6E-9862623F7FA7}" destId="{F3139FAA-64E6-4D1C-BF9E-617B1AE89948}" srcOrd="0" destOrd="0" presId="urn:microsoft.com/office/officeart/2005/8/layout/vList2"/>
    <dgm:cxn modelId="{50B419D1-F844-4D2C-B235-FC583EFA5FDC}" srcId="{DB1B30B1-B770-4C75-8821-7FF22720DEB5}" destId="{F7475234-5339-400C-A0D4-DABD028BB386}" srcOrd="3" destOrd="0" parTransId="{B08A518B-B6CC-481F-8F29-AE9683F5A322}" sibTransId="{D12EF924-4451-4E16-98A6-D8E5FAD17158}"/>
    <dgm:cxn modelId="{438F5CD1-B1B9-4790-80D5-9F2E699D6758}" srcId="{DB1B30B1-B770-4C75-8821-7FF22720DEB5}" destId="{067F3BCD-6125-41AF-A434-EE1BF7811833}" srcOrd="0" destOrd="0" parTransId="{26415E30-1082-45A3-B235-AD9202A65DD1}" sibTransId="{7CC9CBE9-4CAD-4AA2-BAAC-D1120007A7B2}"/>
    <dgm:cxn modelId="{F31356FE-4B4F-4D7F-9767-403245CC34F0}" srcId="{DB1B30B1-B770-4C75-8821-7FF22720DEB5}" destId="{009F6009-A3C7-4D8D-9619-67DB7F12B773}" srcOrd="1" destOrd="0" parTransId="{C32C0FB9-BE83-40EA-A1E7-47FC64AD7F19}" sibTransId="{2C70451B-FDA5-4390-92ED-40BA5C4899E6}"/>
    <dgm:cxn modelId="{E63384DC-9AA1-43C9-8514-D3D4851E4AF5}" type="presParOf" srcId="{43AA9956-2727-450A-972F-300021169CA3}" destId="{A911D780-6A34-44CF-B8C1-E88B57980DBC}" srcOrd="0" destOrd="0" presId="urn:microsoft.com/office/officeart/2005/8/layout/vList2"/>
    <dgm:cxn modelId="{156A6BD0-0931-40C6-BCED-CC9F431A8334}" type="presParOf" srcId="{43AA9956-2727-450A-972F-300021169CA3}" destId="{B4A4C0A7-12CB-4753-A985-6DA541906C2E}" srcOrd="1" destOrd="0" presId="urn:microsoft.com/office/officeart/2005/8/layout/vList2"/>
    <dgm:cxn modelId="{CD8DBD8A-1E0F-47D7-82CE-BFDB7886395F}" type="presParOf" srcId="{43AA9956-2727-450A-972F-300021169CA3}" destId="{D59AC195-9EFF-4505-9AA9-6A1623EE32AA}" srcOrd="2" destOrd="0" presId="urn:microsoft.com/office/officeart/2005/8/layout/vList2"/>
    <dgm:cxn modelId="{C78ABDF4-BCF2-4C8B-AD87-71CC49376ED4}" type="presParOf" srcId="{43AA9956-2727-450A-972F-300021169CA3}" destId="{E37FCD29-D2EF-4C5D-8E84-BB4E844509B9}" srcOrd="3" destOrd="0" presId="urn:microsoft.com/office/officeart/2005/8/layout/vList2"/>
    <dgm:cxn modelId="{935321A0-8A2B-4A43-AE27-D735C6C86737}" type="presParOf" srcId="{43AA9956-2727-450A-972F-300021169CA3}" destId="{446D1F92-8A2A-4D54-92EF-F2509A50863A}" srcOrd="4" destOrd="0" presId="urn:microsoft.com/office/officeart/2005/8/layout/vList2"/>
    <dgm:cxn modelId="{E95B6F68-B657-4AA7-A4E1-C18309F89730}" type="presParOf" srcId="{43AA9956-2727-450A-972F-300021169CA3}" destId="{743DA2B3-AF86-4E3A-8D5B-19634C189B95}" srcOrd="5" destOrd="0" presId="urn:microsoft.com/office/officeart/2005/8/layout/vList2"/>
    <dgm:cxn modelId="{81261F61-4023-425D-8056-0A13D621990D}" type="presParOf" srcId="{43AA9956-2727-450A-972F-300021169CA3}" destId="{98D3163F-477C-4745-8569-69FDE262E6B0}" srcOrd="6" destOrd="0" presId="urn:microsoft.com/office/officeart/2005/8/layout/vList2"/>
    <dgm:cxn modelId="{3DD3B0DF-7B6D-4829-B8FC-AAFE06A03E9C}" type="presParOf" srcId="{43AA9956-2727-450A-972F-300021169CA3}" destId="{D374B904-EBBF-4943-809E-17BBA8505BAD}" srcOrd="7" destOrd="0" presId="urn:microsoft.com/office/officeart/2005/8/layout/vList2"/>
    <dgm:cxn modelId="{572F4F3F-D2D2-4EC9-BD25-83EE9F3D229D}" type="presParOf" srcId="{43AA9956-2727-450A-972F-300021169CA3}" destId="{F3139FAA-64E6-4D1C-BF9E-617B1AE89948}" srcOrd="8" destOrd="0" presId="urn:microsoft.com/office/officeart/2005/8/layout/vList2"/>
    <dgm:cxn modelId="{991EE15B-6CDF-4414-AFC1-ADE0C5629749}" type="presParOf" srcId="{43AA9956-2727-450A-972F-300021169CA3}" destId="{87AAE1A6-3777-437B-9657-DE4E0FF4D478}" srcOrd="9" destOrd="0" presId="urn:microsoft.com/office/officeart/2005/8/layout/vList2"/>
    <dgm:cxn modelId="{A060BB3D-F9F9-4083-85CB-FC324AFF208F}" type="presParOf" srcId="{43AA9956-2727-450A-972F-300021169CA3}" destId="{4BC79343-4039-482A-A2ED-77B722FCA34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1B30B1-B770-4C75-8821-7FF22720DEB5}" type="doc">
      <dgm:prSet loTypeId="urn:microsoft.com/office/officeart/2005/8/layout/vList2" loCatId="list" qsTypeId="urn:microsoft.com/office/officeart/2005/8/quickstyle/simple3" qsCatId="simple" csTypeId="urn:microsoft.com/office/officeart/2005/8/colors/accent5_2" csCatId="accent5" phldr="1"/>
      <dgm:spPr/>
      <dgm:t>
        <a:bodyPr/>
        <a:lstStyle/>
        <a:p>
          <a:endParaRPr lang="en-IN"/>
        </a:p>
      </dgm:t>
    </dgm:pt>
    <dgm:pt modelId="{067F3BCD-6125-41AF-A434-EE1BF7811833}">
      <dgm:prSet phldrT="[Text]"/>
      <dgm:spPr/>
      <dgm:t>
        <a:bodyPr/>
        <a:lstStyle/>
        <a:p>
          <a:r>
            <a:rPr lang="en-US" dirty="0"/>
            <a:t>In the case of too many lifelines, the sequence diagram can get more complex.</a:t>
          </a:r>
          <a:endParaRPr lang="en-IN" dirty="0"/>
        </a:p>
      </dgm:t>
    </dgm:pt>
    <dgm:pt modelId="{26415E30-1082-45A3-B235-AD9202A65DD1}" type="parTrans" cxnId="{438F5CD1-B1B9-4790-80D5-9F2E699D6758}">
      <dgm:prSet/>
      <dgm:spPr/>
      <dgm:t>
        <a:bodyPr/>
        <a:lstStyle/>
        <a:p>
          <a:endParaRPr lang="en-IN"/>
        </a:p>
      </dgm:t>
    </dgm:pt>
    <dgm:pt modelId="{7CC9CBE9-4CAD-4AA2-BAAC-D1120007A7B2}" type="sibTrans" cxnId="{438F5CD1-B1B9-4790-80D5-9F2E699D6758}">
      <dgm:prSet/>
      <dgm:spPr/>
      <dgm:t>
        <a:bodyPr/>
        <a:lstStyle/>
        <a:p>
          <a:endParaRPr lang="en-IN"/>
        </a:p>
      </dgm:t>
    </dgm:pt>
    <dgm:pt modelId="{2E7016E7-712D-4864-9200-FECF0809EFC8}">
      <dgm:prSet phldrT="[Text]"/>
      <dgm:spPr/>
      <dgm:t>
        <a:bodyPr/>
        <a:lstStyle/>
        <a:p>
          <a:r>
            <a:rPr lang="en-US" dirty="0"/>
            <a:t>Since each sequence needs distinct notations for its representation, it may make the diagram more complex</a:t>
          </a:r>
          <a:endParaRPr lang="en-IN" dirty="0"/>
        </a:p>
      </dgm:t>
    </dgm:pt>
    <dgm:pt modelId="{07FE9884-D59E-4760-95EF-2D83136DF867}" type="parTrans" cxnId="{C12E6CAC-2023-449D-B7F7-0B7EAC05B8D2}">
      <dgm:prSet/>
      <dgm:spPr/>
      <dgm:t>
        <a:bodyPr/>
        <a:lstStyle/>
        <a:p>
          <a:endParaRPr lang="en-IN"/>
        </a:p>
      </dgm:t>
    </dgm:pt>
    <dgm:pt modelId="{DD167569-56EB-4F69-B09E-F1513AE8E65D}" type="sibTrans" cxnId="{C12E6CAC-2023-449D-B7F7-0B7EAC05B8D2}">
      <dgm:prSet/>
      <dgm:spPr/>
      <dgm:t>
        <a:bodyPr/>
        <a:lstStyle/>
        <a:p>
          <a:endParaRPr lang="en-IN"/>
        </a:p>
      </dgm:t>
    </dgm:pt>
    <dgm:pt modelId="{009F6009-A3C7-4D8D-9619-67DB7F12B773}">
      <dgm:prSet phldrT="[Text]"/>
      <dgm:spPr/>
      <dgm:t>
        <a:bodyPr/>
        <a:lstStyle/>
        <a:p>
          <a:pPr>
            <a:buFont typeface="+mj-lt"/>
            <a:buAutoNum type="arabicPeriod"/>
          </a:pPr>
          <a:r>
            <a:rPr lang="en-US" dirty="0"/>
            <a:t>The incorrect result may be produced, if the order of the flow of messages changes.</a:t>
          </a:r>
          <a:endParaRPr lang="en-IN" dirty="0"/>
        </a:p>
      </dgm:t>
    </dgm:pt>
    <dgm:pt modelId="{C32C0FB9-BE83-40EA-A1E7-47FC64AD7F19}" type="parTrans" cxnId="{F31356FE-4B4F-4D7F-9767-403245CC34F0}">
      <dgm:prSet/>
      <dgm:spPr/>
      <dgm:t>
        <a:bodyPr/>
        <a:lstStyle/>
        <a:p>
          <a:endParaRPr lang="en-IN"/>
        </a:p>
      </dgm:t>
    </dgm:pt>
    <dgm:pt modelId="{2C70451B-FDA5-4390-92ED-40BA5C4899E6}" type="sibTrans" cxnId="{F31356FE-4B4F-4D7F-9767-403245CC34F0}">
      <dgm:prSet/>
      <dgm:spPr/>
      <dgm:t>
        <a:bodyPr/>
        <a:lstStyle/>
        <a:p>
          <a:endParaRPr lang="en-IN"/>
        </a:p>
      </dgm:t>
    </dgm:pt>
    <dgm:pt modelId="{67AE1DFB-101F-4D72-9E6E-9862623F7FA7}">
      <dgm:prSet phldrT="[Text]"/>
      <dgm:spPr/>
      <dgm:t>
        <a:bodyPr/>
        <a:lstStyle/>
        <a:p>
          <a:pPr>
            <a:buFont typeface="+mj-lt"/>
            <a:buAutoNum type="arabicPeriod"/>
          </a:pPr>
          <a:r>
            <a:rPr lang="en-US" dirty="0"/>
            <a:t>The type of sequence is decided by the type of message</a:t>
          </a:r>
          <a:endParaRPr lang="en-IN" dirty="0"/>
        </a:p>
      </dgm:t>
    </dgm:pt>
    <dgm:pt modelId="{9E7A2F11-5F7B-49F0-B3FE-3F46D781F74F}" type="parTrans" cxnId="{52BC26A2-E771-40E8-AE84-4B0503918941}">
      <dgm:prSet/>
      <dgm:spPr/>
      <dgm:t>
        <a:bodyPr/>
        <a:lstStyle/>
        <a:p>
          <a:endParaRPr lang="en-IN"/>
        </a:p>
      </dgm:t>
    </dgm:pt>
    <dgm:pt modelId="{D33D3F6C-C99F-496A-8F7B-F342ADB3C177}" type="sibTrans" cxnId="{52BC26A2-E771-40E8-AE84-4B0503918941}">
      <dgm:prSet/>
      <dgm:spPr/>
      <dgm:t>
        <a:bodyPr/>
        <a:lstStyle/>
        <a:p>
          <a:endParaRPr lang="en-IN"/>
        </a:p>
      </dgm:t>
    </dgm:pt>
    <dgm:pt modelId="{43AA9956-2727-450A-972F-300021169CA3}" type="pres">
      <dgm:prSet presAssocID="{DB1B30B1-B770-4C75-8821-7FF22720DEB5}" presName="linear" presStyleCnt="0">
        <dgm:presLayoutVars>
          <dgm:animLvl val="lvl"/>
          <dgm:resizeHandles val="exact"/>
        </dgm:presLayoutVars>
      </dgm:prSet>
      <dgm:spPr/>
    </dgm:pt>
    <dgm:pt modelId="{A911D780-6A34-44CF-B8C1-E88B57980DBC}" type="pres">
      <dgm:prSet presAssocID="{067F3BCD-6125-41AF-A434-EE1BF7811833}" presName="parentText" presStyleLbl="node1" presStyleIdx="0" presStyleCnt="4">
        <dgm:presLayoutVars>
          <dgm:chMax val="0"/>
          <dgm:bulletEnabled val="1"/>
        </dgm:presLayoutVars>
      </dgm:prSet>
      <dgm:spPr/>
    </dgm:pt>
    <dgm:pt modelId="{B4A4C0A7-12CB-4753-A985-6DA541906C2E}" type="pres">
      <dgm:prSet presAssocID="{7CC9CBE9-4CAD-4AA2-BAAC-D1120007A7B2}" presName="spacer" presStyleCnt="0"/>
      <dgm:spPr/>
    </dgm:pt>
    <dgm:pt modelId="{D59AC195-9EFF-4505-9AA9-6A1623EE32AA}" type="pres">
      <dgm:prSet presAssocID="{009F6009-A3C7-4D8D-9619-67DB7F12B773}" presName="parentText" presStyleLbl="node1" presStyleIdx="1" presStyleCnt="4">
        <dgm:presLayoutVars>
          <dgm:chMax val="0"/>
          <dgm:bulletEnabled val="1"/>
        </dgm:presLayoutVars>
      </dgm:prSet>
      <dgm:spPr/>
    </dgm:pt>
    <dgm:pt modelId="{E37FCD29-D2EF-4C5D-8E84-BB4E844509B9}" type="pres">
      <dgm:prSet presAssocID="{2C70451B-FDA5-4390-92ED-40BA5C4899E6}" presName="spacer" presStyleCnt="0"/>
      <dgm:spPr/>
    </dgm:pt>
    <dgm:pt modelId="{446D1F92-8A2A-4D54-92EF-F2509A50863A}" type="pres">
      <dgm:prSet presAssocID="{2E7016E7-712D-4864-9200-FECF0809EFC8}" presName="parentText" presStyleLbl="node1" presStyleIdx="2" presStyleCnt="4">
        <dgm:presLayoutVars>
          <dgm:chMax val="0"/>
          <dgm:bulletEnabled val="1"/>
        </dgm:presLayoutVars>
      </dgm:prSet>
      <dgm:spPr/>
    </dgm:pt>
    <dgm:pt modelId="{743DA2B3-AF86-4E3A-8D5B-19634C189B95}" type="pres">
      <dgm:prSet presAssocID="{DD167569-56EB-4F69-B09E-F1513AE8E65D}" presName="spacer" presStyleCnt="0"/>
      <dgm:spPr/>
    </dgm:pt>
    <dgm:pt modelId="{F3139FAA-64E6-4D1C-BF9E-617B1AE89948}" type="pres">
      <dgm:prSet presAssocID="{67AE1DFB-101F-4D72-9E6E-9862623F7FA7}" presName="parentText" presStyleLbl="node1" presStyleIdx="3" presStyleCnt="4">
        <dgm:presLayoutVars>
          <dgm:chMax val="0"/>
          <dgm:bulletEnabled val="1"/>
        </dgm:presLayoutVars>
      </dgm:prSet>
      <dgm:spPr/>
    </dgm:pt>
  </dgm:ptLst>
  <dgm:cxnLst>
    <dgm:cxn modelId="{C228D80D-3985-47FA-BD47-1EE5A553726F}" type="presOf" srcId="{DB1B30B1-B770-4C75-8821-7FF22720DEB5}" destId="{43AA9956-2727-450A-972F-300021169CA3}" srcOrd="0" destOrd="0" presId="urn:microsoft.com/office/officeart/2005/8/layout/vList2"/>
    <dgm:cxn modelId="{930CB530-EF70-4FC2-82D9-0233C294C5A8}" type="presOf" srcId="{067F3BCD-6125-41AF-A434-EE1BF7811833}" destId="{A911D780-6A34-44CF-B8C1-E88B57980DBC}" srcOrd="0" destOrd="0" presId="urn:microsoft.com/office/officeart/2005/8/layout/vList2"/>
    <dgm:cxn modelId="{C330BC45-28FA-40BE-9203-16C4D95C4534}" type="presOf" srcId="{009F6009-A3C7-4D8D-9619-67DB7F12B773}" destId="{D59AC195-9EFF-4505-9AA9-6A1623EE32AA}" srcOrd="0" destOrd="0" presId="urn:microsoft.com/office/officeart/2005/8/layout/vList2"/>
    <dgm:cxn modelId="{ED423DA1-332B-4B11-B3CA-FB45CC49BBFB}" type="presOf" srcId="{2E7016E7-712D-4864-9200-FECF0809EFC8}" destId="{446D1F92-8A2A-4D54-92EF-F2509A50863A}" srcOrd="0" destOrd="0" presId="urn:microsoft.com/office/officeart/2005/8/layout/vList2"/>
    <dgm:cxn modelId="{52BC26A2-E771-40E8-AE84-4B0503918941}" srcId="{DB1B30B1-B770-4C75-8821-7FF22720DEB5}" destId="{67AE1DFB-101F-4D72-9E6E-9862623F7FA7}" srcOrd="3" destOrd="0" parTransId="{9E7A2F11-5F7B-49F0-B3FE-3F46D781F74F}" sibTransId="{D33D3F6C-C99F-496A-8F7B-F342ADB3C177}"/>
    <dgm:cxn modelId="{C12E6CAC-2023-449D-B7F7-0B7EAC05B8D2}" srcId="{DB1B30B1-B770-4C75-8821-7FF22720DEB5}" destId="{2E7016E7-712D-4864-9200-FECF0809EFC8}" srcOrd="2" destOrd="0" parTransId="{07FE9884-D59E-4760-95EF-2D83136DF867}" sibTransId="{DD167569-56EB-4F69-B09E-F1513AE8E65D}"/>
    <dgm:cxn modelId="{8F27A4CA-503B-4CDC-AAB7-F05D6DC80508}" type="presOf" srcId="{67AE1DFB-101F-4D72-9E6E-9862623F7FA7}" destId="{F3139FAA-64E6-4D1C-BF9E-617B1AE89948}" srcOrd="0" destOrd="0" presId="urn:microsoft.com/office/officeart/2005/8/layout/vList2"/>
    <dgm:cxn modelId="{438F5CD1-B1B9-4790-80D5-9F2E699D6758}" srcId="{DB1B30B1-B770-4C75-8821-7FF22720DEB5}" destId="{067F3BCD-6125-41AF-A434-EE1BF7811833}" srcOrd="0" destOrd="0" parTransId="{26415E30-1082-45A3-B235-AD9202A65DD1}" sibTransId="{7CC9CBE9-4CAD-4AA2-BAAC-D1120007A7B2}"/>
    <dgm:cxn modelId="{F31356FE-4B4F-4D7F-9767-403245CC34F0}" srcId="{DB1B30B1-B770-4C75-8821-7FF22720DEB5}" destId="{009F6009-A3C7-4D8D-9619-67DB7F12B773}" srcOrd="1" destOrd="0" parTransId="{C32C0FB9-BE83-40EA-A1E7-47FC64AD7F19}" sibTransId="{2C70451B-FDA5-4390-92ED-40BA5C4899E6}"/>
    <dgm:cxn modelId="{E63384DC-9AA1-43C9-8514-D3D4851E4AF5}" type="presParOf" srcId="{43AA9956-2727-450A-972F-300021169CA3}" destId="{A911D780-6A34-44CF-B8C1-E88B57980DBC}" srcOrd="0" destOrd="0" presId="urn:microsoft.com/office/officeart/2005/8/layout/vList2"/>
    <dgm:cxn modelId="{156A6BD0-0931-40C6-BCED-CC9F431A8334}" type="presParOf" srcId="{43AA9956-2727-450A-972F-300021169CA3}" destId="{B4A4C0A7-12CB-4753-A985-6DA541906C2E}" srcOrd="1" destOrd="0" presId="urn:microsoft.com/office/officeart/2005/8/layout/vList2"/>
    <dgm:cxn modelId="{CD8DBD8A-1E0F-47D7-82CE-BFDB7886395F}" type="presParOf" srcId="{43AA9956-2727-450A-972F-300021169CA3}" destId="{D59AC195-9EFF-4505-9AA9-6A1623EE32AA}" srcOrd="2" destOrd="0" presId="urn:microsoft.com/office/officeart/2005/8/layout/vList2"/>
    <dgm:cxn modelId="{C78ABDF4-BCF2-4C8B-AD87-71CC49376ED4}" type="presParOf" srcId="{43AA9956-2727-450A-972F-300021169CA3}" destId="{E37FCD29-D2EF-4C5D-8E84-BB4E844509B9}" srcOrd="3" destOrd="0" presId="urn:microsoft.com/office/officeart/2005/8/layout/vList2"/>
    <dgm:cxn modelId="{935321A0-8A2B-4A43-AE27-D735C6C86737}" type="presParOf" srcId="{43AA9956-2727-450A-972F-300021169CA3}" destId="{446D1F92-8A2A-4D54-92EF-F2509A50863A}" srcOrd="4" destOrd="0" presId="urn:microsoft.com/office/officeart/2005/8/layout/vList2"/>
    <dgm:cxn modelId="{E95B6F68-B657-4AA7-A4E1-C18309F89730}" type="presParOf" srcId="{43AA9956-2727-450A-972F-300021169CA3}" destId="{743DA2B3-AF86-4E3A-8D5B-19634C189B95}" srcOrd="5" destOrd="0" presId="urn:microsoft.com/office/officeart/2005/8/layout/vList2"/>
    <dgm:cxn modelId="{572F4F3F-D2D2-4EC9-BD25-83EE9F3D229D}" type="presParOf" srcId="{43AA9956-2727-450A-972F-300021169CA3}" destId="{F3139FAA-64E6-4D1C-BF9E-617B1AE8994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783E8-1B28-426E-A6DC-7742F29040C0}">
      <dsp:nvSpPr>
        <dsp:cNvPr id="0" name=""/>
        <dsp:cNvSpPr/>
      </dsp:nvSpPr>
      <dsp:spPr>
        <a:xfrm>
          <a:off x="0" y="16667"/>
          <a:ext cx="13965582" cy="725399"/>
        </a:xfrm>
        <a:prstGeom prst="roundRect">
          <a:avLst/>
        </a:prstGeom>
        <a:gradFill rotWithShape="0">
          <a:gsLst>
            <a:gs pos="0">
              <a:schemeClr val="accent5">
                <a:shade val="50000"/>
                <a:hueOff val="0"/>
                <a:satOff val="0"/>
                <a:lumOff val="0"/>
                <a:alphaOff val="0"/>
                <a:tint val="50000"/>
                <a:satMod val="300000"/>
              </a:schemeClr>
            </a:gs>
            <a:gs pos="35000">
              <a:schemeClr val="accent5">
                <a:shade val="50000"/>
                <a:hueOff val="0"/>
                <a:satOff val="0"/>
                <a:lumOff val="0"/>
                <a:alphaOff val="0"/>
                <a:tint val="37000"/>
                <a:satMod val="300000"/>
              </a:schemeClr>
            </a:gs>
            <a:gs pos="100000">
              <a:schemeClr val="accent5">
                <a:shade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Call Message</a:t>
          </a:r>
          <a:endParaRPr lang="en-IN" sz="3100" kern="1200" dirty="0"/>
        </a:p>
      </dsp:txBody>
      <dsp:txXfrm>
        <a:off x="35411" y="52078"/>
        <a:ext cx="13894760" cy="654577"/>
      </dsp:txXfrm>
    </dsp:sp>
    <dsp:sp modelId="{151EB4EE-C056-43E1-B534-8DCE04120BE8}">
      <dsp:nvSpPr>
        <dsp:cNvPr id="0" name=""/>
        <dsp:cNvSpPr/>
      </dsp:nvSpPr>
      <dsp:spPr>
        <a:xfrm>
          <a:off x="0" y="831347"/>
          <a:ext cx="13965582" cy="725399"/>
        </a:xfrm>
        <a:prstGeom prst="roundRect">
          <a:avLst/>
        </a:prstGeom>
        <a:gradFill rotWithShape="0">
          <a:gsLst>
            <a:gs pos="0">
              <a:schemeClr val="accent5">
                <a:shade val="50000"/>
                <a:hueOff val="-50369"/>
                <a:satOff val="11327"/>
                <a:lumOff val="9741"/>
                <a:alphaOff val="0"/>
                <a:tint val="50000"/>
                <a:satMod val="300000"/>
              </a:schemeClr>
            </a:gs>
            <a:gs pos="35000">
              <a:schemeClr val="accent5">
                <a:shade val="50000"/>
                <a:hueOff val="-50369"/>
                <a:satOff val="11327"/>
                <a:lumOff val="9741"/>
                <a:alphaOff val="0"/>
                <a:tint val="37000"/>
                <a:satMod val="300000"/>
              </a:schemeClr>
            </a:gs>
            <a:gs pos="100000">
              <a:schemeClr val="accent5">
                <a:shade val="50000"/>
                <a:hueOff val="-50369"/>
                <a:satOff val="11327"/>
                <a:lumOff val="9741"/>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Return Message</a:t>
          </a:r>
          <a:endParaRPr lang="en-IN" sz="3100" kern="1200" dirty="0"/>
        </a:p>
      </dsp:txBody>
      <dsp:txXfrm>
        <a:off x="35411" y="866758"/>
        <a:ext cx="13894760" cy="654577"/>
      </dsp:txXfrm>
    </dsp:sp>
    <dsp:sp modelId="{303362EB-58E0-4876-BE00-B01F2AF6D315}">
      <dsp:nvSpPr>
        <dsp:cNvPr id="0" name=""/>
        <dsp:cNvSpPr/>
      </dsp:nvSpPr>
      <dsp:spPr>
        <a:xfrm>
          <a:off x="0" y="1646027"/>
          <a:ext cx="13965582" cy="725399"/>
        </a:xfrm>
        <a:prstGeom prst="roundRect">
          <a:avLst/>
        </a:prstGeom>
        <a:gradFill rotWithShape="0">
          <a:gsLst>
            <a:gs pos="0">
              <a:schemeClr val="accent5">
                <a:shade val="50000"/>
                <a:hueOff val="-100738"/>
                <a:satOff val="22654"/>
                <a:lumOff val="19482"/>
                <a:alphaOff val="0"/>
                <a:tint val="50000"/>
                <a:satMod val="300000"/>
              </a:schemeClr>
            </a:gs>
            <a:gs pos="35000">
              <a:schemeClr val="accent5">
                <a:shade val="50000"/>
                <a:hueOff val="-100738"/>
                <a:satOff val="22654"/>
                <a:lumOff val="19482"/>
                <a:alphaOff val="0"/>
                <a:tint val="37000"/>
                <a:satMod val="300000"/>
              </a:schemeClr>
            </a:gs>
            <a:gs pos="100000">
              <a:schemeClr val="accent5">
                <a:shade val="50000"/>
                <a:hueOff val="-100738"/>
                <a:satOff val="22654"/>
                <a:lumOff val="19482"/>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Self Message</a:t>
          </a:r>
          <a:endParaRPr lang="en-IN" sz="3100" kern="1200" dirty="0"/>
        </a:p>
      </dsp:txBody>
      <dsp:txXfrm>
        <a:off x="35411" y="1681438"/>
        <a:ext cx="13894760" cy="654577"/>
      </dsp:txXfrm>
    </dsp:sp>
    <dsp:sp modelId="{0549313E-AF92-424E-B417-474E66C63A98}">
      <dsp:nvSpPr>
        <dsp:cNvPr id="0" name=""/>
        <dsp:cNvSpPr/>
      </dsp:nvSpPr>
      <dsp:spPr>
        <a:xfrm>
          <a:off x="0" y="2460707"/>
          <a:ext cx="13965582" cy="725399"/>
        </a:xfrm>
        <a:prstGeom prst="roundRect">
          <a:avLst/>
        </a:prstGeom>
        <a:gradFill rotWithShape="0">
          <a:gsLst>
            <a:gs pos="0">
              <a:schemeClr val="accent5">
                <a:shade val="50000"/>
                <a:hueOff val="-151106"/>
                <a:satOff val="33981"/>
                <a:lumOff val="29222"/>
                <a:alphaOff val="0"/>
                <a:tint val="50000"/>
                <a:satMod val="300000"/>
              </a:schemeClr>
            </a:gs>
            <a:gs pos="35000">
              <a:schemeClr val="accent5">
                <a:shade val="50000"/>
                <a:hueOff val="-151106"/>
                <a:satOff val="33981"/>
                <a:lumOff val="29222"/>
                <a:alphaOff val="0"/>
                <a:tint val="37000"/>
                <a:satMod val="300000"/>
              </a:schemeClr>
            </a:gs>
            <a:gs pos="100000">
              <a:schemeClr val="accent5">
                <a:shade val="50000"/>
                <a:hueOff val="-151106"/>
                <a:satOff val="33981"/>
                <a:lumOff val="29222"/>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Recursive Message</a:t>
          </a:r>
          <a:r>
            <a:rPr lang="en-US" sz="3100" kern="1200" dirty="0"/>
            <a:t> </a:t>
          </a:r>
          <a:endParaRPr lang="en-IN" sz="3100" kern="1200" dirty="0"/>
        </a:p>
      </dsp:txBody>
      <dsp:txXfrm>
        <a:off x="35411" y="2496118"/>
        <a:ext cx="13894760" cy="654577"/>
      </dsp:txXfrm>
    </dsp:sp>
    <dsp:sp modelId="{46049B80-B8E3-42D8-B7BC-EFEA8D6222D4}">
      <dsp:nvSpPr>
        <dsp:cNvPr id="0" name=""/>
        <dsp:cNvSpPr/>
      </dsp:nvSpPr>
      <dsp:spPr>
        <a:xfrm>
          <a:off x="0" y="3275387"/>
          <a:ext cx="13965582" cy="725399"/>
        </a:xfrm>
        <a:prstGeom prst="roundRect">
          <a:avLst/>
        </a:prstGeom>
        <a:gradFill rotWithShape="0">
          <a:gsLst>
            <a:gs pos="0">
              <a:schemeClr val="accent5">
                <a:shade val="50000"/>
                <a:hueOff val="-201475"/>
                <a:satOff val="45308"/>
                <a:lumOff val="38963"/>
                <a:alphaOff val="0"/>
                <a:tint val="50000"/>
                <a:satMod val="300000"/>
              </a:schemeClr>
            </a:gs>
            <a:gs pos="35000">
              <a:schemeClr val="accent5">
                <a:shade val="50000"/>
                <a:hueOff val="-201475"/>
                <a:satOff val="45308"/>
                <a:lumOff val="38963"/>
                <a:alphaOff val="0"/>
                <a:tint val="37000"/>
                <a:satMod val="300000"/>
              </a:schemeClr>
            </a:gs>
            <a:gs pos="100000">
              <a:schemeClr val="accent5">
                <a:shade val="50000"/>
                <a:hueOff val="-201475"/>
                <a:satOff val="45308"/>
                <a:lumOff val="38963"/>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b="1" kern="1200" dirty="0"/>
            <a:t>Create Message</a:t>
          </a:r>
        </a:p>
      </dsp:txBody>
      <dsp:txXfrm>
        <a:off x="35411" y="3310798"/>
        <a:ext cx="13894760" cy="654577"/>
      </dsp:txXfrm>
    </dsp:sp>
    <dsp:sp modelId="{8A017F39-DD0D-4161-8431-5695DCB6A2D7}">
      <dsp:nvSpPr>
        <dsp:cNvPr id="0" name=""/>
        <dsp:cNvSpPr/>
      </dsp:nvSpPr>
      <dsp:spPr>
        <a:xfrm>
          <a:off x="0" y="4090067"/>
          <a:ext cx="13965582" cy="725399"/>
        </a:xfrm>
        <a:prstGeom prst="roundRect">
          <a:avLst/>
        </a:prstGeom>
        <a:gradFill rotWithShape="0">
          <a:gsLst>
            <a:gs pos="0">
              <a:schemeClr val="accent5">
                <a:shade val="50000"/>
                <a:hueOff val="-151106"/>
                <a:satOff val="33981"/>
                <a:lumOff val="29222"/>
                <a:alphaOff val="0"/>
                <a:tint val="50000"/>
                <a:satMod val="300000"/>
              </a:schemeClr>
            </a:gs>
            <a:gs pos="35000">
              <a:schemeClr val="accent5">
                <a:shade val="50000"/>
                <a:hueOff val="-151106"/>
                <a:satOff val="33981"/>
                <a:lumOff val="29222"/>
                <a:alphaOff val="0"/>
                <a:tint val="37000"/>
                <a:satMod val="300000"/>
              </a:schemeClr>
            </a:gs>
            <a:gs pos="100000">
              <a:schemeClr val="accent5">
                <a:shade val="50000"/>
                <a:hueOff val="-151106"/>
                <a:satOff val="33981"/>
                <a:lumOff val="29222"/>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Destroy Message</a:t>
          </a:r>
          <a:endParaRPr lang="en-IN" sz="3100" kern="1200" dirty="0"/>
        </a:p>
      </dsp:txBody>
      <dsp:txXfrm>
        <a:off x="35411" y="4125478"/>
        <a:ext cx="13894760" cy="654577"/>
      </dsp:txXfrm>
    </dsp:sp>
    <dsp:sp modelId="{B14161CB-E995-4732-9CD1-20B3779A04DA}">
      <dsp:nvSpPr>
        <dsp:cNvPr id="0" name=""/>
        <dsp:cNvSpPr/>
      </dsp:nvSpPr>
      <dsp:spPr>
        <a:xfrm>
          <a:off x="0" y="4904747"/>
          <a:ext cx="13965582" cy="725399"/>
        </a:xfrm>
        <a:prstGeom prst="roundRect">
          <a:avLst/>
        </a:prstGeom>
        <a:gradFill rotWithShape="0">
          <a:gsLst>
            <a:gs pos="0">
              <a:schemeClr val="accent5">
                <a:shade val="50000"/>
                <a:hueOff val="-100738"/>
                <a:satOff val="22654"/>
                <a:lumOff val="19482"/>
                <a:alphaOff val="0"/>
                <a:tint val="50000"/>
                <a:satMod val="300000"/>
              </a:schemeClr>
            </a:gs>
            <a:gs pos="35000">
              <a:schemeClr val="accent5">
                <a:shade val="50000"/>
                <a:hueOff val="-100738"/>
                <a:satOff val="22654"/>
                <a:lumOff val="19482"/>
                <a:alphaOff val="0"/>
                <a:tint val="37000"/>
                <a:satMod val="300000"/>
              </a:schemeClr>
            </a:gs>
            <a:gs pos="100000">
              <a:schemeClr val="accent5">
                <a:shade val="50000"/>
                <a:hueOff val="-100738"/>
                <a:satOff val="22654"/>
                <a:lumOff val="19482"/>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Duration Message</a:t>
          </a:r>
          <a:endParaRPr lang="en-IN" sz="3100" kern="1200" dirty="0"/>
        </a:p>
      </dsp:txBody>
      <dsp:txXfrm>
        <a:off x="35411" y="4940158"/>
        <a:ext cx="13894760" cy="654577"/>
      </dsp:txXfrm>
    </dsp:sp>
    <dsp:sp modelId="{D80942B3-FADD-4005-9986-4E3384E6C49A}">
      <dsp:nvSpPr>
        <dsp:cNvPr id="0" name=""/>
        <dsp:cNvSpPr/>
      </dsp:nvSpPr>
      <dsp:spPr>
        <a:xfrm>
          <a:off x="0" y="5719427"/>
          <a:ext cx="13965582" cy="725399"/>
        </a:xfrm>
        <a:prstGeom prst="roundRect">
          <a:avLst/>
        </a:prstGeom>
        <a:gradFill rotWithShape="0">
          <a:gsLst>
            <a:gs pos="0">
              <a:schemeClr val="accent5">
                <a:shade val="50000"/>
                <a:hueOff val="-50369"/>
                <a:satOff val="11327"/>
                <a:lumOff val="9741"/>
                <a:alphaOff val="0"/>
                <a:tint val="50000"/>
                <a:satMod val="300000"/>
              </a:schemeClr>
            </a:gs>
            <a:gs pos="35000">
              <a:schemeClr val="accent5">
                <a:shade val="50000"/>
                <a:hueOff val="-50369"/>
                <a:satOff val="11327"/>
                <a:lumOff val="9741"/>
                <a:alphaOff val="0"/>
                <a:tint val="37000"/>
                <a:satMod val="300000"/>
              </a:schemeClr>
            </a:gs>
            <a:gs pos="100000">
              <a:schemeClr val="accent5">
                <a:shade val="50000"/>
                <a:hueOff val="-50369"/>
                <a:satOff val="11327"/>
                <a:lumOff val="9741"/>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Note</a:t>
          </a:r>
          <a:endParaRPr lang="en-IN" sz="3100" b="1" kern="1200" dirty="0"/>
        </a:p>
      </dsp:txBody>
      <dsp:txXfrm>
        <a:off x="35411" y="5754838"/>
        <a:ext cx="13894760" cy="654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1D780-6A34-44CF-B8C1-E88B57980DBC}">
      <dsp:nvSpPr>
        <dsp:cNvPr id="0" name=""/>
        <dsp:cNvSpPr/>
      </dsp:nvSpPr>
      <dsp:spPr>
        <a:xfrm>
          <a:off x="0" y="1366506"/>
          <a:ext cx="16256000" cy="1235519"/>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effectLst/>
              <a:latin typeface="Segoe UI" panose="020B0502040204020203" pitchFamily="34" charset="0"/>
              <a:ea typeface="Times New Roman" panose="02020603050405020304" pitchFamily="18" charset="0"/>
              <a:cs typeface="Times New Roman" panose="02020603050405020304" pitchFamily="18" charset="0"/>
            </a:rPr>
            <a:t>It explores the real-time application</a:t>
          </a:r>
          <a:endParaRPr lang="en-IN" sz="4800" kern="1200" dirty="0"/>
        </a:p>
      </dsp:txBody>
      <dsp:txXfrm>
        <a:off x="60313" y="1426819"/>
        <a:ext cx="16135374" cy="1114893"/>
      </dsp:txXfrm>
    </dsp:sp>
    <dsp:sp modelId="{D59AC195-9EFF-4505-9AA9-6A1623EE32AA}">
      <dsp:nvSpPr>
        <dsp:cNvPr id="0" name=""/>
        <dsp:cNvSpPr/>
      </dsp:nvSpPr>
      <dsp:spPr>
        <a:xfrm>
          <a:off x="0" y="2740266"/>
          <a:ext cx="16256000" cy="1235519"/>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Font typeface="+mj-lt"/>
            <a:buNone/>
          </a:pPr>
          <a:r>
            <a:rPr lang="en-US" sz="4800" kern="1200">
              <a:effectLst/>
              <a:latin typeface="Segoe UI" panose="020B0502040204020203" pitchFamily="34" charset="0"/>
              <a:ea typeface="Times New Roman" panose="02020603050405020304" pitchFamily="18" charset="0"/>
              <a:cs typeface="Times New Roman" panose="02020603050405020304" pitchFamily="18" charset="0"/>
            </a:rPr>
            <a:t>It depicts the message flow between the different objects.</a:t>
          </a:r>
          <a:endParaRPr lang="en-IN" sz="4800" kern="1200" dirty="0"/>
        </a:p>
      </dsp:txBody>
      <dsp:txXfrm>
        <a:off x="60313" y="2800579"/>
        <a:ext cx="16135374" cy="1114893"/>
      </dsp:txXfrm>
    </dsp:sp>
    <dsp:sp modelId="{446D1F92-8A2A-4D54-92EF-F2509A50863A}">
      <dsp:nvSpPr>
        <dsp:cNvPr id="0" name=""/>
        <dsp:cNvSpPr/>
      </dsp:nvSpPr>
      <dsp:spPr>
        <a:xfrm>
          <a:off x="0" y="4114026"/>
          <a:ext cx="16256000" cy="1235519"/>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Font typeface="+mj-lt"/>
            <a:buNone/>
          </a:pPr>
          <a:r>
            <a:rPr lang="en-US" sz="4800" kern="1200">
              <a:effectLst/>
              <a:latin typeface="Segoe UI" panose="020B0502040204020203" pitchFamily="34" charset="0"/>
              <a:ea typeface="Times New Roman" panose="02020603050405020304" pitchFamily="18" charset="0"/>
              <a:cs typeface="Times New Roman" panose="02020603050405020304" pitchFamily="18" charset="0"/>
            </a:rPr>
            <a:t>It has easy maintenance.</a:t>
          </a:r>
          <a:endParaRPr lang="en-IN" sz="4800" kern="1200" dirty="0"/>
        </a:p>
      </dsp:txBody>
      <dsp:txXfrm>
        <a:off x="60313" y="4174339"/>
        <a:ext cx="16135374" cy="1114893"/>
      </dsp:txXfrm>
    </dsp:sp>
    <dsp:sp modelId="{98D3163F-477C-4745-8569-69FDE262E6B0}">
      <dsp:nvSpPr>
        <dsp:cNvPr id="0" name=""/>
        <dsp:cNvSpPr/>
      </dsp:nvSpPr>
      <dsp:spPr>
        <a:xfrm>
          <a:off x="0" y="5487786"/>
          <a:ext cx="16256000" cy="1235519"/>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Font typeface="+mj-lt"/>
            <a:buNone/>
          </a:pPr>
          <a:r>
            <a:rPr lang="en-US" sz="4800" kern="1200">
              <a:effectLst/>
              <a:latin typeface="Segoe UI" panose="020B0502040204020203" pitchFamily="34" charset="0"/>
              <a:ea typeface="Times New Roman" panose="02020603050405020304" pitchFamily="18" charset="0"/>
              <a:cs typeface="Times New Roman" panose="02020603050405020304" pitchFamily="18" charset="0"/>
            </a:rPr>
            <a:t>It is easy to generate.</a:t>
          </a:r>
          <a:endParaRPr lang="en-IN" sz="4800" kern="1200" dirty="0"/>
        </a:p>
      </dsp:txBody>
      <dsp:txXfrm>
        <a:off x="60313" y="5548099"/>
        <a:ext cx="16135374" cy="1114893"/>
      </dsp:txXfrm>
    </dsp:sp>
    <dsp:sp modelId="{F3139FAA-64E6-4D1C-BF9E-617B1AE89948}">
      <dsp:nvSpPr>
        <dsp:cNvPr id="0" name=""/>
        <dsp:cNvSpPr/>
      </dsp:nvSpPr>
      <dsp:spPr>
        <a:xfrm>
          <a:off x="0" y="6861546"/>
          <a:ext cx="16256000" cy="1235519"/>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Font typeface="+mj-lt"/>
            <a:buNone/>
          </a:pPr>
          <a:r>
            <a:rPr lang="en-US" sz="4800" kern="1200">
              <a:effectLst/>
              <a:latin typeface="Segoe UI" panose="020B0502040204020203" pitchFamily="34" charset="0"/>
              <a:ea typeface="Times New Roman" panose="02020603050405020304" pitchFamily="18" charset="0"/>
              <a:cs typeface="Times New Roman" panose="02020603050405020304" pitchFamily="18" charset="0"/>
            </a:rPr>
            <a:t>Implement both forward and reverse engineering.</a:t>
          </a:r>
          <a:endParaRPr lang="en-IN" sz="4800" kern="1200" dirty="0"/>
        </a:p>
      </dsp:txBody>
      <dsp:txXfrm>
        <a:off x="60313" y="6921859"/>
        <a:ext cx="16135374" cy="1114893"/>
      </dsp:txXfrm>
    </dsp:sp>
    <dsp:sp modelId="{4BC79343-4039-482A-A2ED-77B722FCA341}">
      <dsp:nvSpPr>
        <dsp:cNvPr id="0" name=""/>
        <dsp:cNvSpPr/>
      </dsp:nvSpPr>
      <dsp:spPr>
        <a:xfrm>
          <a:off x="0" y="8235306"/>
          <a:ext cx="16256000" cy="1235519"/>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Font typeface="+mj-lt"/>
            <a:buNone/>
          </a:pPr>
          <a:r>
            <a:rPr lang="en-US" sz="4800" kern="1200" dirty="0">
              <a:effectLst/>
              <a:latin typeface="Segoe UI" panose="020B0502040204020203" pitchFamily="34" charset="0"/>
              <a:ea typeface="Times New Roman" panose="02020603050405020304" pitchFamily="18" charset="0"/>
              <a:cs typeface="Times New Roman" panose="02020603050405020304" pitchFamily="18" charset="0"/>
            </a:rPr>
            <a:t>It can easily update as per the new change in the system.</a:t>
          </a:r>
          <a:endParaRPr lang="en-IN" sz="4800" kern="1200" dirty="0"/>
        </a:p>
      </dsp:txBody>
      <dsp:txXfrm>
        <a:off x="60313" y="8295619"/>
        <a:ext cx="16135374" cy="11148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1D780-6A34-44CF-B8C1-E88B57980DBC}">
      <dsp:nvSpPr>
        <dsp:cNvPr id="0" name=""/>
        <dsp:cNvSpPr/>
      </dsp:nvSpPr>
      <dsp:spPr>
        <a:xfrm>
          <a:off x="0" y="1341666"/>
          <a:ext cx="16256000" cy="19305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In the case of too many lifelines, the sequence diagram can get more complex.</a:t>
          </a:r>
          <a:endParaRPr lang="en-IN" sz="5000" kern="1200" dirty="0"/>
        </a:p>
      </dsp:txBody>
      <dsp:txXfrm>
        <a:off x="94239" y="1435905"/>
        <a:ext cx="16067522" cy="1742022"/>
      </dsp:txXfrm>
    </dsp:sp>
    <dsp:sp modelId="{D59AC195-9EFF-4505-9AA9-6A1623EE32AA}">
      <dsp:nvSpPr>
        <dsp:cNvPr id="0" name=""/>
        <dsp:cNvSpPr/>
      </dsp:nvSpPr>
      <dsp:spPr>
        <a:xfrm>
          <a:off x="0" y="3416166"/>
          <a:ext cx="16256000" cy="19305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Font typeface="+mj-lt"/>
            <a:buNone/>
          </a:pPr>
          <a:r>
            <a:rPr lang="en-US" sz="5000" kern="1200" dirty="0"/>
            <a:t>The incorrect result may be produced, if the order of the flow of messages changes.</a:t>
          </a:r>
          <a:endParaRPr lang="en-IN" sz="5000" kern="1200" dirty="0"/>
        </a:p>
      </dsp:txBody>
      <dsp:txXfrm>
        <a:off x="94239" y="3510405"/>
        <a:ext cx="16067522" cy="1742022"/>
      </dsp:txXfrm>
    </dsp:sp>
    <dsp:sp modelId="{446D1F92-8A2A-4D54-92EF-F2509A50863A}">
      <dsp:nvSpPr>
        <dsp:cNvPr id="0" name=""/>
        <dsp:cNvSpPr/>
      </dsp:nvSpPr>
      <dsp:spPr>
        <a:xfrm>
          <a:off x="0" y="5490666"/>
          <a:ext cx="16256000" cy="19305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Since each sequence needs distinct notations for its representation, it may make the diagram more complex</a:t>
          </a:r>
          <a:endParaRPr lang="en-IN" sz="5000" kern="1200" dirty="0"/>
        </a:p>
      </dsp:txBody>
      <dsp:txXfrm>
        <a:off x="94239" y="5584905"/>
        <a:ext cx="16067522" cy="1742022"/>
      </dsp:txXfrm>
    </dsp:sp>
    <dsp:sp modelId="{F3139FAA-64E6-4D1C-BF9E-617B1AE89948}">
      <dsp:nvSpPr>
        <dsp:cNvPr id="0" name=""/>
        <dsp:cNvSpPr/>
      </dsp:nvSpPr>
      <dsp:spPr>
        <a:xfrm>
          <a:off x="0" y="7565166"/>
          <a:ext cx="16256000" cy="19305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Font typeface="+mj-lt"/>
            <a:buNone/>
          </a:pPr>
          <a:r>
            <a:rPr lang="en-US" sz="5000" kern="1200" dirty="0"/>
            <a:t>The type of sequence is decided by the type of message</a:t>
          </a:r>
          <a:endParaRPr lang="en-IN" sz="5000" kern="1200" dirty="0"/>
        </a:p>
      </dsp:txBody>
      <dsp:txXfrm>
        <a:off x="94239" y="7659405"/>
        <a:ext cx="16067522" cy="17420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4787420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2" name="COE logo nn.png" descr="COE logo nn.png"/>
          <p:cNvPicPr>
            <a:picLocks noChangeAspect="1"/>
          </p:cNvPicPr>
          <p:nvPr/>
        </p:nvPicPr>
        <p:blipFill>
          <a:blip r:embed="rId3" cstate="print"/>
          <a:stretch>
            <a:fillRect/>
          </a:stretch>
        </p:blipFill>
        <p:spPr>
          <a:xfrm>
            <a:off x="10346623" y="11999998"/>
            <a:ext cx="3690754" cy="1911241"/>
          </a:xfrm>
          <a:prstGeom prst="rect">
            <a:avLst/>
          </a:prstGeom>
          <a:ln w="12700">
            <a:miter lim="400000"/>
          </a:ln>
        </p:spPr>
      </p:pic>
      <p:sp>
        <p:nvSpPr>
          <p:cNvPr id="3" name="Title Text"/>
          <p:cNvSpPr txBox="1">
            <a:spLocks noGrp="1"/>
          </p:cNvSpPr>
          <p:nvPr>
            <p:ph type="title"/>
          </p:nvPr>
        </p:nvSpPr>
        <p:spPr>
          <a:xfrm>
            <a:off x="3099423" y="205599"/>
            <a:ext cx="20828001" cy="1006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1778000" y="7073900"/>
            <a:ext cx="20828000" cy="158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1pPr>
      <a:lvl2pPr marL="0" marR="0" indent="457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2pPr>
      <a:lvl3pPr marL="0" marR="0" indent="914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3pPr>
      <a:lvl4pPr marL="0" marR="0" indent="1371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4pPr>
      <a:lvl5pPr marL="0" marR="0" indent="18288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5pPr>
      <a:lvl6pPr marL="0" marR="0" indent="22860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6pPr>
      <a:lvl7pPr marL="0" marR="0" indent="2743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7pPr>
      <a:lvl8pPr marL="0" marR="0" indent="3200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8pPr>
      <a:lvl9pPr marL="0" marR="0" indent="3657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9pPr>
    </p:titleStyle>
    <p:bodyStyle>
      <a:lvl1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5pPr>
      <a:lvl6pPr marL="0" marR="0" indent="3556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6pPr>
      <a:lvl7pPr marL="0" marR="0" indent="7112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7pPr>
      <a:lvl8pPr marL="0" marR="0" indent="10668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8pPr>
      <a:lvl9pPr marL="0" marR="0" indent="14224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y…"/>
          <p:cNvSpPr txBox="1"/>
          <p:nvPr/>
        </p:nvSpPr>
        <p:spPr>
          <a:xfrm>
            <a:off x="18357937" y="11410215"/>
            <a:ext cx="3137077" cy="2195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400">
                <a:solidFill>
                  <a:srgbClr val="011993"/>
                </a:solidFill>
                <a:latin typeface="Calibri"/>
                <a:ea typeface="Calibri"/>
                <a:cs typeface="Calibri"/>
                <a:sym typeface="Calibri"/>
              </a:defRPr>
            </a:pPr>
            <a:r>
              <a:rPr dirty="0"/>
              <a:t>by</a:t>
            </a:r>
          </a:p>
          <a:p>
            <a:pPr algn="l">
              <a:defRPr sz="3400">
                <a:solidFill>
                  <a:srgbClr val="011993"/>
                </a:solidFill>
                <a:latin typeface="Calibri"/>
                <a:ea typeface="Calibri"/>
                <a:cs typeface="Calibri"/>
                <a:sym typeface="Calibri"/>
              </a:defRPr>
            </a:pPr>
            <a:r>
              <a:rPr dirty="0" err="1"/>
              <a:t>Mr</a:t>
            </a:r>
            <a:r>
              <a:rPr lang="en-IN" dirty="0"/>
              <a:t>s</a:t>
            </a:r>
            <a:r>
              <a:rPr dirty="0"/>
              <a:t>.</a:t>
            </a:r>
            <a:r>
              <a:rPr lang="en-IN" dirty="0" err="1"/>
              <a:t>B.Sharmila</a:t>
            </a:r>
            <a:endParaRPr dirty="0"/>
          </a:p>
          <a:p>
            <a:pPr algn="l">
              <a:defRPr sz="3400">
                <a:solidFill>
                  <a:srgbClr val="011993"/>
                </a:solidFill>
                <a:latin typeface="Calibri"/>
                <a:ea typeface="Calibri"/>
                <a:cs typeface="Calibri"/>
                <a:sym typeface="Calibri"/>
              </a:defRPr>
            </a:pPr>
            <a:r>
              <a:rPr lang="en-IN" dirty="0"/>
              <a:t>Technical trainer</a:t>
            </a:r>
            <a:endParaRPr dirty="0"/>
          </a:p>
          <a:p>
            <a:pPr algn="l">
              <a:defRPr sz="3400">
                <a:solidFill>
                  <a:srgbClr val="011993"/>
                </a:solidFill>
                <a:latin typeface="Calibri"/>
                <a:ea typeface="Calibri"/>
                <a:cs typeface="Calibri"/>
                <a:sym typeface="Calibri"/>
              </a:defRPr>
            </a:pPr>
            <a:endParaRPr dirty="0"/>
          </a:p>
        </p:txBody>
      </p:sp>
      <p:sp>
        <p:nvSpPr>
          <p:cNvPr id="22" name="RATHINAM…"/>
          <p:cNvSpPr txBox="1"/>
          <p:nvPr/>
        </p:nvSpPr>
        <p:spPr>
          <a:xfrm>
            <a:off x="1416014" y="335111"/>
            <a:ext cx="22399679" cy="183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8000">
                <a:solidFill>
                  <a:srgbClr val="011993"/>
                </a:solidFill>
                <a:latin typeface="Calibri"/>
                <a:ea typeface="Calibri"/>
                <a:cs typeface="Calibri"/>
                <a:sym typeface="Calibri"/>
              </a:defRPr>
            </a:pPr>
            <a:r>
              <a:t>RATHINAM </a:t>
            </a:r>
          </a:p>
          <a:p>
            <a:pPr>
              <a:defRPr sz="3800">
                <a:solidFill>
                  <a:srgbClr val="011993"/>
                </a:solidFill>
                <a:latin typeface="Calibri"/>
                <a:ea typeface="Calibri"/>
                <a:cs typeface="Calibri"/>
                <a:sym typeface="Calibri"/>
              </a:defRPr>
            </a:pPr>
            <a:r>
              <a:t>CENTRE OF EXCELLENCE</a:t>
            </a:r>
          </a:p>
        </p:txBody>
      </p:sp>
      <p:sp>
        <p:nvSpPr>
          <p:cNvPr id="23" name="Course Title"/>
          <p:cNvSpPr txBox="1"/>
          <p:nvPr/>
        </p:nvSpPr>
        <p:spPr>
          <a:xfrm>
            <a:off x="850696" y="4288429"/>
            <a:ext cx="23685704"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r>
              <a:rPr lang="en-IN" dirty="0"/>
              <a:t>Database Management System</a:t>
            </a:r>
          </a:p>
        </p:txBody>
      </p:sp>
      <p:sp>
        <p:nvSpPr>
          <p:cNvPr id="7" name="Course Title"/>
          <p:cNvSpPr txBox="1"/>
          <p:nvPr/>
        </p:nvSpPr>
        <p:spPr>
          <a:xfrm>
            <a:off x="850696" y="5991102"/>
            <a:ext cx="23685704" cy="10192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6000"/>
            </a:lvl1pPr>
          </a:lstStyle>
          <a:p>
            <a:endParaRPr lang="en-IN"/>
          </a:p>
        </p:txBody>
      </p:sp>
      <p:sp>
        <p:nvSpPr>
          <p:cNvPr id="8" name="Sub Title"/>
          <p:cNvSpPr txBox="1"/>
          <p:nvPr/>
        </p:nvSpPr>
        <p:spPr>
          <a:xfrm>
            <a:off x="698296" y="5631301"/>
            <a:ext cx="23685704"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a:lvl1pPr>
          </a:lstStyle>
          <a:p>
            <a:pPr>
              <a:defRPr sz="3800">
                <a:solidFill>
                  <a:srgbClr val="011993"/>
                </a:solidFill>
                <a:latin typeface="Calibri"/>
                <a:ea typeface="Calibri"/>
                <a:cs typeface="Calibri"/>
                <a:sym typeface="Calibri"/>
              </a:defRPr>
            </a:pPr>
            <a:r>
              <a:rPr lang="en-US" sz="5400" dirty="0">
                <a:solidFill>
                  <a:schemeClr val="tx1"/>
                </a:solidFill>
                <a:latin typeface="Arial" pitchFamily="34" charset="0"/>
                <a:cs typeface="Arial" pitchFamily="34" charset="0"/>
              </a:rPr>
              <a:t>UML Diagrams – Sequence</a:t>
            </a:r>
          </a:p>
        </p:txBody>
      </p:sp>
    </p:spTree>
    <p:extLst>
      <p:ext uri="{BB962C8B-B14F-4D97-AF65-F5344CB8AC3E}">
        <p14:creationId xmlns:p14="http://schemas.microsoft.com/office/powerpoint/2010/main" val="184712646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76C99BA8-34AD-95F5-E5E0-51932A8AFC0E}"/>
              </a:ext>
            </a:extLst>
          </p:cNvPr>
          <p:cNvSpPr txBox="1"/>
          <p:nvPr/>
        </p:nvSpPr>
        <p:spPr>
          <a:xfrm>
            <a:off x="8897975" y="712157"/>
            <a:ext cx="15196345"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IN" sz="4400" dirty="0">
                <a:solidFill>
                  <a:srgbClr val="011993"/>
                </a:solidFill>
                <a:latin typeface="Arial" pitchFamily="34" charset="0"/>
                <a:cs typeface="Arial" pitchFamily="34" charset="0"/>
              </a:rPr>
              <a:t>Recursive Message</a:t>
            </a:r>
            <a:endParaRPr sz="4400" dirty="0">
              <a:latin typeface="Arial" pitchFamily="34" charset="0"/>
              <a:cs typeface="Arial" pitchFamily="34" charset="0"/>
            </a:endParaRPr>
          </a:p>
        </p:txBody>
      </p:sp>
      <p:sp>
        <p:nvSpPr>
          <p:cNvPr id="5" name="TextBox 4">
            <a:extLst>
              <a:ext uri="{FF2B5EF4-FFF2-40B4-BE49-F238E27FC236}">
                <a16:creationId xmlns:a16="http://schemas.microsoft.com/office/drawing/2014/main" id="{82649252-3167-DCBC-13E6-78D088908F5D}"/>
              </a:ext>
            </a:extLst>
          </p:cNvPr>
          <p:cNvSpPr txBox="1"/>
          <p:nvPr/>
        </p:nvSpPr>
        <p:spPr>
          <a:xfrm>
            <a:off x="1803951" y="2469443"/>
            <a:ext cx="19942865"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lgn="l">
              <a:buFont typeface="Wingdings" panose="05000000000000000000" pitchFamily="2" charset="2"/>
              <a:buChar char="Ø"/>
            </a:pPr>
            <a:r>
              <a:rPr lang="en-IN" sz="3600" b="0" dirty="0"/>
              <a:t>A self message sent for recursive purpose is called a recursive message. In other words, it can be said that the recursive message is a special case of the self message as it represents the recursive calls.</a:t>
            </a:r>
          </a:p>
        </p:txBody>
      </p:sp>
      <p:pic>
        <p:nvPicPr>
          <p:cNvPr id="6" name="Picture 5" descr="Sequence Diagram">
            <a:extLst>
              <a:ext uri="{FF2B5EF4-FFF2-40B4-BE49-F238E27FC236}">
                <a16:creationId xmlns:a16="http://schemas.microsoft.com/office/drawing/2014/main" id="{1FF1E53B-C08F-4E16-30F2-A3D447D8C3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83104" y="5034240"/>
            <a:ext cx="2708896" cy="6212317"/>
          </a:xfrm>
          <a:prstGeom prst="rect">
            <a:avLst/>
          </a:prstGeom>
          <a:noFill/>
          <a:ln>
            <a:noFill/>
          </a:ln>
        </p:spPr>
      </p:pic>
    </p:spTree>
    <p:extLst>
      <p:ext uri="{BB962C8B-B14F-4D97-AF65-F5344CB8AC3E}">
        <p14:creationId xmlns:p14="http://schemas.microsoft.com/office/powerpoint/2010/main" val="392195380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9A537066-F6FF-CF39-9B85-62CAF8367EDB}"/>
              </a:ext>
            </a:extLst>
          </p:cNvPr>
          <p:cNvSpPr txBox="1"/>
          <p:nvPr/>
        </p:nvSpPr>
        <p:spPr>
          <a:xfrm>
            <a:off x="8897975" y="712157"/>
            <a:ext cx="15196345"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IN" sz="4400" dirty="0">
                <a:solidFill>
                  <a:srgbClr val="011993"/>
                </a:solidFill>
                <a:latin typeface="Arial" pitchFamily="34" charset="0"/>
                <a:cs typeface="Arial" pitchFamily="34" charset="0"/>
              </a:rPr>
              <a:t>Create Message</a:t>
            </a:r>
            <a:endParaRPr sz="4400" dirty="0">
              <a:latin typeface="Arial" pitchFamily="34" charset="0"/>
              <a:cs typeface="Arial" pitchFamily="34" charset="0"/>
            </a:endParaRPr>
          </a:p>
        </p:txBody>
      </p:sp>
      <p:sp>
        <p:nvSpPr>
          <p:cNvPr id="5" name="TextBox 4">
            <a:extLst>
              <a:ext uri="{FF2B5EF4-FFF2-40B4-BE49-F238E27FC236}">
                <a16:creationId xmlns:a16="http://schemas.microsoft.com/office/drawing/2014/main" id="{8C43F444-B746-FA08-BD3C-3D26C3035EFB}"/>
              </a:ext>
            </a:extLst>
          </p:cNvPr>
          <p:cNvSpPr txBox="1"/>
          <p:nvPr/>
        </p:nvSpPr>
        <p:spPr>
          <a:xfrm>
            <a:off x="1724438" y="2191148"/>
            <a:ext cx="19028465"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lgn="l">
              <a:buFont typeface="Wingdings" panose="05000000000000000000" pitchFamily="2" charset="2"/>
              <a:buChar char="Ø"/>
            </a:pPr>
            <a:endParaRPr lang="en-IN" sz="4000" b="0" dirty="0"/>
          </a:p>
          <a:p>
            <a:pPr marL="571500" indent="-571500" algn="l">
              <a:buFont typeface="Wingdings" panose="05000000000000000000" pitchFamily="2" charset="2"/>
              <a:buChar char="Ø"/>
            </a:pPr>
            <a:r>
              <a:rPr lang="en-IN" sz="4000" b="0" dirty="0"/>
              <a:t>It describes a communication, particularly between the lifelines of an interaction that depicts a request to destroy the lifecycle of the target.</a:t>
            </a:r>
          </a:p>
        </p:txBody>
      </p:sp>
      <p:pic>
        <p:nvPicPr>
          <p:cNvPr id="6" name="Picture 5" descr="Sequence Diagram">
            <a:extLst>
              <a:ext uri="{FF2B5EF4-FFF2-40B4-BE49-F238E27FC236}">
                <a16:creationId xmlns:a16="http://schemas.microsoft.com/office/drawing/2014/main" id="{E6D7A3BD-9D5F-9455-875D-334EE4C6CC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55658" y="5541686"/>
            <a:ext cx="4497664" cy="4044175"/>
          </a:xfrm>
          <a:prstGeom prst="rect">
            <a:avLst/>
          </a:prstGeom>
          <a:noFill/>
          <a:ln>
            <a:noFill/>
          </a:ln>
        </p:spPr>
      </p:pic>
    </p:spTree>
    <p:extLst>
      <p:ext uri="{BB962C8B-B14F-4D97-AF65-F5344CB8AC3E}">
        <p14:creationId xmlns:p14="http://schemas.microsoft.com/office/powerpoint/2010/main" val="281504241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160E3D4F-F468-45F9-221C-2F0917565601}"/>
              </a:ext>
            </a:extLst>
          </p:cNvPr>
          <p:cNvSpPr txBox="1"/>
          <p:nvPr/>
        </p:nvSpPr>
        <p:spPr>
          <a:xfrm>
            <a:off x="8897975" y="712157"/>
            <a:ext cx="15196345"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IN" sz="4400" dirty="0">
                <a:solidFill>
                  <a:srgbClr val="011993"/>
                </a:solidFill>
                <a:latin typeface="Arial" pitchFamily="34" charset="0"/>
                <a:cs typeface="Arial" pitchFamily="34" charset="0"/>
              </a:rPr>
              <a:t>Destroy Message</a:t>
            </a:r>
            <a:endParaRPr sz="4400" dirty="0">
              <a:latin typeface="Arial" pitchFamily="34" charset="0"/>
              <a:cs typeface="Arial" pitchFamily="34" charset="0"/>
            </a:endParaRPr>
          </a:p>
        </p:txBody>
      </p:sp>
      <p:pic>
        <p:nvPicPr>
          <p:cNvPr id="6145" name="Picture 5" descr="Sequence Diagram">
            <a:extLst>
              <a:ext uri="{FF2B5EF4-FFF2-40B4-BE49-F238E27FC236}">
                <a16:creationId xmlns:a16="http://schemas.microsoft.com/office/drawing/2014/main" id="{3AA38407-7B6B-1D96-9809-0ADA1B19F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5040" y="5163575"/>
            <a:ext cx="4699864" cy="31740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C1366AB-F9CA-AAB9-153F-AD8A30179A6B}"/>
              </a:ext>
            </a:extLst>
          </p:cNvPr>
          <p:cNvSpPr>
            <a:spLocks noChangeArrowheads="1"/>
          </p:cNvSpPr>
          <p:nvPr/>
        </p:nvSpPr>
        <p:spPr bwMode="auto">
          <a:xfrm>
            <a:off x="159026" y="3803720"/>
            <a:ext cx="2438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5A08EFA-74B9-5938-18AA-8F695B496A4C}"/>
              </a:ext>
            </a:extLst>
          </p:cNvPr>
          <p:cNvSpPr txBox="1"/>
          <p:nvPr/>
        </p:nvSpPr>
        <p:spPr>
          <a:xfrm>
            <a:off x="1316106" y="2443866"/>
            <a:ext cx="20996413"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400" b="0" i="0" u="none" strike="noStrike" cap="none" normalizeH="0" baseline="0" dirty="0">
                <a:ln>
                  <a:noFill/>
                </a:ln>
                <a:solidFill>
                  <a:schemeClr val="tx1"/>
                </a:solidFill>
                <a:effectLst/>
                <a:latin typeface="Arial" panose="020B0604020202020204" pitchFamily="34" charset="0"/>
              </a:rPr>
              <a:t>It describes a communication, particularly between the lifelines of an interaction that depicts a request to destroy the lifecycle of the target.</a:t>
            </a:r>
          </a:p>
        </p:txBody>
      </p:sp>
    </p:spTree>
    <p:extLst>
      <p:ext uri="{BB962C8B-B14F-4D97-AF65-F5344CB8AC3E}">
        <p14:creationId xmlns:p14="http://schemas.microsoft.com/office/powerpoint/2010/main" val="66702713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160E3D4F-F468-45F9-221C-2F0917565601}"/>
              </a:ext>
            </a:extLst>
          </p:cNvPr>
          <p:cNvSpPr txBox="1"/>
          <p:nvPr/>
        </p:nvSpPr>
        <p:spPr>
          <a:xfrm>
            <a:off x="8897975" y="712157"/>
            <a:ext cx="15196345"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IN" sz="4400" dirty="0">
                <a:solidFill>
                  <a:srgbClr val="011993"/>
                </a:solidFill>
                <a:latin typeface="Arial" pitchFamily="34" charset="0"/>
                <a:cs typeface="Arial" pitchFamily="34" charset="0"/>
              </a:rPr>
              <a:t>Duration Message</a:t>
            </a:r>
            <a:endParaRPr sz="4400" dirty="0">
              <a:latin typeface="Arial" pitchFamily="34" charset="0"/>
              <a:cs typeface="Arial" pitchFamily="34" charset="0"/>
            </a:endParaRPr>
          </a:p>
        </p:txBody>
      </p:sp>
      <p:sp>
        <p:nvSpPr>
          <p:cNvPr id="5" name="Rectangle 3">
            <a:extLst>
              <a:ext uri="{FF2B5EF4-FFF2-40B4-BE49-F238E27FC236}">
                <a16:creationId xmlns:a16="http://schemas.microsoft.com/office/drawing/2014/main" id="{1C1366AB-F9CA-AAB9-153F-AD8A30179A6B}"/>
              </a:ext>
            </a:extLst>
          </p:cNvPr>
          <p:cNvSpPr>
            <a:spLocks noChangeArrowheads="1"/>
          </p:cNvSpPr>
          <p:nvPr/>
        </p:nvSpPr>
        <p:spPr bwMode="auto">
          <a:xfrm>
            <a:off x="159026" y="3803720"/>
            <a:ext cx="2438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5A08EFA-74B9-5938-18AA-8F695B496A4C}"/>
              </a:ext>
            </a:extLst>
          </p:cNvPr>
          <p:cNvSpPr txBox="1"/>
          <p:nvPr/>
        </p:nvSpPr>
        <p:spPr>
          <a:xfrm>
            <a:off x="1316106" y="2443866"/>
            <a:ext cx="20996413"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400" b="0" i="0" u="none" strike="noStrike" cap="none" normalizeH="0" baseline="0" dirty="0">
                <a:ln>
                  <a:noFill/>
                </a:ln>
                <a:solidFill>
                  <a:schemeClr val="tx1"/>
                </a:solidFill>
                <a:effectLst/>
                <a:latin typeface="Arial" panose="020B0604020202020204" pitchFamily="34" charset="0"/>
              </a:rPr>
              <a:t>It describes a communication particularly between the lifelines of an interaction, which portrays the time passage of the message while modeling a system.</a:t>
            </a:r>
          </a:p>
        </p:txBody>
      </p:sp>
      <p:pic>
        <p:nvPicPr>
          <p:cNvPr id="2" name="Picture 1" descr="Sequence Diagram">
            <a:extLst>
              <a:ext uri="{FF2B5EF4-FFF2-40B4-BE49-F238E27FC236}">
                <a16:creationId xmlns:a16="http://schemas.microsoft.com/office/drawing/2014/main" id="{C4CD4B81-F7F1-20A5-CBA3-63CBE2440E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28991" y="4842423"/>
            <a:ext cx="5887381" cy="4838289"/>
          </a:xfrm>
          <a:prstGeom prst="rect">
            <a:avLst/>
          </a:prstGeom>
          <a:noFill/>
          <a:ln>
            <a:noFill/>
          </a:ln>
        </p:spPr>
      </p:pic>
    </p:spTree>
    <p:extLst>
      <p:ext uri="{BB962C8B-B14F-4D97-AF65-F5344CB8AC3E}">
        <p14:creationId xmlns:p14="http://schemas.microsoft.com/office/powerpoint/2010/main" val="315899404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136E6F-70FD-B1A5-0673-C59505396782}"/>
              </a:ext>
            </a:extLst>
          </p:cNvPr>
          <p:cNvSpPr txBox="1"/>
          <p:nvPr/>
        </p:nvSpPr>
        <p:spPr>
          <a:xfrm>
            <a:off x="2389533" y="2078955"/>
            <a:ext cx="19604934" cy="12348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lgn="just">
              <a:lnSpc>
                <a:spcPct val="107000"/>
              </a:lnSpc>
              <a:spcAft>
                <a:spcPts val="800"/>
              </a:spcAft>
              <a:buFont typeface="Wingdings" panose="05000000000000000000" pitchFamily="2" charset="2"/>
              <a:buChar char="Ø"/>
            </a:pPr>
            <a:r>
              <a:rPr lang="en-US" sz="3600" b="0" dirty="0">
                <a:solidFill>
                  <a:srgbClr val="000000"/>
                </a:solidFill>
                <a:effectLst/>
                <a:latin typeface="+mj-lt"/>
                <a:ea typeface="Times New Roman" panose="02020603050405020304" pitchFamily="18" charset="0"/>
                <a:cs typeface="Times New Roman" panose="02020603050405020304" pitchFamily="18" charset="0"/>
              </a:rPr>
              <a:t>A note is the capability of attaching several remarks to the element. It basically carries useful information for the modelers.</a:t>
            </a:r>
            <a:endParaRPr lang="en-IN" sz="3600" b="0" dirty="0">
              <a:effectLst/>
              <a:latin typeface="+mj-lt"/>
              <a:ea typeface="Calibri" panose="020F0502020204030204" pitchFamily="34" charset="0"/>
              <a:cs typeface="Times New Roman" panose="02020603050405020304" pitchFamily="18" charset="0"/>
            </a:endParaRPr>
          </a:p>
        </p:txBody>
      </p:sp>
      <p:sp>
        <p:nvSpPr>
          <p:cNvPr id="5" name="Slide Title">
            <a:extLst>
              <a:ext uri="{FF2B5EF4-FFF2-40B4-BE49-F238E27FC236}">
                <a16:creationId xmlns:a16="http://schemas.microsoft.com/office/drawing/2014/main" id="{23F11CC0-55BD-F668-E59D-DA8D870F8B0E}"/>
              </a:ext>
            </a:extLst>
          </p:cNvPr>
          <p:cNvSpPr txBox="1"/>
          <p:nvPr/>
        </p:nvSpPr>
        <p:spPr>
          <a:xfrm>
            <a:off x="8897975" y="712157"/>
            <a:ext cx="15196345"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IN" sz="4400" dirty="0">
                <a:solidFill>
                  <a:srgbClr val="011993"/>
                </a:solidFill>
                <a:latin typeface="Arial" pitchFamily="34" charset="0"/>
                <a:cs typeface="Arial" pitchFamily="34" charset="0"/>
              </a:rPr>
              <a:t>Note</a:t>
            </a:r>
            <a:endParaRPr sz="4400" dirty="0">
              <a:latin typeface="Arial" pitchFamily="34" charset="0"/>
              <a:cs typeface="Arial" pitchFamily="34" charset="0"/>
            </a:endParaRPr>
          </a:p>
        </p:txBody>
      </p:sp>
      <p:pic>
        <p:nvPicPr>
          <p:cNvPr id="6" name="Picture 5" descr="Sequence Diagram">
            <a:extLst>
              <a:ext uri="{FF2B5EF4-FFF2-40B4-BE49-F238E27FC236}">
                <a16:creationId xmlns:a16="http://schemas.microsoft.com/office/drawing/2014/main" id="{0A58657E-1192-BD2C-2081-C9D7D5752A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2222" y="5095874"/>
            <a:ext cx="3758648" cy="1762125"/>
          </a:xfrm>
          <a:prstGeom prst="rect">
            <a:avLst/>
          </a:prstGeom>
          <a:noFill/>
          <a:ln>
            <a:noFill/>
          </a:ln>
        </p:spPr>
      </p:pic>
    </p:spTree>
    <p:extLst>
      <p:ext uri="{BB962C8B-B14F-4D97-AF65-F5344CB8AC3E}">
        <p14:creationId xmlns:p14="http://schemas.microsoft.com/office/powerpoint/2010/main" val="324408306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D0E74CE2-B302-90BE-6928-1EEB52A5D482}"/>
              </a:ext>
            </a:extLst>
          </p:cNvPr>
          <p:cNvSpPr txBox="1"/>
          <p:nvPr/>
        </p:nvSpPr>
        <p:spPr>
          <a:xfrm>
            <a:off x="8897975" y="712157"/>
            <a:ext cx="15196345"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IN" sz="4400" dirty="0">
                <a:solidFill>
                  <a:srgbClr val="011993"/>
                </a:solidFill>
                <a:latin typeface="Arial" pitchFamily="34" charset="0"/>
                <a:cs typeface="Arial" pitchFamily="34" charset="0"/>
              </a:rPr>
              <a:t>Benefits Of Sequence Diagram</a:t>
            </a:r>
            <a:endParaRPr lang="en-IN" sz="4400" dirty="0">
              <a:latin typeface="Arial" pitchFamily="34" charset="0"/>
              <a:cs typeface="Arial" pitchFamily="34" charset="0"/>
            </a:endParaRPr>
          </a:p>
        </p:txBody>
      </p:sp>
      <p:graphicFrame>
        <p:nvGraphicFramePr>
          <p:cNvPr id="6" name="Diagram 5">
            <a:extLst>
              <a:ext uri="{FF2B5EF4-FFF2-40B4-BE49-F238E27FC236}">
                <a16:creationId xmlns:a16="http://schemas.microsoft.com/office/drawing/2014/main" id="{3B28DEF5-FE32-E183-99AD-5A48FA564055}"/>
              </a:ext>
            </a:extLst>
          </p:cNvPr>
          <p:cNvGraphicFramePr/>
          <p:nvPr>
            <p:extLst>
              <p:ext uri="{D42A27DB-BD31-4B8C-83A1-F6EECF244321}">
                <p14:modId xmlns:p14="http://schemas.microsoft.com/office/powerpoint/2010/main" val="3269282708"/>
              </p:ext>
            </p:extLst>
          </p:nvPr>
        </p:nvGraphicFramePr>
        <p:xfrm>
          <a:off x="3268869" y="1102007"/>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281663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BAF7AE8D-3910-62FC-DCD4-E2621696793D}"/>
              </a:ext>
            </a:extLst>
          </p:cNvPr>
          <p:cNvSpPr txBox="1"/>
          <p:nvPr/>
        </p:nvSpPr>
        <p:spPr>
          <a:xfrm>
            <a:off x="8897975" y="712157"/>
            <a:ext cx="15196345"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IN" sz="4400" dirty="0">
                <a:solidFill>
                  <a:srgbClr val="011993"/>
                </a:solidFill>
                <a:latin typeface="Arial" pitchFamily="34" charset="0"/>
                <a:cs typeface="Arial" pitchFamily="34" charset="0"/>
              </a:rPr>
              <a:t>Drawbacks Of Sequence Diagram</a:t>
            </a:r>
            <a:endParaRPr lang="en-IN" sz="4400" dirty="0">
              <a:latin typeface="Arial" pitchFamily="34" charset="0"/>
              <a:cs typeface="Arial" pitchFamily="34" charset="0"/>
            </a:endParaRPr>
          </a:p>
        </p:txBody>
      </p:sp>
      <p:graphicFrame>
        <p:nvGraphicFramePr>
          <p:cNvPr id="5" name="Diagram 4">
            <a:extLst>
              <a:ext uri="{FF2B5EF4-FFF2-40B4-BE49-F238E27FC236}">
                <a16:creationId xmlns:a16="http://schemas.microsoft.com/office/drawing/2014/main" id="{E9D77B97-DDBB-0440-14C3-BBB9AA6D980E}"/>
              </a:ext>
            </a:extLst>
          </p:cNvPr>
          <p:cNvGraphicFramePr/>
          <p:nvPr>
            <p:extLst>
              <p:ext uri="{D42A27DB-BD31-4B8C-83A1-F6EECF244321}">
                <p14:modId xmlns:p14="http://schemas.microsoft.com/office/powerpoint/2010/main" val="1814040229"/>
              </p:ext>
            </p:extLst>
          </p:nvPr>
        </p:nvGraphicFramePr>
        <p:xfrm>
          <a:off x="3268869" y="1102007"/>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457884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Title"/>
          <p:cNvSpPr txBox="1"/>
          <p:nvPr/>
        </p:nvSpPr>
        <p:spPr>
          <a:xfrm>
            <a:off x="1155496" y="2937193"/>
            <a:ext cx="15196345"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pPr algn="l"/>
            <a:endParaRPr lang="en-IN" sz="6000">
              <a:latin typeface="+mn-lt"/>
            </a:endParaRPr>
          </a:p>
        </p:txBody>
      </p:sp>
      <p:sp>
        <p:nvSpPr>
          <p:cNvPr id="5" name="Course Title">
            <a:extLst>
              <a:ext uri="{FF2B5EF4-FFF2-40B4-BE49-F238E27FC236}">
                <a16:creationId xmlns:a16="http://schemas.microsoft.com/office/drawing/2014/main" id="{6B14E422-75F0-4715-92C9-A1677C1D3E40}"/>
              </a:ext>
            </a:extLst>
          </p:cNvPr>
          <p:cNvSpPr txBox="1"/>
          <p:nvPr/>
        </p:nvSpPr>
        <p:spPr>
          <a:xfrm>
            <a:off x="2212771" y="6591260"/>
            <a:ext cx="11274629"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000"/>
            </a:lvl1pPr>
          </a:lstStyle>
          <a:p>
            <a:pPr algn="l"/>
            <a:endParaRPr lang="en-US" sz="2800"/>
          </a:p>
        </p:txBody>
      </p:sp>
      <p:sp>
        <p:nvSpPr>
          <p:cNvPr id="7" name="Slide Title"/>
          <p:cNvSpPr txBox="1"/>
          <p:nvPr/>
        </p:nvSpPr>
        <p:spPr>
          <a:xfrm>
            <a:off x="8897975" y="373603"/>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sz="4400" dirty="0">
                <a:solidFill>
                  <a:srgbClr val="011993"/>
                </a:solidFill>
                <a:latin typeface="Arial" pitchFamily="34" charset="0"/>
                <a:cs typeface="Arial" pitchFamily="34" charset="0"/>
              </a:rPr>
              <a:t>Introduction to Sequence Diagram</a:t>
            </a:r>
          </a:p>
          <a:p>
            <a:r>
              <a:rPr sz="4400" dirty="0">
                <a:latin typeface="Arial" pitchFamily="34" charset="0"/>
                <a:cs typeface="Arial" pitchFamily="34" charset="0"/>
              </a:rPr>
              <a:t> </a:t>
            </a:r>
          </a:p>
        </p:txBody>
      </p:sp>
      <p:sp>
        <p:nvSpPr>
          <p:cNvPr id="6" name="TextBox 5">
            <a:extLst>
              <a:ext uri="{FF2B5EF4-FFF2-40B4-BE49-F238E27FC236}">
                <a16:creationId xmlns:a16="http://schemas.microsoft.com/office/drawing/2014/main" id="{A574007C-8E6C-02AA-7B78-8AF28DD10566}"/>
              </a:ext>
            </a:extLst>
          </p:cNvPr>
          <p:cNvSpPr txBox="1"/>
          <p:nvPr/>
        </p:nvSpPr>
        <p:spPr>
          <a:xfrm>
            <a:off x="1470959" y="2328528"/>
            <a:ext cx="19386274"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Wingdings" panose="05000000000000000000" pitchFamily="2" charset="2"/>
              <a:buChar char="Ø"/>
            </a:pPr>
            <a:r>
              <a:rPr lang="en-US" sz="4000" dirty="0">
                <a:effectLst/>
                <a:latin typeface="+mj-lt"/>
                <a:ea typeface="Times New Roman" panose="02020603050405020304" pitchFamily="18" charset="0"/>
              </a:rPr>
              <a:t>The sequence diagram represents the flow of messages in the system and is also termed as an event diagram. It helps in envisioning several dynamic scenarios.</a:t>
            </a:r>
            <a:endParaRPr lang="en-US" sz="4000" dirty="0">
              <a:solidFill>
                <a:srgbClr val="000000"/>
              </a:solidFill>
              <a:effectLst/>
              <a:latin typeface="+mj-lt"/>
              <a:ea typeface="Times New Roman" panose="02020603050405020304" pitchFamily="18" charset="0"/>
            </a:endParaRPr>
          </a:p>
        </p:txBody>
      </p:sp>
      <p:sp>
        <p:nvSpPr>
          <p:cNvPr id="9" name="TextBox 8">
            <a:extLst>
              <a:ext uri="{FF2B5EF4-FFF2-40B4-BE49-F238E27FC236}">
                <a16:creationId xmlns:a16="http://schemas.microsoft.com/office/drawing/2014/main" id="{97EF501F-1614-1ED1-2CA3-D7EAD932A297}"/>
              </a:ext>
            </a:extLst>
          </p:cNvPr>
          <p:cNvSpPr txBox="1"/>
          <p:nvPr/>
        </p:nvSpPr>
        <p:spPr>
          <a:xfrm>
            <a:off x="1658092" y="5390424"/>
            <a:ext cx="20710006" cy="40318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4000" u="sng" dirty="0"/>
              <a:t>Purpose of a Sequence Diagram:</a:t>
            </a:r>
          </a:p>
          <a:p>
            <a:pPr marL="457200" indent="-457200" algn="l">
              <a:buFont typeface="Wingdings" panose="05000000000000000000" pitchFamily="2" charset="2"/>
              <a:buChar char="Ø"/>
            </a:pPr>
            <a:endParaRPr lang="en-IN" sz="3600" dirty="0"/>
          </a:p>
          <a:p>
            <a:pPr marL="457200" indent="-457200" algn="l">
              <a:buFont typeface="Wingdings" panose="05000000000000000000" pitchFamily="2" charset="2"/>
              <a:buChar char="Ø"/>
            </a:pPr>
            <a:r>
              <a:rPr lang="en-IN" sz="3600" dirty="0"/>
              <a:t>To model high-level interaction among active objects within a system.</a:t>
            </a:r>
          </a:p>
          <a:p>
            <a:pPr marL="457200" indent="-457200" algn="l">
              <a:buFont typeface="Wingdings" panose="05000000000000000000" pitchFamily="2" charset="2"/>
              <a:buChar char="Ø"/>
            </a:pPr>
            <a:endParaRPr lang="en-IN" sz="3600" dirty="0"/>
          </a:p>
          <a:p>
            <a:pPr marL="457200" indent="-457200" algn="l">
              <a:buFont typeface="Wingdings" panose="05000000000000000000" pitchFamily="2" charset="2"/>
              <a:buChar char="Ø"/>
            </a:pPr>
            <a:r>
              <a:rPr lang="en-IN" sz="3600" dirty="0"/>
              <a:t>To model interaction among objects inside a collaboration realizing a use case.</a:t>
            </a:r>
          </a:p>
          <a:p>
            <a:pPr marL="457200" indent="-457200" algn="l">
              <a:buFont typeface="Wingdings" panose="05000000000000000000" pitchFamily="2" charset="2"/>
              <a:buChar char="Ø"/>
            </a:pPr>
            <a:endParaRPr lang="en-IN" sz="3600" dirty="0"/>
          </a:p>
          <a:p>
            <a:pPr marL="457200" indent="-457200" algn="l">
              <a:buFont typeface="Wingdings" panose="05000000000000000000" pitchFamily="2" charset="2"/>
              <a:buChar char="Ø"/>
            </a:pPr>
            <a:r>
              <a:rPr lang="en-IN" sz="3600" dirty="0"/>
              <a:t>It either models generic interactions or some certain instances of interaction.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BA87EAB3-87F8-EEF3-F83C-87E70ECFD4DC}"/>
              </a:ext>
            </a:extLst>
          </p:cNvPr>
          <p:cNvSpPr txBox="1"/>
          <p:nvPr/>
        </p:nvSpPr>
        <p:spPr>
          <a:xfrm>
            <a:off x="8897975" y="373603"/>
            <a:ext cx="15196345"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sz="4400" dirty="0">
                <a:solidFill>
                  <a:srgbClr val="011993"/>
                </a:solidFill>
                <a:latin typeface="Arial" pitchFamily="34" charset="0"/>
                <a:cs typeface="Arial" pitchFamily="34" charset="0"/>
              </a:rPr>
              <a:t>Notation of  Sequence Diagram</a:t>
            </a:r>
          </a:p>
          <a:p>
            <a:r>
              <a:rPr sz="4400" dirty="0">
                <a:latin typeface="Arial" pitchFamily="34" charset="0"/>
                <a:cs typeface="Arial" pitchFamily="34" charset="0"/>
              </a:rPr>
              <a:t> </a:t>
            </a:r>
          </a:p>
        </p:txBody>
      </p:sp>
      <p:pic>
        <p:nvPicPr>
          <p:cNvPr id="1025" name="Picture 13" descr="Sequence Diagram">
            <a:extLst>
              <a:ext uri="{FF2B5EF4-FFF2-40B4-BE49-F238E27FC236}">
                <a16:creationId xmlns:a16="http://schemas.microsoft.com/office/drawing/2014/main" id="{FD1F0B71-6259-A798-4F98-BDFD8A4A2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9496" y="5108713"/>
            <a:ext cx="4035287" cy="41545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2F0CF1F-FBAA-8CFB-CB28-1B4F08140F28}"/>
              </a:ext>
            </a:extLst>
          </p:cNvPr>
          <p:cNvSpPr>
            <a:spLocks noChangeArrowheads="1"/>
          </p:cNvSpPr>
          <p:nvPr/>
        </p:nvSpPr>
        <p:spPr bwMode="auto">
          <a:xfrm>
            <a:off x="0" y="3154363"/>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F9B5AA79-9C43-1A61-FF06-4A553D94C912}"/>
              </a:ext>
            </a:extLst>
          </p:cNvPr>
          <p:cNvSpPr txBox="1"/>
          <p:nvPr/>
        </p:nvSpPr>
        <p:spPr>
          <a:xfrm>
            <a:off x="2082249" y="2432904"/>
            <a:ext cx="20578968" cy="29854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i="0" u="sng" strike="noStrike" cap="none" normalizeH="0" baseline="0" dirty="0">
                <a:ln>
                  <a:noFill/>
                </a:ln>
                <a:solidFill>
                  <a:srgbClr val="000000"/>
                </a:solidFill>
                <a:effectLst/>
                <a:latin typeface="+mj-lt"/>
                <a:ea typeface="Times New Roman" panose="02020603050405020304" pitchFamily="18" charset="0"/>
                <a:cs typeface="Times New Roman" panose="02020603050405020304" pitchFamily="18" charset="0"/>
              </a:rPr>
              <a:t>Lifeline: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An individual participant in the sequence diagram is represented by a lifeline. It is positioned at the top of the diagram.</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84129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3F2C7936-95BC-B559-5A9B-44CF4276ECBE}"/>
              </a:ext>
            </a:extLst>
          </p:cNvPr>
          <p:cNvSpPr txBox="1"/>
          <p:nvPr/>
        </p:nvSpPr>
        <p:spPr>
          <a:xfrm>
            <a:off x="8897975" y="373603"/>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sz="4400" dirty="0">
                <a:solidFill>
                  <a:srgbClr val="011993"/>
                </a:solidFill>
                <a:latin typeface="Arial" pitchFamily="34" charset="0"/>
                <a:cs typeface="Arial" pitchFamily="34" charset="0"/>
              </a:rPr>
              <a:t>Notation of  Sequence Diagram</a:t>
            </a:r>
          </a:p>
          <a:p>
            <a:r>
              <a:rPr sz="4400" dirty="0">
                <a:latin typeface="Arial" pitchFamily="34" charset="0"/>
                <a:cs typeface="Arial" pitchFamily="34" charset="0"/>
              </a:rPr>
              <a:t> </a:t>
            </a:r>
          </a:p>
        </p:txBody>
      </p:sp>
      <p:pic>
        <p:nvPicPr>
          <p:cNvPr id="2049" name="Picture 12" descr="Sequence Diagram">
            <a:extLst>
              <a:ext uri="{FF2B5EF4-FFF2-40B4-BE49-F238E27FC236}">
                <a16:creationId xmlns:a16="http://schemas.microsoft.com/office/drawing/2014/main" id="{E6A26B8A-BB76-9ED4-0685-1A4DA00F3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7" y="6069805"/>
            <a:ext cx="2445026" cy="56511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D6C634E-E1F6-8769-7DB9-25BFE7812F50}"/>
              </a:ext>
            </a:extLst>
          </p:cNvPr>
          <p:cNvSpPr>
            <a:spLocks noChangeArrowheads="1"/>
          </p:cNvSpPr>
          <p:nvPr/>
        </p:nvSpPr>
        <p:spPr bwMode="auto">
          <a:xfrm>
            <a:off x="0" y="447992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AE3C2229-E39B-9451-1766-6B7932C9363F}"/>
              </a:ext>
            </a:extLst>
          </p:cNvPr>
          <p:cNvSpPr txBox="1"/>
          <p:nvPr/>
        </p:nvSpPr>
        <p:spPr>
          <a:xfrm>
            <a:off x="2440057" y="1607045"/>
            <a:ext cx="19863352" cy="44627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i="0" u="sng"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 role played by an entity that interacts with the subject is called as an actor.</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It is out of the scope of the system.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It represents the role, which involves human users and external hardware or subjects. An actor may or may not represent a physical entity, but it purely depicts the role of an entity. Several distinct roles can be played by an actor or vice versa.</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16066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253EC19C-8E88-AEF0-B7B2-C17B3750D8B3}"/>
              </a:ext>
            </a:extLst>
          </p:cNvPr>
          <p:cNvSpPr txBox="1"/>
          <p:nvPr/>
        </p:nvSpPr>
        <p:spPr>
          <a:xfrm>
            <a:off x="8897975" y="373603"/>
            <a:ext cx="15196345"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sz="4400" dirty="0">
                <a:solidFill>
                  <a:srgbClr val="011993"/>
                </a:solidFill>
                <a:latin typeface="Arial" pitchFamily="34" charset="0"/>
                <a:cs typeface="Arial" pitchFamily="34" charset="0"/>
              </a:rPr>
              <a:t>Notation of  Sequence Diagram</a:t>
            </a:r>
          </a:p>
          <a:p>
            <a:r>
              <a:rPr sz="4400" dirty="0">
                <a:latin typeface="Arial" pitchFamily="34" charset="0"/>
                <a:cs typeface="Arial" pitchFamily="34" charset="0"/>
              </a:rPr>
              <a:t> </a:t>
            </a:r>
          </a:p>
        </p:txBody>
      </p:sp>
      <p:pic>
        <p:nvPicPr>
          <p:cNvPr id="3073" name="Picture 11" descr="Sequence Diagram">
            <a:extLst>
              <a:ext uri="{FF2B5EF4-FFF2-40B4-BE49-F238E27FC236}">
                <a16:creationId xmlns:a16="http://schemas.microsoft.com/office/drawing/2014/main" id="{1487DF66-4A7D-0E39-8971-60B041095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2174" y="6162259"/>
            <a:ext cx="2749826" cy="45720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79E201C-9D8C-E843-0765-7CAC37E56858}"/>
              </a:ext>
            </a:extLst>
          </p:cNvPr>
          <p:cNvSpPr>
            <a:spLocks noChangeArrowheads="1"/>
          </p:cNvSpPr>
          <p:nvPr/>
        </p:nvSpPr>
        <p:spPr bwMode="auto">
          <a:xfrm>
            <a:off x="0" y="3154363"/>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D728BE58-5988-9362-168F-BFBEC7F3796C}"/>
              </a:ext>
            </a:extLst>
          </p:cNvPr>
          <p:cNvSpPr txBox="1"/>
          <p:nvPr/>
        </p:nvSpPr>
        <p:spPr>
          <a:xfrm>
            <a:off x="2300909" y="1805781"/>
            <a:ext cx="20062134"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4000" i="0" u="sng" strike="noStrike" cap="none" normalizeH="0" baseline="0" dirty="0">
                <a:ln>
                  <a:noFill/>
                </a:ln>
                <a:solidFill>
                  <a:srgbClr val="000000"/>
                </a:solidFill>
                <a:effectLst/>
                <a:latin typeface="+mj-lt"/>
                <a:ea typeface="Times New Roman" panose="02020603050405020304" pitchFamily="18" charset="0"/>
                <a:cs typeface="Times New Roman" panose="02020603050405020304" pitchFamily="18" charset="0"/>
              </a:rPr>
              <a:t>Activation:</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4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It is represented by a thin rectangle on the lifeline.</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3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It describes that time period in which an operation is performed by an element, such that the top and the bottom of the rectangle is associated with the initiation and the completion time, each respectively.</a:t>
            </a:r>
            <a:endParaRPr kumimoji="0" lang="en-US" altLang="en-US" sz="4000" b="0" i="0" u="none" strike="noStrike" cap="none" normalizeH="0" baseline="0" dirty="0">
              <a:ln>
                <a:noFill/>
              </a:ln>
              <a:solidFill>
                <a:schemeClr val="tx1"/>
              </a:solidFill>
              <a:effectLst/>
            </a:endParaRP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33268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5D63C706-D3C0-CF7A-0642-D98A44D8041E}"/>
              </a:ext>
            </a:extLst>
          </p:cNvPr>
          <p:cNvSpPr txBox="1"/>
          <p:nvPr/>
        </p:nvSpPr>
        <p:spPr>
          <a:xfrm>
            <a:off x="8897975" y="373603"/>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sz="4400" dirty="0">
                <a:solidFill>
                  <a:srgbClr val="011993"/>
                </a:solidFill>
                <a:latin typeface="Arial" pitchFamily="34" charset="0"/>
                <a:cs typeface="Arial" pitchFamily="34" charset="0"/>
              </a:rPr>
              <a:t>Notation of  Sequence Diagram</a:t>
            </a:r>
          </a:p>
          <a:p>
            <a:r>
              <a:rPr sz="4400" dirty="0">
                <a:latin typeface="Arial" pitchFamily="34" charset="0"/>
                <a:cs typeface="Arial" pitchFamily="34" charset="0"/>
              </a:rPr>
              <a:t> </a:t>
            </a:r>
          </a:p>
        </p:txBody>
      </p:sp>
      <p:sp>
        <p:nvSpPr>
          <p:cNvPr id="5" name="TextBox 4">
            <a:extLst>
              <a:ext uri="{FF2B5EF4-FFF2-40B4-BE49-F238E27FC236}">
                <a16:creationId xmlns:a16="http://schemas.microsoft.com/office/drawing/2014/main" id="{DF0B565D-622E-8FB6-C17E-459E5599DFA3}"/>
              </a:ext>
            </a:extLst>
          </p:cNvPr>
          <p:cNvSpPr txBox="1"/>
          <p:nvPr/>
        </p:nvSpPr>
        <p:spPr>
          <a:xfrm>
            <a:off x="1485901" y="1211514"/>
            <a:ext cx="20499456" cy="43069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sz="4000" u="sng" dirty="0">
                <a:solidFill>
                  <a:srgbClr val="000000"/>
                </a:solidFill>
                <a:effectLst/>
                <a:latin typeface="+mj-lt"/>
                <a:ea typeface="Times New Roman" panose="02020603050405020304" pitchFamily="18" charset="0"/>
                <a:cs typeface="Times New Roman" panose="02020603050405020304" pitchFamily="18" charset="0"/>
              </a:rPr>
              <a:t>Messages:</a:t>
            </a:r>
          </a:p>
          <a:p>
            <a:pPr algn="just">
              <a:lnSpc>
                <a:spcPct val="107000"/>
              </a:lnSpc>
              <a:spcAft>
                <a:spcPts val="800"/>
              </a:spcAft>
            </a:pPr>
            <a:endParaRPr lang="en-IN" sz="2800" dirty="0">
              <a:effectLst/>
              <a:latin typeface="+mj-lt"/>
              <a:ea typeface="Calibri" panose="020F0502020204030204" pitchFamily="34" charset="0"/>
              <a:cs typeface="Times New Roman" panose="02020603050405020304" pitchFamily="18" charset="0"/>
            </a:endParaRPr>
          </a:p>
          <a:p>
            <a:pPr marL="457200" indent="-457200" algn="l" defTabSz="914400" eaLnBrk="0" fontAlgn="base">
              <a:spcBef>
                <a:spcPct val="0"/>
              </a:spcBef>
              <a:spcAft>
                <a:spcPct val="0"/>
              </a:spcAft>
              <a:buFont typeface="Wingdings" panose="05000000000000000000" pitchFamily="2" charset="2"/>
              <a:buChar char="Ø"/>
            </a:pPr>
            <a:r>
              <a:rPr lang="en-US" sz="3200" b="0" dirty="0">
                <a:latin typeface="Segoe UI" panose="020B0502040204020203" pitchFamily="34" charset="0"/>
                <a:cs typeface="Segoe UI" panose="020B0502040204020203" pitchFamily="34" charset="0"/>
              </a:rPr>
              <a:t>The messages depict the interaction between the objects and are represented by arrows.</a:t>
            </a:r>
          </a:p>
          <a:p>
            <a:pPr marL="457200" indent="-457200" algn="l" defTabSz="914400" eaLnBrk="0" fontAlgn="base">
              <a:spcBef>
                <a:spcPct val="0"/>
              </a:spcBef>
              <a:spcAft>
                <a:spcPct val="0"/>
              </a:spcAft>
              <a:buFont typeface="Wingdings" panose="05000000000000000000" pitchFamily="2" charset="2"/>
              <a:buChar char="Ø"/>
            </a:pPr>
            <a:r>
              <a:rPr lang="en-US" sz="3200" b="0" dirty="0">
                <a:latin typeface="Segoe UI" panose="020B0502040204020203" pitchFamily="34" charset="0"/>
                <a:cs typeface="Segoe UI" panose="020B0502040204020203" pitchFamily="34" charset="0"/>
              </a:rPr>
              <a:t>They are in the sequential order on the lifeline. </a:t>
            </a:r>
          </a:p>
          <a:p>
            <a:pPr marL="457200" indent="-457200" algn="l" defTabSz="914400" eaLnBrk="0" fontAlgn="base">
              <a:spcBef>
                <a:spcPct val="0"/>
              </a:spcBef>
              <a:spcAft>
                <a:spcPct val="0"/>
              </a:spcAft>
              <a:buFont typeface="Wingdings" panose="05000000000000000000" pitchFamily="2" charset="2"/>
              <a:buChar char="Ø"/>
            </a:pPr>
            <a:r>
              <a:rPr lang="en-US" sz="3200" b="0" dirty="0">
                <a:latin typeface="Segoe UI" panose="020B0502040204020203" pitchFamily="34" charset="0"/>
                <a:cs typeface="Segoe UI" panose="020B0502040204020203" pitchFamily="34" charset="0"/>
              </a:rPr>
              <a:t>The core of the sequence diagram is formed by messages and lifelines.</a:t>
            </a:r>
          </a:p>
          <a:p>
            <a:pPr marL="457200" indent="-457200" algn="l" defTabSz="914400" eaLnBrk="0" fontAlgn="base">
              <a:spcBef>
                <a:spcPct val="0"/>
              </a:spcBef>
              <a:spcAft>
                <a:spcPct val="0"/>
              </a:spcAft>
              <a:buFont typeface="Wingdings" panose="05000000000000000000" pitchFamily="2" charset="2"/>
              <a:buChar char="Ø"/>
            </a:pPr>
            <a:endParaRPr lang="en-US" sz="3200" b="0" dirty="0">
              <a:latin typeface="Segoe UI" panose="020B0502040204020203" pitchFamily="34" charset="0"/>
              <a:cs typeface="Segoe UI" panose="020B0502040204020203" pitchFamily="34" charset="0"/>
            </a:endParaRPr>
          </a:p>
          <a:p>
            <a:pPr marL="457200" indent="-457200" algn="l" defTabSz="914400" eaLnBrk="0" fontAlgn="base">
              <a:spcBef>
                <a:spcPct val="0"/>
              </a:spcBef>
              <a:spcAft>
                <a:spcPct val="0"/>
              </a:spcAft>
              <a:buFont typeface="Wingdings" panose="05000000000000000000" pitchFamily="2" charset="2"/>
              <a:buChar char="Ø"/>
            </a:pPr>
            <a:r>
              <a:rPr lang="en-US" sz="3200" b="0" dirty="0">
                <a:latin typeface="Segoe UI" panose="020B0502040204020203" pitchFamily="34" charset="0"/>
                <a:cs typeface="Segoe UI" panose="020B0502040204020203" pitchFamily="34" charset="0"/>
              </a:rPr>
              <a:t>Following are types of messages enlisted below:</a:t>
            </a:r>
            <a:endParaRPr lang="en-IN" sz="3200" b="0" dirty="0">
              <a:latin typeface="Segoe UI" panose="020B0502040204020203" pitchFamily="34" charset="0"/>
              <a:cs typeface="Segoe UI" panose="020B0502040204020203" pitchFamily="34" charset="0"/>
            </a:endParaRPr>
          </a:p>
          <a:p>
            <a:pPr algn="just">
              <a:lnSpc>
                <a:spcPct val="107000"/>
              </a:lnSpc>
              <a:spcAft>
                <a:spcPts val="800"/>
              </a:spcAft>
            </a:pPr>
            <a:endParaRPr lang="en-IN" sz="2800" dirty="0">
              <a:effectLst/>
              <a:latin typeface="+mj-lt"/>
              <a:ea typeface="Calibri" panose="020F0502020204030204" pitchFamily="34"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A2927633-C49A-50BE-5A7C-24CF8AE7B183}"/>
              </a:ext>
            </a:extLst>
          </p:cNvPr>
          <p:cNvGraphicFramePr/>
          <p:nvPr>
            <p:extLst>
              <p:ext uri="{D42A27DB-BD31-4B8C-83A1-F6EECF244321}">
                <p14:modId xmlns:p14="http://schemas.microsoft.com/office/powerpoint/2010/main" val="1197651580"/>
              </p:ext>
            </p:extLst>
          </p:nvPr>
        </p:nvGraphicFramePr>
        <p:xfrm>
          <a:off x="3885097" y="5518462"/>
          <a:ext cx="13965582" cy="6461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954873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CF90832B-6D92-594A-AFF7-6274265692F0}"/>
              </a:ext>
            </a:extLst>
          </p:cNvPr>
          <p:cNvSpPr txBox="1"/>
          <p:nvPr/>
        </p:nvSpPr>
        <p:spPr>
          <a:xfrm>
            <a:off x="8897975" y="712157"/>
            <a:ext cx="15196345"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IN" sz="4400" dirty="0">
                <a:solidFill>
                  <a:srgbClr val="011993"/>
                </a:solidFill>
                <a:latin typeface="Arial" pitchFamily="34" charset="0"/>
                <a:cs typeface="Arial" pitchFamily="34" charset="0"/>
              </a:rPr>
              <a:t>Call Message</a:t>
            </a:r>
            <a:endParaRPr sz="4400" dirty="0">
              <a:latin typeface="Arial" pitchFamily="34" charset="0"/>
              <a:cs typeface="Arial" pitchFamily="34" charset="0"/>
            </a:endParaRPr>
          </a:p>
        </p:txBody>
      </p:sp>
      <p:pic>
        <p:nvPicPr>
          <p:cNvPr id="4097" name="Picture 10" descr="Sequence Diagram">
            <a:extLst>
              <a:ext uri="{FF2B5EF4-FFF2-40B4-BE49-F238E27FC236}">
                <a16:creationId xmlns:a16="http://schemas.microsoft.com/office/drawing/2014/main" id="{3E8775DD-9B75-EB07-87EC-D45CF0C64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297" y="5151437"/>
            <a:ext cx="6420678" cy="34131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2B476FA-14E4-E1B1-F5B8-5FFDA2EE9339}"/>
              </a:ext>
            </a:extLst>
          </p:cNvPr>
          <p:cNvSpPr>
            <a:spLocks noChangeArrowheads="1"/>
          </p:cNvSpPr>
          <p:nvPr/>
        </p:nvSpPr>
        <p:spPr bwMode="auto">
          <a:xfrm>
            <a:off x="596348" y="6586677"/>
            <a:ext cx="2438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312AA3E-2322-1342-1289-8FF7793991C3}"/>
              </a:ext>
            </a:extLst>
          </p:cNvPr>
          <p:cNvSpPr txBox="1"/>
          <p:nvPr/>
        </p:nvSpPr>
        <p:spPr>
          <a:xfrm>
            <a:off x="2449168" y="2211294"/>
            <a:ext cx="20678360"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mj-lt"/>
              </a:rPr>
              <a:t>It defines a particular communication between the lifelines of an interaction, which represents that the target lifeline has invoked an operation.</a:t>
            </a:r>
          </a:p>
        </p:txBody>
      </p:sp>
    </p:spTree>
    <p:extLst>
      <p:ext uri="{BB962C8B-B14F-4D97-AF65-F5344CB8AC3E}">
        <p14:creationId xmlns:p14="http://schemas.microsoft.com/office/powerpoint/2010/main" val="411897405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5135A659-CD27-4F69-0D42-19780A409E55}"/>
              </a:ext>
            </a:extLst>
          </p:cNvPr>
          <p:cNvSpPr txBox="1"/>
          <p:nvPr/>
        </p:nvSpPr>
        <p:spPr>
          <a:xfrm>
            <a:off x="8897975" y="712157"/>
            <a:ext cx="15196345"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IN" sz="4400" dirty="0">
                <a:solidFill>
                  <a:srgbClr val="011993"/>
                </a:solidFill>
                <a:latin typeface="Arial" pitchFamily="34" charset="0"/>
                <a:cs typeface="Arial" pitchFamily="34" charset="0"/>
              </a:rPr>
              <a:t>Return Message</a:t>
            </a:r>
            <a:endParaRPr sz="4400" dirty="0">
              <a:latin typeface="Arial" pitchFamily="34" charset="0"/>
              <a:cs typeface="Arial" pitchFamily="34" charset="0"/>
            </a:endParaRPr>
          </a:p>
        </p:txBody>
      </p:sp>
      <p:sp>
        <p:nvSpPr>
          <p:cNvPr id="5" name="TextBox 4">
            <a:extLst>
              <a:ext uri="{FF2B5EF4-FFF2-40B4-BE49-F238E27FC236}">
                <a16:creationId xmlns:a16="http://schemas.microsoft.com/office/drawing/2014/main" id="{7BEEA20E-3274-BF7F-D04E-C9CA2D304BA7}"/>
              </a:ext>
            </a:extLst>
          </p:cNvPr>
          <p:cNvSpPr txBox="1"/>
          <p:nvPr/>
        </p:nvSpPr>
        <p:spPr>
          <a:xfrm>
            <a:off x="1585291" y="2600884"/>
            <a:ext cx="19088100"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lgn="l">
              <a:buFont typeface="Wingdings" panose="05000000000000000000" pitchFamily="2" charset="2"/>
              <a:buChar char="Ø"/>
            </a:pPr>
            <a:r>
              <a:rPr lang="en-IN" sz="3600" b="0" dirty="0"/>
              <a:t>It defines a particular communication between the lifelines of interaction that represent the flow of information from the receiver of the corresponding caller message.</a:t>
            </a:r>
          </a:p>
        </p:txBody>
      </p:sp>
      <p:pic>
        <p:nvPicPr>
          <p:cNvPr id="6" name="Picture 5" descr="Sequence Diagram">
            <a:extLst>
              <a:ext uri="{FF2B5EF4-FFF2-40B4-BE49-F238E27FC236}">
                <a16:creationId xmlns:a16="http://schemas.microsoft.com/office/drawing/2014/main" id="{5EA98537-A4C6-D4F2-699C-AB9955A22B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50200" y="5354499"/>
            <a:ext cx="5727870" cy="4067797"/>
          </a:xfrm>
          <a:prstGeom prst="rect">
            <a:avLst/>
          </a:prstGeom>
          <a:noFill/>
          <a:ln>
            <a:noFill/>
          </a:ln>
        </p:spPr>
      </p:pic>
    </p:spTree>
    <p:extLst>
      <p:ext uri="{BB962C8B-B14F-4D97-AF65-F5344CB8AC3E}">
        <p14:creationId xmlns:p14="http://schemas.microsoft.com/office/powerpoint/2010/main" val="26502698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itle">
            <a:extLst>
              <a:ext uri="{FF2B5EF4-FFF2-40B4-BE49-F238E27FC236}">
                <a16:creationId xmlns:a16="http://schemas.microsoft.com/office/drawing/2014/main" id="{2827ECE9-F40D-76C7-3CBD-B2455C037A72}"/>
              </a:ext>
            </a:extLst>
          </p:cNvPr>
          <p:cNvSpPr txBox="1"/>
          <p:nvPr/>
        </p:nvSpPr>
        <p:spPr>
          <a:xfrm>
            <a:off x="8897975" y="712157"/>
            <a:ext cx="15196345"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r>
              <a:rPr lang="en-IN" sz="4400" dirty="0">
                <a:solidFill>
                  <a:srgbClr val="011993"/>
                </a:solidFill>
                <a:latin typeface="Arial" pitchFamily="34" charset="0"/>
                <a:cs typeface="Arial" pitchFamily="34" charset="0"/>
              </a:rPr>
              <a:t>Self  Message</a:t>
            </a:r>
            <a:endParaRPr sz="4400" dirty="0">
              <a:latin typeface="Arial" pitchFamily="34" charset="0"/>
              <a:cs typeface="Arial" pitchFamily="34" charset="0"/>
            </a:endParaRPr>
          </a:p>
        </p:txBody>
      </p:sp>
      <p:pic>
        <p:nvPicPr>
          <p:cNvPr id="5121" name="Picture 8" descr="Sequence Diagram">
            <a:extLst>
              <a:ext uri="{FF2B5EF4-FFF2-40B4-BE49-F238E27FC236}">
                <a16:creationId xmlns:a16="http://schemas.microsoft.com/office/drawing/2014/main" id="{FCDCDA71-15E9-29D8-59D5-411094EDC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3148" y="4268324"/>
            <a:ext cx="2027582" cy="68656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1A09A02-09B3-070E-0051-EB357377C619}"/>
              </a:ext>
            </a:extLst>
          </p:cNvPr>
          <p:cNvSpPr>
            <a:spLocks noChangeArrowheads="1"/>
          </p:cNvSpPr>
          <p:nvPr/>
        </p:nvSpPr>
        <p:spPr bwMode="auto">
          <a:xfrm>
            <a:off x="0" y="1935163"/>
            <a:ext cx="2438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524D879-B1A5-45B0-1E9A-01B6C2AB97EA}"/>
              </a:ext>
            </a:extLst>
          </p:cNvPr>
          <p:cNvSpPr txBox="1"/>
          <p:nvPr/>
        </p:nvSpPr>
        <p:spPr>
          <a:xfrm>
            <a:off x="1704560" y="2378469"/>
            <a:ext cx="20698239"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400" b="0" i="0" u="none" strike="noStrike" cap="none" normalizeH="0" baseline="0" dirty="0">
                <a:ln>
                  <a:noFill/>
                </a:ln>
                <a:solidFill>
                  <a:schemeClr val="tx1"/>
                </a:solidFill>
                <a:effectLst/>
                <a:latin typeface="Arial" panose="020B0604020202020204" pitchFamily="34" charset="0"/>
              </a:rPr>
              <a:t>It describes a communication, particularly between the lifelines of an interaction that represents a message of the same lifeline, has been invoked.</a:t>
            </a:r>
          </a:p>
        </p:txBody>
      </p:sp>
    </p:spTree>
    <p:extLst>
      <p:ext uri="{BB962C8B-B14F-4D97-AF65-F5344CB8AC3E}">
        <p14:creationId xmlns:p14="http://schemas.microsoft.com/office/powerpoint/2010/main" val="1975625742"/>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d700b74-4753-4cc1-b098-967ca100b6aa">
      <Terms xmlns="http://schemas.microsoft.com/office/infopath/2007/PartnerControls"/>
    </lcf76f155ced4ddcb4097134ff3c332f>
    <TaxCatchAll xmlns="13520366-d6e0-41a1-9306-ab244ee3243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4479A0A6A4C54480AA42067788A9B1" ma:contentTypeVersion="16" ma:contentTypeDescription="Create a new document." ma:contentTypeScope="" ma:versionID="ff07d1131b5462db2760ea4dcfb48e89">
  <xsd:schema xmlns:xsd="http://www.w3.org/2001/XMLSchema" xmlns:xs="http://www.w3.org/2001/XMLSchema" xmlns:p="http://schemas.microsoft.com/office/2006/metadata/properties" xmlns:ns2="cd700b74-4753-4cc1-b098-967ca100b6aa" xmlns:ns3="13520366-d6e0-41a1-9306-ab244ee3243a" targetNamespace="http://schemas.microsoft.com/office/2006/metadata/properties" ma:root="true" ma:fieldsID="de4c1eeb7a95bb7ca5cba12c7da96883" ns2:_="" ns3:_="">
    <xsd:import namespace="cd700b74-4753-4cc1-b098-967ca100b6aa"/>
    <xsd:import namespace="13520366-d6e0-41a1-9306-ab244ee3243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00b74-4753-4cc1-b098-967ca100b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8120280-282a-414d-b305-f8f94c4499c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520366-d6e0-41a1-9306-ab244ee3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4f1dc5d7-c3b4-40b9-9e45-ec693090086f}" ma:internalName="TaxCatchAll" ma:showField="CatchAllData" ma:web="13520366-d6e0-41a1-9306-ab244ee3243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5B7658-6AF3-43C4-BE0A-5D3F1A5ADF49}">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A066BB3-7BF9-451F-BBF5-D6F804F60270}"/>
</file>

<file path=customXml/itemProps3.xml><?xml version="1.0" encoding="utf-8"?>
<ds:datastoreItem xmlns:ds="http://schemas.openxmlformats.org/officeDocument/2006/customXml" ds:itemID="{CD6B6829-635A-44B8-90D6-49FF00741C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4858</TotalTime>
  <Words>669</Words>
  <Application>Microsoft Office PowerPoint</Application>
  <PresentationFormat>Custom</PresentationFormat>
  <Paragraphs>82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Helvetica</vt:lpstr>
      <vt:lpstr>Helvetica Neue</vt:lpstr>
      <vt:lpstr>Helvetica Neue Light</vt:lpstr>
      <vt:lpstr>Helvetica Neue Medium</vt:lpstr>
      <vt:lpstr>Segoe UI</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sharmila basheer</cp:lastModifiedBy>
  <cp:revision>240</cp:revision>
  <dcterms:modified xsi:type="dcterms:W3CDTF">2022-09-05T07:38:21Z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0x010100394479A0A6A4C54480AA42067788A9B1</vt:lpwstr>
  </property>
  <property fmtid="{D5CDD505-2E9C-101B-9397-08002B2CF9AE}" pid="3" name="MediaServiceImageTags">
    <vt:lpwstr/>
  </property>
</Properties>
</file>