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sldIdLst>
    <p:sldId id="258" r:id="rId5"/>
    <p:sldId id="257" r:id="rId6"/>
    <p:sldId id="265" r:id="rId7"/>
    <p:sldId id="266" r:id="rId8"/>
    <p:sldId id="259" r:id="rId9"/>
    <p:sldId id="260" r:id="rId10"/>
    <p:sldId id="267" r:id="rId11"/>
    <p:sldId id="261" r:id="rId12"/>
    <p:sldId id="268" r:id="rId13"/>
    <p:sldId id="262" r:id="rId14"/>
    <p:sldId id="264" r:id="rId15"/>
    <p:sldId id="26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EBEBEB"/>
    <a:srgbClr val="AFAFAF"/>
    <a:srgbClr val="CC0066"/>
    <a:srgbClr val="2CEF1D"/>
    <a:srgbClr val="241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5D25E-01F8-4F79-92CC-4B0787C00A8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2CB7731-8071-495B-A243-9C6C9AA6F76E}">
      <dgm:prSet phldrT="[Text]"/>
      <dgm:spPr/>
      <dgm:t>
        <a:bodyPr/>
        <a:lstStyle/>
        <a:p>
          <a:r>
            <a:rPr lang="en-IN" dirty="0"/>
            <a:t>Private (-)</a:t>
          </a:r>
        </a:p>
      </dgm:t>
    </dgm:pt>
    <dgm:pt modelId="{BF7C6E3C-5D6B-4F85-A3CA-B1A74FDC86B0}" type="parTrans" cxnId="{B46ABE2E-2FFC-41C6-963F-5D1C1CED31BA}">
      <dgm:prSet/>
      <dgm:spPr/>
      <dgm:t>
        <a:bodyPr/>
        <a:lstStyle/>
        <a:p>
          <a:endParaRPr lang="en-IN"/>
        </a:p>
      </dgm:t>
    </dgm:pt>
    <dgm:pt modelId="{CE680D80-E40E-465E-89E6-CD22BBF22FA7}" type="sibTrans" cxnId="{B46ABE2E-2FFC-41C6-963F-5D1C1CED31BA}">
      <dgm:prSet/>
      <dgm:spPr/>
      <dgm:t>
        <a:bodyPr/>
        <a:lstStyle/>
        <a:p>
          <a:endParaRPr lang="en-IN"/>
        </a:p>
      </dgm:t>
    </dgm:pt>
    <dgm:pt modelId="{F1E6701F-2B2D-463D-B996-898DC100E3EC}">
      <dgm:prSet phldrT="[Text]"/>
      <dgm:spPr/>
      <dgm:t>
        <a:bodyPr/>
        <a:lstStyle/>
        <a:p>
          <a:r>
            <a:rPr lang="en-IN" dirty="0"/>
            <a:t>Public (+)</a:t>
          </a:r>
        </a:p>
      </dgm:t>
    </dgm:pt>
    <dgm:pt modelId="{7308952D-6C9F-4AA4-9528-6B640703A639}" type="parTrans" cxnId="{A9AE2681-C744-49FF-BEB4-25E66BC02F7E}">
      <dgm:prSet/>
      <dgm:spPr/>
      <dgm:t>
        <a:bodyPr/>
        <a:lstStyle/>
        <a:p>
          <a:endParaRPr lang="en-IN"/>
        </a:p>
      </dgm:t>
    </dgm:pt>
    <dgm:pt modelId="{A9B478C8-AF5B-431D-BC1E-11D94A89FB34}" type="sibTrans" cxnId="{A9AE2681-C744-49FF-BEB4-25E66BC02F7E}">
      <dgm:prSet/>
      <dgm:spPr/>
      <dgm:t>
        <a:bodyPr/>
        <a:lstStyle/>
        <a:p>
          <a:endParaRPr lang="en-IN"/>
        </a:p>
      </dgm:t>
    </dgm:pt>
    <dgm:pt modelId="{592E556D-EF28-4A3C-9B18-11BA57774A36}">
      <dgm:prSet phldrT="[Text]"/>
      <dgm:spPr/>
      <dgm:t>
        <a:bodyPr/>
        <a:lstStyle/>
        <a:p>
          <a:r>
            <a:rPr lang="en-IN" dirty="0"/>
            <a:t>Protected (#)</a:t>
          </a:r>
        </a:p>
      </dgm:t>
    </dgm:pt>
    <dgm:pt modelId="{1F1810E9-E4A6-4270-AF29-2BC6832E246B}" type="parTrans" cxnId="{89B576C8-3F0C-4083-9952-51B03663A106}">
      <dgm:prSet/>
      <dgm:spPr/>
      <dgm:t>
        <a:bodyPr/>
        <a:lstStyle/>
        <a:p>
          <a:endParaRPr lang="en-IN"/>
        </a:p>
      </dgm:t>
    </dgm:pt>
    <dgm:pt modelId="{2810D83A-E6DD-4F4E-BBCC-F94F434964ED}" type="sibTrans" cxnId="{89B576C8-3F0C-4083-9952-51B03663A106}">
      <dgm:prSet/>
      <dgm:spPr/>
      <dgm:t>
        <a:bodyPr/>
        <a:lstStyle/>
        <a:p>
          <a:endParaRPr lang="en-IN"/>
        </a:p>
      </dgm:t>
    </dgm:pt>
    <dgm:pt modelId="{2F0BDE0C-81B6-476C-9672-0D898418B27C}">
      <dgm:prSet phldrT="[Text]"/>
      <dgm:spPr/>
      <dgm:t>
        <a:bodyPr/>
        <a:lstStyle/>
        <a:p>
          <a:r>
            <a:rPr lang="en-IN" dirty="0"/>
            <a:t>Tilde (~)</a:t>
          </a:r>
        </a:p>
      </dgm:t>
    </dgm:pt>
    <dgm:pt modelId="{4EA04FC6-B76E-462C-8A37-39181A8051D7}" type="parTrans" cxnId="{B955FDF7-6653-48D9-AA0A-43BEEFBF1773}">
      <dgm:prSet/>
      <dgm:spPr/>
      <dgm:t>
        <a:bodyPr/>
        <a:lstStyle/>
        <a:p>
          <a:endParaRPr lang="en-IN"/>
        </a:p>
      </dgm:t>
    </dgm:pt>
    <dgm:pt modelId="{1125CEC0-85CF-48F9-BC93-28CCBE6010D1}" type="sibTrans" cxnId="{B955FDF7-6653-48D9-AA0A-43BEEFBF1773}">
      <dgm:prSet/>
      <dgm:spPr/>
      <dgm:t>
        <a:bodyPr/>
        <a:lstStyle/>
        <a:p>
          <a:endParaRPr lang="en-IN"/>
        </a:p>
      </dgm:t>
    </dgm:pt>
    <dgm:pt modelId="{7BC17C15-BAEE-4C0A-9D03-CF4CC731795A}" type="pres">
      <dgm:prSet presAssocID="{AA95D25E-01F8-4F79-92CC-4B0787C00A8B}" presName="linear" presStyleCnt="0">
        <dgm:presLayoutVars>
          <dgm:dir/>
          <dgm:animLvl val="lvl"/>
          <dgm:resizeHandles val="exact"/>
        </dgm:presLayoutVars>
      </dgm:prSet>
      <dgm:spPr/>
    </dgm:pt>
    <dgm:pt modelId="{1D4E9ABA-28B6-49EE-9A2F-4D4B7F75C2A1}" type="pres">
      <dgm:prSet presAssocID="{52CB7731-8071-495B-A243-9C6C9AA6F76E}" presName="parentLin" presStyleCnt="0"/>
      <dgm:spPr/>
    </dgm:pt>
    <dgm:pt modelId="{09825027-78C0-4C8F-912C-414E27D67720}" type="pres">
      <dgm:prSet presAssocID="{52CB7731-8071-495B-A243-9C6C9AA6F76E}" presName="parentLeftMargin" presStyleLbl="node1" presStyleIdx="0" presStyleCnt="4"/>
      <dgm:spPr/>
    </dgm:pt>
    <dgm:pt modelId="{4FC24F3A-5436-4E09-92E9-A97C014A9ED6}" type="pres">
      <dgm:prSet presAssocID="{52CB7731-8071-495B-A243-9C6C9AA6F7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B50B8A-B8F9-442A-B43D-BDC58F48BFDB}" type="pres">
      <dgm:prSet presAssocID="{52CB7731-8071-495B-A243-9C6C9AA6F76E}" presName="negativeSpace" presStyleCnt="0"/>
      <dgm:spPr/>
    </dgm:pt>
    <dgm:pt modelId="{E5C56CFC-CB96-4B4A-9914-94D97DE6D9F2}" type="pres">
      <dgm:prSet presAssocID="{52CB7731-8071-495B-A243-9C6C9AA6F76E}" presName="childText" presStyleLbl="conFgAcc1" presStyleIdx="0" presStyleCnt="4">
        <dgm:presLayoutVars>
          <dgm:bulletEnabled val="1"/>
        </dgm:presLayoutVars>
      </dgm:prSet>
      <dgm:spPr/>
    </dgm:pt>
    <dgm:pt modelId="{F9490AAD-83A5-4553-9BA7-CAEC08553557}" type="pres">
      <dgm:prSet presAssocID="{CE680D80-E40E-465E-89E6-CD22BBF22FA7}" presName="spaceBetweenRectangles" presStyleCnt="0"/>
      <dgm:spPr/>
    </dgm:pt>
    <dgm:pt modelId="{6BE8BD94-AF23-4928-AFF1-15E86B161EE8}" type="pres">
      <dgm:prSet presAssocID="{F1E6701F-2B2D-463D-B996-898DC100E3EC}" presName="parentLin" presStyleCnt="0"/>
      <dgm:spPr/>
    </dgm:pt>
    <dgm:pt modelId="{FA1873BA-49EB-47D7-8E8B-1DF3C2510341}" type="pres">
      <dgm:prSet presAssocID="{F1E6701F-2B2D-463D-B996-898DC100E3EC}" presName="parentLeftMargin" presStyleLbl="node1" presStyleIdx="0" presStyleCnt="4"/>
      <dgm:spPr/>
    </dgm:pt>
    <dgm:pt modelId="{3586C864-1778-451A-A71C-3187D15982BD}" type="pres">
      <dgm:prSet presAssocID="{F1E6701F-2B2D-463D-B996-898DC100E3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07474E-0E75-4769-A774-C550D4689683}" type="pres">
      <dgm:prSet presAssocID="{F1E6701F-2B2D-463D-B996-898DC100E3EC}" presName="negativeSpace" presStyleCnt="0"/>
      <dgm:spPr/>
    </dgm:pt>
    <dgm:pt modelId="{0E38EC3F-BE74-4DE9-BE1C-E7C1509F08E6}" type="pres">
      <dgm:prSet presAssocID="{F1E6701F-2B2D-463D-B996-898DC100E3EC}" presName="childText" presStyleLbl="conFgAcc1" presStyleIdx="1" presStyleCnt="4">
        <dgm:presLayoutVars>
          <dgm:bulletEnabled val="1"/>
        </dgm:presLayoutVars>
      </dgm:prSet>
      <dgm:spPr/>
    </dgm:pt>
    <dgm:pt modelId="{B4EE90A3-DA03-405A-BEC1-93773C8C1D92}" type="pres">
      <dgm:prSet presAssocID="{A9B478C8-AF5B-431D-BC1E-11D94A89FB34}" presName="spaceBetweenRectangles" presStyleCnt="0"/>
      <dgm:spPr/>
    </dgm:pt>
    <dgm:pt modelId="{9384576C-84AD-49C7-A009-047176E5B0EE}" type="pres">
      <dgm:prSet presAssocID="{592E556D-EF28-4A3C-9B18-11BA57774A36}" presName="parentLin" presStyleCnt="0"/>
      <dgm:spPr/>
    </dgm:pt>
    <dgm:pt modelId="{3959015F-40A7-482F-98A9-32A91BDDDFC9}" type="pres">
      <dgm:prSet presAssocID="{592E556D-EF28-4A3C-9B18-11BA57774A36}" presName="parentLeftMargin" presStyleLbl="node1" presStyleIdx="1" presStyleCnt="4"/>
      <dgm:spPr/>
    </dgm:pt>
    <dgm:pt modelId="{46184965-4AA2-46D0-8662-1DCF2DF16B8C}" type="pres">
      <dgm:prSet presAssocID="{592E556D-EF28-4A3C-9B18-11BA57774A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01528A-90C7-49EB-BC20-CA05739B92A0}" type="pres">
      <dgm:prSet presAssocID="{592E556D-EF28-4A3C-9B18-11BA57774A36}" presName="negativeSpace" presStyleCnt="0"/>
      <dgm:spPr/>
    </dgm:pt>
    <dgm:pt modelId="{28CBD3DF-326E-48B5-BBF5-E8AC0E2A477C}" type="pres">
      <dgm:prSet presAssocID="{592E556D-EF28-4A3C-9B18-11BA57774A36}" presName="childText" presStyleLbl="conFgAcc1" presStyleIdx="2" presStyleCnt="4">
        <dgm:presLayoutVars>
          <dgm:bulletEnabled val="1"/>
        </dgm:presLayoutVars>
      </dgm:prSet>
      <dgm:spPr/>
    </dgm:pt>
    <dgm:pt modelId="{F207AC2C-D3CC-4871-844E-0FC69151D2A0}" type="pres">
      <dgm:prSet presAssocID="{2810D83A-E6DD-4F4E-BBCC-F94F434964ED}" presName="spaceBetweenRectangles" presStyleCnt="0"/>
      <dgm:spPr/>
    </dgm:pt>
    <dgm:pt modelId="{9A3EC7BB-6D7D-4D6B-BCF7-0F74189EF8F4}" type="pres">
      <dgm:prSet presAssocID="{2F0BDE0C-81B6-476C-9672-0D898418B27C}" presName="parentLin" presStyleCnt="0"/>
      <dgm:spPr/>
    </dgm:pt>
    <dgm:pt modelId="{AD66B683-B183-471C-B800-5B8EC484555F}" type="pres">
      <dgm:prSet presAssocID="{2F0BDE0C-81B6-476C-9672-0D898418B27C}" presName="parentLeftMargin" presStyleLbl="node1" presStyleIdx="2" presStyleCnt="4"/>
      <dgm:spPr/>
    </dgm:pt>
    <dgm:pt modelId="{39BC66E3-73C5-47C1-90DE-1E8B0903F1E7}" type="pres">
      <dgm:prSet presAssocID="{2F0BDE0C-81B6-476C-9672-0D898418B2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84EA12-D137-439E-BB70-39C32A57F786}" type="pres">
      <dgm:prSet presAssocID="{2F0BDE0C-81B6-476C-9672-0D898418B27C}" presName="negativeSpace" presStyleCnt="0"/>
      <dgm:spPr/>
    </dgm:pt>
    <dgm:pt modelId="{7E4022B9-01B2-4979-A233-C362447ACD74}" type="pres">
      <dgm:prSet presAssocID="{2F0BDE0C-81B6-476C-9672-0D898418B27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F5CDF09-089E-414B-9D35-0BB7B81A2852}" type="presOf" srcId="{F1E6701F-2B2D-463D-B996-898DC100E3EC}" destId="{3586C864-1778-451A-A71C-3187D15982BD}" srcOrd="1" destOrd="0" presId="urn:microsoft.com/office/officeart/2005/8/layout/list1"/>
    <dgm:cxn modelId="{B46ABE2E-2FFC-41C6-963F-5D1C1CED31BA}" srcId="{AA95D25E-01F8-4F79-92CC-4B0787C00A8B}" destId="{52CB7731-8071-495B-A243-9C6C9AA6F76E}" srcOrd="0" destOrd="0" parTransId="{BF7C6E3C-5D6B-4F85-A3CA-B1A74FDC86B0}" sibTransId="{CE680D80-E40E-465E-89E6-CD22BBF22FA7}"/>
    <dgm:cxn modelId="{60623F3A-F761-45C6-9962-9D2792185335}" type="presOf" srcId="{592E556D-EF28-4A3C-9B18-11BA57774A36}" destId="{3959015F-40A7-482F-98A9-32A91BDDDFC9}" srcOrd="0" destOrd="0" presId="urn:microsoft.com/office/officeart/2005/8/layout/list1"/>
    <dgm:cxn modelId="{88580241-836E-473B-B719-C9227AC92004}" type="presOf" srcId="{F1E6701F-2B2D-463D-B996-898DC100E3EC}" destId="{FA1873BA-49EB-47D7-8E8B-1DF3C2510341}" srcOrd="0" destOrd="0" presId="urn:microsoft.com/office/officeart/2005/8/layout/list1"/>
    <dgm:cxn modelId="{54A52344-B4CB-43EE-98B4-5B96F7E5A8C1}" type="presOf" srcId="{592E556D-EF28-4A3C-9B18-11BA57774A36}" destId="{46184965-4AA2-46D0-8662-1DCF2DF16B8C}" srcOrd="1" destOrd="0" presId="urn:microsoft.com/office/officeart/2005/8/layout/list1"/>
    <dgm:cxn modelId="{CFD76D69-F80A-4998-AEFE-C1820CBAC792}" type="presOf" srcId="{52CB7731-8071-495B-A243-9C6C9AA6F76E}" destId="{4FC24F3A-5436-4E09-92E9-A97C014A9ED6}" srcOrd="1" destOrd="0" presId="urn:microsoft.com/office/officeart/2005/8/layout/list1"/>
    <dgm:cxn modelId="{21CF2457-AB7D-41D6-8EE5-D83FDC6780A3}" type="presOf" srcId="{2F0BDE0C-81B6-476C-9672-0D898418B27C}" destId="{AD66B683-B183-471C-B800-5B8EC484555F}" srcOrd="0" destOrd="0" presId="urn:microsoft.com/office/officeart/2005/8/layout/list1"/>
    <dgm:cxn modelId="{A9AE2681-C744-49FF-BEB4-25E66BC02F7E}" srcId="{AA95D25E-01F8-4F79-92CC-4B0787C00A8B}" destId="{F1E6701F-2B2D-463D-B996-898DC100E3EC}" srcOrd="1" destOrd="0" parTransId="{7308952D-6C9F-4AA4-9528-6B640703A639}" sibTransId="{A9B478C8-AF5B-431D-BC1E-11D94A89FB34}"/>
    <dgm:cxn modelId="{DFFD139A-0E27-453C-B5AF-32BBFE324897}" type="presOf" srcId="{52CB7731-8071-495B-A243-9C6C9AA6F76E}" destId="{09825027-78C0-4C8F-912C-414E27D67720}" srcOrd="0" destOrd="0" presId="urn:microsoft.com/office/officeart/2005/8/layout/list1"/>
    <dgm:cxn modelId="{2FF4E6B3-FC18-464B-ACE2-BAE400134B0F}" type="presOf" srcId="{2F0BDE0C-81B6-476C-9672-0D898418B27C}" destId="{39BC66E3-73C5-47C1-90DE-1E8B0903F1E7}" srcOrd="1" destOrd="0" presId="urn:microsoft.com/office/officeart/2005/8/layout/list1"/>
    <dgm:cxn modelId="{CCCA43BE-87A7-4B25-85F1-FE1392DA46D0}" type="presOf" srcId="{AA95D25E-01F8-4F79-92CC-4B0787C00A8B}" destId="{7BC17C15-BAEE-4C0A-9D03-CF4CC731795A}" srcOrd="0" destOrd="0" presId="urn:microsoft.com/office/officeart/2005/8/layout/list1"/>
    <dgm:cxn modelId="{89B576C8-3F0C-4083-9952-51B03663A106}" srcId="{AA95D25E-01F8-4F79-92CC-4B0787C00A8B}" destId="{592E556D-EF28-4A3C-9B18-11BA57774A36}" srcOrd="2" destOrd="0" parTransId="{1F1810E9-E4A6-4270-AF29-2BC6832E246B}" sibTransId="{2810D83A-E6DD-4F4E-BBCC-F94F434964ED}"/>
    <dgm:cxn modelId="{B955FDF7-6653-48D9-AA0A-43BEEFBF1773}" srcId="{AA95D25E-01F8-4F79-92CC-4B0787C00A8B}" destId="{2F0BDE0C-81B6-476C-9672-0D898418B27C}" srcOrd="3" destOrd="0" parTransId="{4EA04FC6-B76E-462C-8A37-39181A8051D7}" sibTransId="{1125CEC0-85CF-48F9-BC93-28CCBE6010D1}"/>
    <dgm:cxn modelId="{957C4CC3-B814-46B9-A01B-BC30143E4F48}" type="presParOf" srcId="{7BC17C15-BAEE-4C0A-9D03-CF4CC731795A}" destId="{1D4E9ABA-28B6-49EE-9A2F-4D4B7F75C2A1}" srcOrd="0" destOrd="0" presId="urn:microsoft.com/office/officeart/2005/8/layout/list1"/>
    <dgm:cxn modelId="{025A246C-E2FC-4CD3-B5FB-BACCD764AB5C}" type="presParOf" srcId="{1D4E9ABA-28B6-49EE-9A2F-4D4B7F75C2A1}" destId="{09825027-78C0-4C8F-912C-414E27D67720}" srcOrd="0" destOrd="0" presId="urn:microsoft.com/office/officeart/2005/8/layout/list1"/>
    <dgm:cxn modelId="{9687ED18-F618-462B-9CBC-807988B1E06E}" type="presParOf" srcId="{1D4E9ABA-28B6-49EE-9A2F-4D4B7F75C2A1}" destId="{4FC24F3A-5436-4E09-92E9-A97C014A9ED6}" srcOrd="1" destOrd="0" presId="urn:microsoft.com/office/officeart/2005/8/layout/list1"/>
    <dgm:cxn modelId="{7ABD706A-7E1F-4BFE-BDB6-D7C2E3B7F60B}" type="presParOf" srcId="{7BC17C15-BAEE-4C0A-9D03-CF4CC731795A}" destId="{D5B50B8A-B8F9-442A-B43D-BDC58F48BFDB}" srcOrd="1" destOrd="0" presId="urn:microsoft.com/office/officeart/2005/8/layout/list1"/>
    <dgm:cxn modelId="{15CDA7BA-DA10-430A-A257-D2F0098264D2}" type="presParOf" srcId="{7BC17C15-BAEE-4C0A-9D03-CF4CC731795A}" destId="{E5C56CFC-CB96-4B4A-9914-94D97DE6D9F2}" srcOrd="2" destOrd="0" presId="urn:microsoft.com/office/officeart/2005/8/layout/list1"/>
    <dgm:cxn modelId="{5A5BE4DE-6733-4787-86EE-7D9E3F7A4CCC}" type="presParOf" srcId="{7BC17C15-BAEE-4C0A-9D03-CF4CC731795A}" destId="{F9490AAD-83A5-4553-9BA7-CAEC08553557}" srcOrd="3" destOrd="0" presId="urn:microsoft.com/office/officeart/2005/8/layout/list1"/>
    <dgm:cxn modelId="{8A23B521-30FD-41F6-B57E-727334821132}" type="presParOf" srcId="{7BC17C15-BAEE-4C0A-9D03-CF4CC731795A}" destId="{6BE8BD94-AF23-4928-AFF1-15E86B161EE8}" srcOrd="4" destOrd="0" presId="urn:microsoft.com/office/officeart/2005/8/layout/list1"/>
    <dgm:cxn modelId="{57B546EF-5531-40F4-9FFE-90AEFC26B00D}" type="presParOf" srcId="{6BE8BD94-AF23-4928-AFF1-15E86B161EE8}" destId="{FA1873BA-49EB-47D7-8E8B-1DF3C2510341}" srcOrd="0" destOrd="0" presId="urn:microsoft.com/office/officeart/2005/8/layout/list1"/>
    <dgm:cxn modelId="{9A150D36-93F0-4489-9771-A02FE59ABC87}" type="presParOf" srcId="{6BE8BD94-AF23-4928-AFF1-15E86B161EE8}" destId="{3586C864-1778-451A-A71C-3187D15982BD}" srcOrd="1" destOrd="0" presId="urn:microsoft.com/office/officeart/2005/8/layout/list1"/>
    <dgm:cxn modelId="{7366E892-2FDB-4057-9686-5198EAF9AF4E}" type="presParOf" srcId="{7BC17C15-BAEE-4C0A-9D03-CF4CC731795A}" destId="{5A07474E-0E75-4769-A774-C550D4689683}" srcOrd="5" destOrd="0" presId="urn:microsoft.com/office/officeart/2005/8/layout/list1"/>
    <dgm:cxn modelId="{3006A49D-C394-4F5A-A183-EEB43A513B45}" type="presParOf" srcId="{7BC17C15-BAEE-4C0A-9D03-CF4CC731795A}" destId="{0E38EC3F-BE74-4DE9-BE1C-E7C1509F08E6}" srcOrd="6" destOrd="0" presId="urn:microsoft.com/office/officeart/2005/8/layout/list1"/>
    <dgm:cxn modelId="{CD51B14C-E6D9-423E-8339-C1E7B1EBD2A8}" type="presParOf" srcId="{7BC17C15-BAEE-4C0A-9D03-CF4CC731795A}" destId="{B4EE90A3-DA03-405A-BEC1-93773C8C1D92}" srcOrd="7" destOrd="0" presId="urn:microsoft.com/office/officeart/2005/8/layout/list1"/>
    <dgm:cxn modelId="{1A637FD5-2D9B-4DF3-9E46-BCA6FA684F01}" type="presParOf" srcId="{7BC17C15-BAEE-4C0A-9D03-CF4CC731795A}" destId="{9384576C-84AD-49C7-A009-047176E5B0EE}" srcOrd="8" destOrd="0" presId="urn:microsoft.com/office/officeart/2005/8/layout/list1"/>
    <dgm:cxn modelId="{5B582858-5846-4C38-A044-46062BF41323}" type="presParOf" srcId="{9384576C-84AD-49C7-A009-047176E5B0EE}" destId="{3959015F-40A7-482F-98A9-32A91BDDDFC9}" srcOrd="0" destOrd="0" presId="urn:microsoft.com/office/officeart/2005/8/layout/list1"/>
    <dgm:cxn modelId="{3B6F1856-7138-4F29-9629-919099CE5C1D}" type="presParOf" srcId="{9384576C-84AD-49C7-A009-047176E5B0EE}" destId="{46184965-4AA2-46D0-8662-1DCF2DF16B8C}" srcOrd="1" destOrd="0" presId="urn:microsoft.com/office/officeart/2005/8/layout/list1"/>
    <dgm:cxn modelId="{05AF73F0-4E65-434C-9F34-35389073D622}" type="presParOf" srcId="{7BC17C15-BAEE-4C0A-9D03-CF4CC731795A}" destId="{3B01528A-90C7-49EB-BC20-CA05739B92A0}" srcOrd="9" destOrd="0" presId="urn:microsoft.com/office/officeart/2005/8/layout/list1"/>
    <dgm:cxn modelId="{87899181-55B2-4A3A-A5CD-EA2A9BBF7036}" type="presParOf" srcId="{7BC17C15-BAEE-4C0A-9D03-CF4CC731795A}" destId="{28CBD3DF-326E-48B5-BBF5-E8AC0E2A477C}" srcOrd="10" destOrd="0" presId="urn:microsoft.com/office/officeart/2005/8/layout/list1"/>
    <dgm:cxn modelId="{F4F36FBA-4120-4B5A-B057-FC2BE5ED1930}" type="presParOf" srcId="{7BC17C15-BAEE-4C0A-9D03-CF4CC731795A}" destId="{F207AC2C-D3CC-4871-844E-0FC69151D2A0}" srcOrd="11" destOrd="0" presId="urn:microsoft.com/office/officeart/2005/8/layout/list1"/>
    <dgm:cxn modelId="{BA0007E6-D4CA-434C-B1EE-73A9DD4BAF13}" type="presParOf" srcId="{7BC17C15-BAEE-4C0A-9D03-CF4CC731795A}" destId="{9A3EC7BB-6D7D-4D6B-BCF7-0F74189EF8F4}" srcOrd="12" destOrd="0" presId="urn:microsoft.com/office/officeart/2005/8/layout/list1"/>
    <dgm:cxn modelId="{C305A4DD-8D50-49D3-83D8-3BA363F127EC}" type="presParOf" srcId="{9A3EC7BB-6D7D-4D6B-BCF7-0F74189EF8F4}" destId="{AD66B683-B183-471C-B800-5B8EC484555F}" srcOrd="0" destOrd="0" presId="urn:microsoft.com/office/officeart/2005/8/layout/list1"/>
    <dgm:cxn modelId="{86CE69F5-F0E4-47C0-B6D8-1EAF64D807D6}" type="presParOf" srcId="{9A3EC7BB-6D7D-4D6B-BCF7-0F74189EF8F4}" destId="{39BC66E3-73C5-47C1-90DE-1E8B0903F1E7}" srcOrd="1" destOrd="0" presId="urn:microsoft.com/office/officeart/2005/8/layout/list1"/>
    <dgm:cxn modelId="{80154942-CF0F-4C35-B004-B8DC08743760}" type="presParOf" srcId="{7BC17C15-BAEE-4C0A-9D03-CF4CC731795A}" destId="{6A84EA12-D137-439E-BB70-39C32A57F786}" srcOrd="13" destOrd="0" presId="urn:microsoft.com/office/officeart/2005/8/layout/list1"/>
    <dgm:cxn modelId="{44C40A0F-0C2F-40C0-A4AA-E571B83B05E2}" type="presParOf" srcId="{7BC17C15-BAEE-4C0A-9D03-CF4CC731795A}" destId="{7E4022B9-01B2-4979-A233-C362447ACD7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5D25E-01F8-4F79-92CC-4B0787C00A8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2CB7731-8071-495B-A243-9C6C9AA6F76E}">
      <dgm:prSet phldrT="[Text]"/>
      <dgm:spPr/>
      <dgm:t>
        <a:bodyPr/>
        <a:lstStyle/>
        <a:p>
          <a:r>
            <a:rPr lang="en-IN" dirty="0"/>
            <a:t>Inheritance</a:t>
          </a:r>
        </a:p>
      </dgm:t>
    </dgm:pt>
    <dgm:pt modelId="{BF7C6E3C-5D6B-4F85-A3CA-B1A74FDC86B0}" type="parTrans" cxnId="{B46ABE2E-2FFC-41C6-963F-5D1C1CED31BA}">
      <dgm:prSet/>
      <dgm:spPr/>
      <dgm:t>
        <a:bodyPr/>
        <a:lstStyle/>
        <a:p>
          <a:endParaRPr lang="en-IN"/>
        </a:p>
      </dgm:t>
    </dgm:pt>
    <dgm:pt modelId="{CE680D80-E40E-465E-89E6-CD22BBF22FA7}" type="sibTrans" cxnId="{B46ABE2E-2FFC-41C6-963F-5D1C1CED31BA}">
      <dgm:prSet/>
      <dgm:spPr/>
      <dgm:t>
        <a:bodyPr/>
        <a:lstStyle/>
        <a:p>
          <a:endParaRPr lang="en-IN"/>
        </a:p>
      </dgm:t>
    </dgm:pt>
    <dgm:pt modelId="{F1E6701F-2B2D-463D-B996-898DC100E3EC}">
      <dgm:prSet phldrT="[Text]"/>
      <dgm:spPr/>
      <dgm:t>
        <a:bodyPr/>
        <a:lstStyle/>
        <a:p>
          <a:r>
            <a:rPr lang="en-IN" dirty="0"/>
            <a:t>Association</a:t>
          </a:r>
        </a:p>
      </dgm:t>
    </dgm:pt>
    <dgm:pt modelId="{7308952D-6C9F-4AA4-9528-6B640703A639}" type="parTrans" cxnId="{A9AE2681-C744-49FF-BEB4-25E66BC02F7E}">
      <dgm:prSet/>
      <dgm:spPr/>
      <dgm:t>
        <a:bodyPr/>
        <a:lstStyle/>
        <a:p>
          <a:endParaRPr lang="en-IN"/>
        </a:p>
      </dgm:t>
    </dgm:pt>
    <dgm:pt modelId="{A9B478C8-AF5B-431D-BC1E-11D94A89FB34}" type="sibTrans" cxnId="{A9AE2681-C744-49FF-BEB4-25E66BC02F7E}">
      <dgm:prSet/>
      <dgm:spPr/>
      <dgm:t>
        <a:bodyPr/>
        <a:lstStyle/>
        <a:p>
          <a:endParaRPr lang="en-IN"/>
        </a:p>
      </dgm:t>
    </dgm:pt>
    <dgm:pt modelId="{592E556D-EF28-4A3C-9B18-11BA57774A36}">
      <dgm:prSet phldrT="[Text]"/>
      <dgm:spPr/>
      <dgm:t>
        <a:bodyPr/>
        <a:lstStyle/>
        <a:p>
          <a:r>
            <a:rPr lang="en-IN" dirty="0"/>
            <a:t>Aggregation</a:t>
          </a:r>
        </a:p>
      </dgm:t>
    </dgm:pt>
    <dgm:pt modelId="{1F1810E9-E4A6-4270-AF29-2BC6832E246B}" type="parTrans" cxnId="{89B576C8-3F0C-4083-9952-51B03663A106}">
      <dgm:prSet/>
      <dgm:spPr/>
      <dgm:t>
        <a:bodyPr/>
        <a:lstStyle/>
        <a:p>
          <a:endParaRPr lang="en-IN"/>
        </a:p>
      </dgm:t>
    </dgm:pt>
    <dgm:pt modelId="{2810D83A-E6DD-4F4E-BBCC-F94F434964ED}" type="sibTrans" cxnId="{89B576C8-3F0C-4083-9952-51B03663A106}">
      <dgm:prSet/>
      <dgm:spPr/>
      <dgm:t>
        <a:bodyPr/>
        <a:lstStyle/>
        <a:p>
          <a:endParaRPr lang="en-IN"/>
        </a:p>
      </dgm:t>
    </dgm:pt>
    <dgm:pt modelId="{2F0BDE0C-81B6-476C-9672-0D898418B27C}">
      <dgm:prSet phldrT="[Text]"/>
      <dgm:spPr/>
      <dgm:t>
        <a:bodyPr/>
        <a:lstStyle/>
        <a:p>
          <a:r>
            <a:rPr lang="en-IN" dirty="0"/>
            <a:t>Composition</a:t>
          </a:r>
        </a:p>
      </dgm:t>
    </dgm:pt>
    <dgm:pt modelId="{4EA04FC6-B76E-462C-8A37-39181A8051D7}" type="parTrans" cxnId="{B955FDF7-6653-48D9-AA0A-43BEEFBF1773}">
      <dgm:prSet/>
      <dgm:spPr/>
      <dgm:t>
        <a:bodyPr/>
        <a:lstStyle/>
        <a:p>
          <a:endParaRPr lang="en-IN"/>
        </a:p>
      </dgm:t>
    </dgm:pt>
    <dgm:pt modelId="{1125CEC0-85CF-48F9-BC93-28CCBE6010D1}" type="sibTrans" cxnId="{B955FDF7-6653-48D9-AA0A-43BEEFBF1773}">
      <dgm:prSet/>
      <dgm:spPr/>
      <dgm:t>
        <a:bodyPr/>
        <a:lstStyle/>
        <a:p>
          <a:endParaRPr lang="en-IN"/>
        </a:p>
      </dgm:t>
    </dgm:pt>
    <dgm:pt modelId="{7BC17C15-BAEE-4C0A-9D03-CF4CC731795A}" type="pres">
      <dgm:prSet presAssocID="{AA95D25E-01F8-4F79-92CC-4B0787C00A8B}" presName="linear" presStyleCnt="0">
        <dgm:presLayoutVars>
          <dgm:dir/>
          <dgm:animLvl val="lvl"/>
          <dgm:resizeHandles val="exact"/>
        </dgm:presLayoutVars>
      </dgm:prSet>
      <dgm:spPr/>
    </dgm:pt>
    <dgm:pt modelId="{1D4E9ABA-28B6-49EE-9A2F-4D4B7F75C2A1}" type="pres">
      <dgm:prSet presAssocID="{52CB7731-8071-495B-A243-9C6C9AA6F76E}" presName="parentLin" presStyleCnt="0"/>
      <dgm:spPr/>
    </dgm:pt>
    <dgm:pt modelId="{09825027-78C0-4C8F-912C-414E27D67720}" type="pres">
      <dgm:prSet presAssocID="{52CB7731-8071-495B-A243-9C6C9AA6F76E}" presName="parentLeftMargin" presStyleLbl="node1" presStyleIdx="0" presStyleCnt="4"/>
      <dgm:spPr/>
    </dgm:pt>
    <dgm:pt modelId="{4FC24F3A-5436-4E09-92E9-A97C014A9ED6}" type="pres">
      <dgm:prSet presAssocID="{52CB7731-8071-495B-A243-9C6C9AA6F7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B50B8A-B8F9-442A-B43D-BDC58F48BFDB}" type="pres">
      <dgm:prSet presAssocID="{52CB7731-8071-495B-A243-9C6C9AA6F76E}" presName="negativeSpace" presStyleCnt="0"/>
      <dgm:spPr/>
    </dgm:pt>
    <dgm:pt modelId="{E5C56CFC-CB96-4B4A-9914-94D97DE6D9F2}" type="pres">
      <dgm:prSet presAssocID="{52CB7731-8071-495B-A243-9C6C9AA6F76E}" presName="childText" presStyleLbl="conFgAcc1" presStyleIdx="0" presStyleCnt="4">
        <dgm:presLayoutVars>
          <dgm:bulletEnabled val="1"/>
        </dgm:presLayoutVars>
      </dgm:prSet>
      <dgm:spPr/>
    </dgm:pt>
    <dgm:pt modelId="{F9490AAD-83A5-4553-9BA7-CAEC08553557}" type="pres">
      <dgm:prSet presAssocID="{CE680D80-E40E-465E-89E6-CD22BBF22FA7}" presName="spaceBetweenRectangles" presStyleCnt="0"/>
      <dgm:spPr/>
    </dgm:pt>
    <dgm:pt modelId="{6BE8BD94-AF23-4928-AFF1-15E86B161EE8}" type="pres">
      <dgm:prSet presAssocID="{F1E6701F-2B2D-463D-B996-898DC100E3EC}" presName="parentLin" presStyleCnt="0"/>
      <dgm:spPr/>
    </dgm:pt>
    <dgm:pt modelId="{FA1873BA-49EB-47D7-8E8B-1DF3C2510341}" type="pres">
      <dgm:prSet presAssocID="{F1E6701F-2B2D-463D-B996-898DC100E3EC}" presName="parentLeftMargin" presStyleLbl="node1" presStyleIdx="0" presStyleCnt="4"/>
      <dgm:spPr/>
    </dgm:pt>
    <dgm:pt modelId="{3586C864-1778-451A-A71C-3187D15982BD}" type="pres">
      <dgm:prSet presAssocID="{F1E6701F-2B2D-463D-B996-898DC100E3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07474E-0E75-4769-A774-C550D4689683}" type="pres">
      <dgm:prSet presAssocID="{F1E6701F-2B2D-463D-B996-898DC100E3EC}" presName="negativeSpace" presStyleCnt="0"/>
      <dgm:spPr/>
    </dgm:pt>
    <dgm:pt modelId="{0E38EC3F-BE74-4DE9-BE1C-E7C1509F08E6}" type="pres">
      <dgm:prSet presAssocID="{F1E6701F-2B2D-463D-B996-898DC100E3EC}" presName="childText" presStyleLbl="conFgAcc1" presStyleIdx="1" presStyleCnt="4">
        <dgm:presLayoutVars>
          <dgm:bulletEnabled val="1"/>
        </dgm:presLayoutVars>
      </dgm:prSet>
      <dgm:spPr/>
    </dgm:pt>
    <dgm:pt modelId="{B4EE90A3-DA03-405A-BEC1-93773C8C1D92}" type="pres">
      <dgm:prSet presAssocID="{A9B478C8-AF5B-431D-BC1E-11D94A89FB34}" presName="spaceBetweenRectangles" presStyleCnt="0"/>
      <dgm:spPr/>
    </dgm:pt>
    <dgm:pt modelId="{9384576C-84AD-49C7-A009-047176E5B0EE}" type="pres">
      <dgm:prSet presAssocID="{592E556D-EF28-4A3C-9B18-11BA57774A36}" presName="parentLin" presStyleCnt="0"/>
      <dgm:spPr/>
    </dgm:pt>
    <dgm:pt modelId="{3959015F-40A7-482F-98A9-32A91BDDDFC9}" type="pres">
      <dgm:prSet presAssocID="{592E556D-EF28-4A3C-9B18-11BA57774A36}" presName="parentLeftMargin" presStyleLbl="node1" presStyleIdx="1" presStyleCnt="4"/>
      <dgm:spPr/>
    </dgm:pt>
    <dgm:pt modelId="{46184965-4AA2-46D0-8662-1DCF2DF16B8C}" type="pres">
      <dgm:prSet presAssocID="{592E556D-EF28-4A3C-9B18-11BA57774A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01528A-90C7-49EB-BC20-CA05739B92A0}" type="pres">
      <dgm:prSet presAssocID="{592E556D-EF28-4A3C-9B18-11BA57774A36}" presName="negativeSpace" presStyleCnt="0"/>
      <dgm:spPr/>
    </dgm:pt>
    <dgm:pt modelId="{28CBD3DF-326E-48B5-BBF5-E8AC0E2A477C}" type="pres">
      <dgm:prSet presAssocID="{592E556D-EF28-4A3C-9B18-11BA57774A36}" presName="childText" presStyleLbl="conFgAcc1" presStyleIdx="2" presStyleCnt="4">
        <dgm:presLayoutVars>
          <dgm:bulletEnabled val="1"/>
        </dgm:presLayoutVars>
      </dgm:prSet>
      <dgm:spPr/>
    </dgm:pt>
    <dgm:pt modelId="{F207AC2C-D3CC-4871-844E-0FC69151D2A0}" type="pres">
      <dgm:prSet presAssocID="{2810D83A-E6DD-4F4E-BBCC-F94F434964ED}" presName="spaceBetweenRectangles" presStyleCnt="0"/>
      <dgm:spPr/>
    </dgm:pt>
    <dgm:pt modelId="{9A3EC7BB-6D7D-4D6B-BCF7-0F74189EF8F4}" type="pres">
      <dgm:prSet presAssocID="{2F0BDE0C-81B6-476C-9672-0D898418B27C}" presName="parentLin" presStyleCnt="0"/>
      <dgm:spPr/>
    </dgm:pt>
    <dgm:pt modelId="{AD66B683-B183-471C-B800-5B8EC484555F}" type="pres">
      <dgm:prSet presAssocID="{2F0BDE0C-81B6-476C-9672-0D898418B27C}" presName="parentLeftMargin" presStyleLbl="node1" presStyleIdx="2" presStyleCnt="4"/>
      <dgm:spPr/>
    </dgm:pt>
    <dgm:pt modelId="{39BC66E3-73C5-47C1-90DE-1E8B0903F1E7}" type="pres">
      <dgm:prSet presAssocID="{2F0BDE0C-81B6-476C-9672-0D898418B2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84EA12-D137-439E-BB70-39C32A57F786}" type="pres">
      <dgm:prSet presAssocID="{2F0BDE0C-81B6-476C-9672-0D898418B27C}" presName="negativeSpace" presStyleCnt="0"/>
      <dgm:spPr/>
    </dgm:pt>
    <dgm:pt modelId="{7E4022B9-01B2-4979-A233-C362447ACD74}" type="pres">
      <dgm:prSet presAssocID="{2F0BDE0C-81B6-476C-9672-0D898418B27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F5CDF09-089E-414B-9D35-0BB7B81A2852}" type="presOf" srcId="{F1E6701F-2B2D-463D-B996-898DC100E3EC}" destId="{3586C864-1778-451A-A71C-3187D15982BD}" srcOrd="1" destOrd="0" presId="urn:microsoft.com/office/officeart/2005/8/layout/list1"/>
    <dgm:cxn modelId="{B46ABE2E-2FFC-41C6-963F-5D1C1CED31BA}" srcId="{AA95D25E-01F8-4F79-92CC-4B0787C00A8B}" destId="{52CB7731-8071-495B-A243-9C6C9AA6F76E}" srcOrd="0" destOrd="0" parTransId="{BF7C6E3C-5D6B-4F85-A3CA-B1A74FDC86B0}" sibTransId="{CE680D80-E40E-465E-89E6-CD22BBF22FA7}"/>
    <dgm:cxn modelId="{60623F3A-F761-45C6-9962-9D2792185335}" type="presOf" srcId="{592E556D-EF28-4A3C-9B18-11BA57774A36}" destId="{3959015F-40A7-482F-98A9-32A91BDDDFC9}" srcOrd="0" destOrd="0" presId="urn:microsoft.com/office/officeart/2005/8/layout/list1"/>
    <dgm:cxn modelId="{88580241-836E-473B-B719-C9227AC92004}" type="presOf" srcId="{F1E6701F-2B2D-463D-B996-898DC100E3EC}" destId="{FA1873BA-49EB-47D7-8E8B-1DF3C2510341}" srcOrd="0" destOrd="0" presId="urn:microsoft.com/office/officeart/2005/8/layout/list1"/>
    <dgm:cxn modelId="{54A52344-B4CB-43EE-98B4-5B96F7E5A8C1}" type="presOf" srcId="{592E556D-EF28-4A3C-9B18-11BA57774A36}" destId="{46184965-4AA2-46D0-8662-1DCF2DF16B8C}" srcOrd="1" destOrd="0" presId="urn:microsoft.com/office/officeart/2005/8/layout/list1"/>
    <dgm:cxn modelId="{CFD76D69-F80A-4998-AEFE-C1820CBAC792}" type="presOf" srcId="{52CB7731-8071-495B-A243-9C6C9AA6F76E}" destId="{4FC24F3A-5436-4E09-92E9-A97C014A9ED6}" srcOrd="1" destOrd="0" presId="urn:microsoft.com/office/officeart/2005/8/layout/list1"/>
    <dgm:cxn modelId="{21CF2457-AB7D-41D6-8EE5-D83FDC6780A3}" type="presOf" srcId="{2F0BDE0C-81B6-476C-9672-0D898418B27C}" destId="{AD66B683-B183-471C-B800-5B8EC484555F}" srcOrd="0" destOrd="0" presId="urn:microsoft.com/office/officeart/2005/8/layout/list1"/>
    <dgm:cxn modelId="{A9AE2681-C744-49FF-BEB4-25E66BC02F7E}" srcId="{AA95D25E-01F8-4F79-92CC-4B0787C00A8B}" destId="{F1E6701F-2B2D-463D-B996-898DC100E3EC}" srcOrd="1" destOrd="0" parTransId="{7308952D-6C9F-4AA4-9528-6B640703A639}" sibTransId="{A9B478C8-AF5B-431D-BC1E-11D94A89FB34}"/>
    <dgm:cxn modelId="{DFFD139A-0E27-453C-B5AF-32BBFE324897}" type="presOf" srcId="{52CB7731-8071-495B-A243-9C6C9AA6F76E}" destId="{09825027-78C0-4C8F-912C-414E27D67720}" srcOrd="0" destOrd="0" presId="urn:microsoft.com/office/officeart/2005/8/layout/list1"/>
    <dgm:cxn modelId="{2FF4E6B3-FC18-464B-ACE2-BAE400134B0F}" type="presOf" srcId="{2F0BDE0C-81B6-476C-9672-0D898418B27C}" destId="{39BC66E3-73C5-47C1-90DE-1E8B0903F1E7}" srcOrd="1" destOrd="0" presId="urn:microsoft.com/office/officeart/2005/8/layout/list1"/>
    <dgm:cxn modelId="{CCCA43BE-87A7-4B25-85F1-FE1392DA46D0}" type="presOf" srcId="{AA95D25E-01F8-4F79-92CC-4B0787C00A8B}" destId="{7BC17C15-BAEE-4C0A-9D03-CF4CC731795A}" srcOrd="0" destOrd="0" presId="urn:microsoft.com/office/officeart/2005/8/layout/list1"/>
    <dgm:cxn modelId="{89B576C8-3F0C-4083-9952-51B03663A106}" srcId="{AA95D25E-01F8-4F79-92CC-4B0787C00A8B}" destId="{592E556D-EF28-4A3C-9B18-11BA57774A36}" srcOrd="2" destOrd="0" parTransId="{1F1810E9-E4A6-4270-AF29-2BC6832E246B}" sibTransId="{2810D83A-E6DD-4F4E-BBCC-F94F434964ED}"/>
    <dgm:cxn modelId="{B955FDF7-6653-48D9-AA0A-43BEEFBF1773}" srcId="{AA95D25E-01F8-4F79-92CC-4B0787C00A8B}" destId="{2F0BDE0C-81B6-476C-9672-0D898418B27C}" srcOrd="3" destOrd="0" parTransId="{4EA04FC6-B76E-462C-8A37-39181A8051D7}" sibTransId="{1125CEC0-85CF-48F9-BC93-28CCBE6010D1}"/>
    <dgm:cxn modelId="{957C4CC3-B814-46B9-A01B-BC30143E4F48}" type="presParOf" srcId="{7BC17C15-BAEE-4C0A-9D03-CF4CC731795A}" destId="{1D4E9ABA-28B6-49EE-9A2F-4D4B7F75C2A1}" srcOrd="0" destOrd="0" presId="urn:microsoft.com/office/officeart/2005/8/layout/list1"/>
    <dgm:cxn modelId="{025A246C-E2FC-4CD3-B5FB-BACCD764AB5C}" type="presParOf" srcId="{1D4E9ABA-28B6-49EE-9A2F-4D4B7F75C2A1}" destId="{09825027-78C0-4C8F-912C-414E27D67720}" srcOrd="0" destOrd="0" presId="urn:microsoft.com/office/officeart/2005/8/layout/list1"/>
    <dgm:cxn modelId="{9687ED18-F618-462B-9CBC-807988B1E06E}" type="presParOf" srcId="{1D4E9ABA-28B6-49EE-9A2F-4D4B7F75C2A1}" destId="{4FC24F3A-5436-4E09-92E9-A97C014A9ED6}" srcOrd="1" destOrd="0" presId="urn:microsoft.com/office/officeart/2005/8/layout/list1"/>
    <dgm:cxn modelId="{7ABD706A-7E1F-4BFE-BDB6-D7C2E3B7F60B}" type="presParOf" srcId="{7BC17C15-BAEE-4C0A-9D03-CF4CC731795A}" destId="{D5B50B8A-B8F9-442A-B43D-BDC58F48BFDB}" srcOrd="1" destOrd="0" presId="urn:microsoft.com/office/officeart/2005/8/layout/list1"/>
    <dgm:cxn modelId="{15CDA7BA-DA10-430A-A257-D2F0098264D2}" type="presParOf" srcId="{7BC17C15-BAEE-4C0A-9D03-CF4CC731795A}" destId="{E5C56CFC-CB96-4B4A-9914-94D97DE6D9F2}" srcOrd="2" destOrd="0" presId="urn:microsoft.com/office/officeart/2005/8/layout/list1"/>
    <dgm:cxn modelId="{5A5BE4DE-6733-4787-86EE-7D9E3F7A4CCC}" type="presParOf" srcId="{7BC17C15-BAEE-4C0A-9D03-CF4CC731795A}" destId="{F9490AAD-83A5-4553-9BA7-CAEC08553557}" srcOrd="3" destOrd="0" presId="urn:microsoft.com/office/officeart/2005/8/layout/list1"/>
    <dgm:cxn modelId="{8A23B521-30FD-41F6-B57E-727334821132}" type="presParOf" srcId="{7BC17C15-BAEE-4C0A-9D03-CF4CC731795A}" destId="{6BE8BD94-AF23-4928-AFF1-15E86B161EE8}" srcOrd="4" destOrd="0" presId="urn:microsoft.com/office/officeart/2005/8/layout/list1"/>
    <dgm:cxn modelId="{57B546EF-5531-40F4-9FFE-90AEFC26B00D}" type="presParOf" srcId="{6BE8BD94-AF23-4928-AFF1-15E86B161EE8}" destId="{FA1873BA-49EB-47D7-8E8B-1DF3C2510341}" srcOrd="0" destOrd="0" presId="urn:microsoft.com/office/officeart/2005/8/layout/list1"/>
    <dgm:cxn modelId="{9A150D36-93F0-4489-9771-A02FE59ABC87}" type="presParOf" srcId="{6BE8BD94-AF23-4928-AFF1-15E86B161EE8}" destId="{3586C864-1778-451A-A71C-3187D15982BD}" srcOrd="1" destOrd="0" presId="urn:microsoft.com/office/officeart/2005/8/layout/list1"/>
    <dgm:cxn modelId="{7366E892-2FDB-4057-9686-5198EAF9AF4E}" type="presParOf" srcId="{7BC17C15-BAEE-4C0A-9D03-CF4CC731795A}" destId="{5A07474E-0E75-4769-A774-C550D4689683}" srcOrd="5" destOrd="0" presId="urn:microsoft.com/office/officeart/2005/8/layout/list1"/>
    <dgm:cxn modelId="{3006A49D-C394-4F5A-A183-EEB43A513B45}" type="presParOf" srcId="{7BC17C15-BAEE-4C0A-9D03-CF4CC731795A}" destId="{0E38EC3F-BE74-4DE9-BE1C-E7C1509F08E6}" srcOrd="6" destOrd="0" presId="urn:microsoft.com/office/officeart/2005/8/layout/list1"/>
    <dgm:cxn modelId="{CD51B14C-E6D9-423E-8339-C1E7B1EBD2A8}" type="presParOf" srcId="{7BC17C15-BAEE-4C0A-9D03-CF4CC731795A}" destId="{B4EE90A3-DA03-405A-BEC1-93773C8C1D92}" srcOrd="7" destOrd="0" presId="urn:microsoft.com/office/officeart/2005/8/layout/list1"/>
    <dgm:cxn modelId="{1A637FD5-2D9B-4DF3-9E46-BCA6FA684F01}" type="presParOf" srcId="{7BC17C15-BAEE-4C0A-9D03-CF4CC731795A}" destId="{9384576C-84AD-49C7-A009-047176E5B0EE}" srcOrd="8" destOrd="0" presId="urn:microsoft.com/office/officeart/2005/8/layout/list1"/>
    <dgm:cxn modelId="{5B582858-5846-4C38-A044-46062BF41323}" type="presParOf" srcId="{9384576C-84AD-49C7-A009-047176E5B0EE}" destId="{3959015F-40A7-482F-98A9-32A91BDDDFC9}" srcOrd="0" destOrd="0" presId="urn:microsoft.com/office/officeart/2005/8/layout/list1"/>
    <dgm:cxn modelId="{3B6F1856-7138-4F29-9629-919099CE5C1D}" type="presParOf" srcId="{9384576C-84AD-49C7-A009-047176E5B0EE}" destId="{46184965-4AA2-46D0-8662-1DCF2DF16B8C}" srcOrd="1" destOrd="0" presId="urn:microsoft.com/office/officeart/2005/8/layout/list1"/>
    <dgm:cxn modelId="{05AF73F0-4E65-434C-9F34-35389073D622}" type="presParOf" srcId="{7BC17C15-BAEE-4C0A-9D03-CF4CC731795A}" destId="{3B01528A-90C7-49EB-BC20-CA05739B92A0}" srcOrd="9" destOrd="0" presId="urn:microsoft.com/office/officeart/2005/8/layout/list1"/>
    <dgm:cxn modelId="{87899181-55B2-4A3A-A5CD-EA2A9BBF7036}" type="presParOf" srcId="{7BC17C15-BAEE-4C0A-9D03-CF4CC731795A}" destId="{28CBD3DF-326E-48B5-BBF5-E8AC0E2A477C}" srcOrd="10" destOrd="0" presId="urn:microsoft.com/office/officeart/2005/8/layout/list1"/>
    <dgm:cxn modelId="{F4F36FBA-4120-4B5A-B057-FC2BE5ED1930}" type="presParOf" srcId="{7BC17C15-BAEE-4C0A-9D03-CF4CC731795A}" destId="{F207AC2C-D3CC-4871-844E-0FC69151D2A0}" srcOrd="11" destOrd="0" presId="urn:microsoft.com/office/officeart/2005/8/layout/list1"/>
    <dgm:cxn modelId="{BA0007E6-D4CA-434C-B1EE-73A9DD4BAF13}" type="presParOf" srcId="{7BC17C15-BAEE-4C0A-9D03-CF4CC731795A}" destId="{9A3EC7BB-6D7D-4D6B-BCF7-0F74189EF8F4}" srcOrd="12" destOrd="0" presId="urn:microsoft.com/office/officeart/2005/8/layout/list1"/>
    <dgm:cxn modelId="{C305A4DD-8D50-49D3-83D8-3BA363F127EC}" type="presParOf" srcId="{9A3EC7BB-6D7D-4D6B-BCF7-0F74189EF8F4}" destId="{AD66B683-B183-471C-B800-5B8EC484555F}" srcOrd="0" destOrd="0" presId="urn:microsoft.com/office/officeart/2005/8/layout/list1"/>
    <dgm:cxn modelId="{86CE69F5-F0E4-47C0-B6D8-1EAF64D807D6}" type="presParOf" srcId="{9A3EC7BB-6D7D-4D6B-BCF7-0F74189EF8F4}" destId="{39BC66E3-73C5-47C1-90DE-1E8B0903F1E7}" srcOrd="1" destOrd="0" presId="urn:microsoft.com/office/officeart/2005/8/layout/list1"/>
    <dgm:cxn modelId="{80154942-CF0F-4C35-B004-B8DC08743760}" type="presParOf" srcId="{7BC17C15-BAEE-4C0A-9D03-CF4CC731795A}" destId="{6A84EA12-D137-439E-BB70-39C32A57F786}" srcOrd="13" destOrd="0" presId="urn:microsoft.com/office/officeart/2005/8/layout/list1"/>
    <dgm:cxn modelId="{44C40A0F-0C2F-40C0-A4AA-E571B83B05E2}" type="presParOf" srcId="{7BC17C15-BAEE-4C0A-9D03-CF4CC731795A}" destId="{7E4022B9-01B2-4979-A233-C362447ACD7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56CFC-CB96-4B4A-9914-94D97DE6D9F2}">
      <dsp:nvSpPr>
        <dsp:cNvPr id="0" name=""/>
        <dsp:cNvSpPr/>
      </dsp:nvSpPr>
      <dsp:spPr>
        <a:xfrm>
          <a:off x="0" y="76948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24F3A-5436-4E09-92E9-A97C014A9ED6}">
      <dsp:nvSpPr>
        <dsp:cNvPr id="0" name=""/>
        <dsp:cNvSpPr/>
      </dsp:nvSpPr>
      <dsp:spPr>
        <a:xfrm>
          <a:off x="667467" y="46248"/>
          <a:ext cx="9344549" cy="144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Private (-)</a:t>
          </a:r>
        </a:p>
      </dsp:txBody>
      <dsp:txXfrm>
        <a:off x="738078" y="116859"/>
        <a:ext cx="9203327" cy="1305258"/>
      </dsp:txXfrm>
    </dsp:sp>
    <dsp:sp modelId="{0E38EC3F-BE74-4DE9-BE1C-E7C1509F08E6}">
      <dsp:nvSpPr>
        <dsp:cNvPr id="0" name=""/>
        <dsp:cNvSpPr/>
      </dsp:nvSpPr>
      <dsp:spPr>
        <a:xfrm>
          <a:off x="0" y="299212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80726"/>
              <a:satOff val="-5038"/>
              <a:lumOff val="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6C864-1778-451A-A71C-3187D15982BD}">
      <dsp:nvSpPr>
        <dsp:cNvPr id="0" name=""/>
        <dsp:cNvSpPr/>
      </dsp:nvSpPr>
      <dsp:spPr>
        <a:xfrm>
          <a:off x="667467" y="2268888"/>
          <a:ext cx="9344549" cy="1446480"/>
        </a:xfrm>
        <a:prstGeom prst="roundRect">
          <a:avLst/>
        </a:prstGeom>
        <a:solidFill>
          <a:schemeClr val="accent2">
            <a:hueOff val="-1380726"/>
            <a:satOff val="-5038"/>
            <a:lumOff val="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Public (+)</a:t>
          </a:r>
        </a:p>
      </dsp:txBody>
      <dsp:txXfrm>
        <a:off x="738078" y="2339499"/>
        <a:ext cx="9203327" cy="1305258"/>
      </dsp:txXfrm>
    </dsp:sp>
    <dsp:sp modelId="{28CBD3DF-326E-48B5-BBF5-E8AC0E2A477C}">
      <dsp:nvSpPr>
        <dsp:cNvPr id="0" name=""/>
        <dsp:cNvSpPr/>
      </dsp:nvSpPr>
      <dsp:spPr>
        <a:xfrm>
          <a:off x="0" y="521476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761452"/>
              <a:satOff val="-10075"/>
              <a:lumOff val="2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84965-4AA2-46D0-8662-1DCF2DF16B8C}">
      <dsp:nvSpPr>
        <dsp:cNvPr id="0" name=""/>
        <dsp:cNvSpPr/>
      </dsp:nvSpPr>
      <dsp:spPr>
        <a:xfrm>
          <a:off x="667467" y="4491528"/>
          <a:ext cx="9344549" cy="1446480"/>
        </a:xfrm>
        <a:prstGeom prst="roundRect">
          <a:avLst/>
        </a:prstGeom>
        <a:solidFill>
          <a:schemeClr val="accent2">
            <a:hueOff val="-2761452"/>
            <a:satOff val="-10075"/>
            <a:lumOff val="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Protected (#)</a:t>
          </a:r>
        </a:p>
      </dsp:txBody>
      <dsp:txXfrm>
        <a:off x="738078" y="4562139"/>
        <a:ext cx="9203327" cy="1305258"/>
      </dsp:txXfrm>
    </dsp:sp>
    <dsp:sp modelId="{7E4022B9-01B2-4979-A233-C362447ACD74}">
      <dsp:nvSpPr>
        <dsp:cNvPr id="0" name=""/>
        <dsp:cNvSpPr/>
      </dsp:nvSpPr>
      <dsp:spPr>
        <a:xfrm>
          <a:off x="0" y="743740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142178"/>
              <a:satOff val="-15113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C66E3-73C5-47C1-90DE-1E8B0903F1E7}">
      <dsp:nvSpPr>
        <dsp:cNvPr id="0" name=""/>
        <dsp:cNvSpPr/>
      </dsp:nvSpPr>
      <dsp:spPr>
        <a:xfrm>
          <a:off x="667467" y="6714168"/>
          <a:ext cx="9344549" cy="1446480"/>
        </a:xfrm>
        <a:prstGeom prst="roundRect">
          <a:avLst/>
        </a:prstGeom>
        <a:solidFill>
          <a:schemeClr val="accent2">
            <a:hueOff val="-4142178"/>
            <a:satOff val="-15113"/>
            <a:lumOff val="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Tilde (~)</a:t>
          </a:r>
        </a:p>
      </dsp:txBody>
      <dsp:txXfrm>
        <a:off x="738078" y="6784779"/>
        <a:ext cx="9203327" cy="1305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56CFC-CB96-4B4A-9914-94D97DE6D9F2}">
      <dsp:nvSpPr>
        <dsp:cNvPr id="0" name=""/>
        <dsp:cNvSpPr/>
      </dsp:nvSpPr>
      <dsp:spPr>
        <a:xfrm>
          <a:off x="0" y="76948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24F3A-5436-4E09-92E9-A97C014A9ED6}">
      <dsp:nvSpPr>
        <dsp:cNvPr id="0" name=""/>
        <dsp:cNvSpPr/>
      </dsp:nvSpPr>
      <dsp:spPr>
        <a:xfrm>
          <a:off x="667467" y="46248"/>
          <a:ext cx="9344549" cy="144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Inheritance</a:t>
          </a:r>
        </a:p>
      </dsp:txBody>
      <dsp:txXfrm>
        <a:off x="738078" y="116859"/>
        <a:ext cx="9203327" cy="1305258"/>
      </dsp:txXfrm>
    </dsp:sp>
    <dsp:sp modelId="{0E38EC3F-BE74-4DE9-BE1C-E7C1509F08E6}">
      <dsp:nvSpPr>
        <dsp:cNvPr id="0" name=""/>
        <dsp:cNvSpPr/>
      </dsp:nvSpPr>
      <dsp:spPr>
        <a:xfrm>
          <a:off x="0" y="299212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80726"/>
              <a:satOff val="-5038"/>
              <a:lumOff val="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6C864-1778-451A-A71C-3187D15982BD}">
      <dsp:nvSpPr>
        <dsp:cNvPr id="0" name=""/>
        <dsp:cNvSpPr/>
      </dsp:nvSpPr>
      <dsp:spPr>
        <a:xfrm>
          <a:off x="667467" y="2268888"/>
          <a:ext cx="9344549" cy="1446480"/>
        </a:xfrm>
        <a:prstGeom prst="roundRect">
          <a:avLst/>
        </a:prstGeom>
        <a:solidFill>
          <a:schemeClr val="accent2">
            <a:hueOff val="-1380726"/>
            <a:satOff val="-5038"/>
            <a:lumOff val="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Association</a:t>
          </a:r>
        </a:p>
      </dsp:txBody>
      <dsp:txXfrm>
        <a:off x="738078" y="2339499"/>
        <a:ext cx="9203327" cy="1305258"/>
      </dsp:txXfrm>
    </dsp:sp>
    <dsp:sp modelId="{28CBD3DF-326E-48B5-BBF5-E8AC0E2A477C}">
      <dsp:nvSpPr>
        <dsp:cNvPr id="0" name=""/>
        <dsp:cNvSpPr/>
      </dsp:nvSpPr>
      <dsp:spPr>
        <a:xfrm>
          <a:off x="0" y="521476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761452"/>
              <a:satOff val="-10075"/>
              <a:lumOff val="2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84965-4AA2-46D0-8662-1DCF2DF16B8C}">
      <dsp:nvSpPr>
        <dsp:cNvPr id="0" name=""/>
        <dsp:cNvSpPr/>
      </dsp:nvSpPr>
      <dsp:spPr>
        <a:xfrm>
          <a:off x="667467" y="4491528"/>
          <a:ext cx="9344549" cy="1446480"/>
        </a:xfrm>
        <a:prstGeom prst="roundRect">
          <a:avLst/>
        </a:prstGeom>
        <a:solidFill>
          <a:schemeClr val="accent2">
            <a:hueOff val="-2761452"/>
            <a:satOff val="-10075"/>
            <a:lumOff val="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Aggregation</a:t>
          </a:r>
        </a:p>
      </dsp:txBody>
      <dsp:txXfrm>
        <a:off x="738078" y="4562139"/>
        <a:ext cx="9203327" cy="1305258"/>
      </dsp:txXfrm>
    </dsp:sp>
    <dsp:sp modelId="{7E4022B9-01B2-4979-A233-C362447ACD74}">
      <dsp:nvSpPr>
        <dsp:cNvPr id="0" name=""/>
        <dsp:cNvSpPr/>
      </dsp:nvSpPr>
      <dsp:spPr>
        <a:xfrm>
          <a:off x="0" y="7437408"/>
          <a:ext cx="1334935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142178"/>
              <a:satOff val="-15113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C66E3-73C5-47C1-90DE-1E8B0903F1E7}">
      <dsp:nvSpPr>
        <dsp:cNvPr id="0" name=""/>
        <dsp:cNvSpPr/>
      </dsp:nvSpPr>
      <dsp:spPr>
        <a:xfrm>
          <a:off x="667467" y="6714168"/>
          <a:ext cx="9344549" cy="1446480"/>
        </a:xfrm>
        <a:prstGeom prst="roundRect">
          <a:avLst/>
        </a:prstGeom>
        <a:solidFill>
          <a:schemeClr val="accent2">
            <a:hueOff val="-4142178"/>
            <a:satOff val="-15113"/>
            <a:lumOff val="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2" tIns="0" rIns="353202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Composition</a:t>
          </a:r>
        </a:p>
      </dsp:txBody>
      <dsp:txXfrm>
        <a:off x="738078" y="6784779"/>
        <a:ext cx="9203327" cy="130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742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137077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Mr</a:t>
            </a:r>
            <a:r>
              <a:rPr lang="en-IN" dirty="0"/>
              <a:t>s</a:t>
            </a:r>
            <a:r>
              <a:rPr dirty="0"/>
              <a:t>.</a:t>
            </a:r>
            <a:r>
              <a:rPr lang="en-IN" dirty="0" err="1"/>
              <a:t>B.Sharmila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/>
              <a:t>Technical trainer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850696" y="4288429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IN" dirty="0"/>
              <a:t>Database Management System</a:t>
            </a:r>
          </a:p>
        </p:txBody>
      </p:sp>
      <p:sp>
        <p:nvSpPr>
          <p:cNvPr id="7" name="Course Title"/>
          <p:cNvSpPr txBox="1"/>
          <p:nvPr/>
        </p:nvSpPr>
        <p:spPr>
          <a:xfrm>
            <a:off x="850696" y="59911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8" name="Sub Title"/>
          <p:cNvSpPr txBox="1"/>
          <p:nvPr/>
        </p:nvSpPr>
        <p:spPr>
          <a:xfrm>
            <a:off x="698296" y="5631301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22633EEC-59CE-D761-E4F9-31466D6839E2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Grouping Things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E41DC-A6CB-BF7E-5EC6-CC4E1878BDE6}"/>
              </a:ext>
            </a:extLst>
          </p:cNvPr>
          <p:cNvSpPr txBox="1"/>
          <p:nvPr/>
        </p:nvSpPr>
        <p:spPr>
          <a:xfrm>
            <a:off x="1724439" y="2986277"/>
            <a:ext cx="20459700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>
                <a:solidFill>
                  <a:srgbClr val="00B050"/>
                </a:solidFill>
                <a:effectLst/>
                <a:latin typeface="+mj-lt"/>
              </a:rPr>
              <a:t>Grouping things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+mj-lt"/>
              </a:rPr>
              <a:t> can be defined as a mechanism to group elements of a UML model together. There is only one grouping thing available </a:t>
            </a:r>
            <a:r>
              <a:rPr lang="en-US" sz="4000" b="0" dirty="0">
                <a:solidFill>
                  <a:srgbClr val="00B050"/>
                </a:solidFill>
                <a:latin typeface="+mj-lt"/>
              </a:rPr>
              <a:t>,</a:t>
            </a:r>
            <a:endParaRPr lang="en-US" sz="4000" b="0" i="0" dirty="0">
              <a:solidFill>
                <a:srgbClr val="00B050"/>
              </a:solidFill>
              <a:effectLst/>
              <a:latin typeface="+mj-lt"/>
            </a:endParaRPr>
          </a:p>
          <a:p>
            <a:pPr algn="just"/>
            <a:endParaRPr lang="en-US" sz="4000" b="0" dirty="0">
              <a:solidFill>
                <a:srgbClr val="00B050"/>
              </a:solidFill>
              <a:latin typeface="+mj-lt"/>
            </a:endParaRPr>
          </a:p>
          <a:p>
            <a:pPr algn="just"/>
            <a:endParaRPr lang="en-US" sz="4000" b="0" i="0" dirty="0">
              <a:solidFill>
                <a:srgbClr val="00B050"/>
              </a:solidFill>
              <a:effectLst/>
              <a:latin typeface="+mj-lt"/>
            </a:endParaRPr>
          </a:p>
          <a:p>
            <a:pPr algn="just"/>
            <a:r>
              <a:rPr lang="en-US" sz="4000" b="1" i="0" dirty="0">
                <a:solidFill>
                  <a:srgbClr val="CC0066"/>
                </a:solidFill>
                <a:effectLst/>
                <a:latin typeface="+mj-lt"/>
              </a:rPr>
              <a:t>Package −</a:t>
            </a:r>
            <a:r>
              <a:rPr lang="en-US" sz="4000" b="0" i="0" dirty="0">
                <a:solidFill>
                  <a:srgbClr val="CC0066"/>
                </a:solidFill>
                <a:effectLst/>
                <a:latin typeface="+mj-lt"/>
              </a:rPr>
              <a:t> Package is the only one grouping thing available for gathering structural and behavioral things.</a:t>
            </a:r>
          </a:p>
        </p:txBody>
      </p:sp>
      <p:pic>
        <p:nvPicPr>
          <p:cNvPr id="3074" name="Picture 2" descr="Package">
            <a:extLst>
              <a:ext uri="{FF2B5EF4-FFF2-40B4-BE49-F238E27FC236}">
                <a16:creationId xmlns:a16="http://schemas.microsoft.com/office/drawing/2014/main" id="{0D5CFD18-2271-2CD0-CB50-4634445AE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83" y="7315821"/>
            <a:ext cx="6857999" cy="25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087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2F771E75-7240-0B41-B965-D7072446F8C5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 err="1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Annotational</a:t>
            </a:r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Things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Note">
            <a:extLst>
              <a:ext uri="{FF2B5EF4-FFF2-40B4-BE49-F238E27FC236}">
                <a16:creationId xmlns:a16="http://schemas.microsoft.com/office/drawing/2014/main" id="{52725DD1-69DD-FC8E-6733-4F2DC231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17" y="6369498"/>
            <a:ext cx="6082748" cy="29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41D0F7-94AE-32EA-1009-F8B7B174DD7A}"/>
              </a:ext>
            </a:extLst>
          </p:cNvPr>
          <p:cNvSpPr txBox="1"/>
          <p:nvPr/>
        </p:nvSpPr>
        <p:spPr>
          <a:xfrm>
            <a:off x="1963563" y="2150168"/>
            <a:ext cx="20538628" cy="4401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Annotational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 things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 can be defined as a mechanism to capture remarks, descriptions, and comments of UML model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b="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Note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 - It is the only one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Annotational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 thing available. A note is used to render comments, constraints, etc. of an UML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       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3791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2F771E75-7240-0B41-B965-D7072446F8C5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Relationship in UML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 descr="Association">
            <a:extLst>
              <a:ext uri="{FF2B5EF4-FFF2-40B4-BE49-F238E27FC236}">
                <a16:creationId xmlns:a16="http://schemas.microsoft.com/office/drawing/2014/main" id="{98662057-FD01-7E1F-C054-E1A3E718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02" y="5764697"/>
            <a:ext cx="6529873" cy="18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eneralization">
            <a:extLst>
              <a:ext uri="{FF2B5EF4-FFF2-40B4-BE49-F238E27FC236}">
                <a16:creationId xmlns:a16="http://schemas.microsoft.com/office/drawing/2014/main" id="{8E39547C-C282-FB3F-25C1-F0D401E7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02" y="8913980"/>
            <a:ext cx="6529873" cy="22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1E007-3837-78BB-2A91-5B4FBC2B74B9}"/>
              </a:ext>
            </a:extLst>
          </p:cNvPr>
          <p:cNvSpPr txBox="1"/>
          <p:nvPr/>
        </p:nvSpPr>
        <p:spPr>
          <a:xfrm>
            <a:off x="9854323" y="4945559"/>
            <a:ext cx="13283647" cy="7478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Association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-</a:t>
            </a:r>
            <a:r>
              <a:rPr lang="en-US" altLang="en-US" sz="4000" b="0" dirty="0">
                <a:solidFill>
                  <a:srgbClr val="CC0066"/>
                </a:solidFill>
                <a:latin typeface="+mj-lt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Association is basically a set of links that connects the elements of a UML model. It also describes how many objects are taking part in that relationship.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  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Generalization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 - Generalization can be defined as a relationship which connects a specialized element with a generalized element. It basically describes the inheritance relationship in the world of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                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D46A6-0EB8-8CAD-3345-579235BAF182}"/>
              </a:ext>
            </a:extLst>
          </p:cNvPr>
          <p:cNvSpPr txBox="1"/>
          <p:nvPr/>
        </p:nvSpPr>
        <p:spPr>
          <a:xfrm>
            <a:off x="1679575" y="1907024"/>
            <a:ext cx="21100912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Relationship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 is another most important building block of UML. It shows how the elements are associated with each other and this association describes the functionality of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There are four kinds of relationships available.</a:t>
            </a:r>
          </a:p>
        </p:txBody>
      </p:sp>
    </p:spTree>
    <p:extLst>
      <p:ext uri="{BB962C8B-B14F-4D97-AF65-F5344CB8AC3E}">
        <p14:creationId xmlns:p14="http://schemas.microsoft.com/office/powerpoint/2010/main" val="7942813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32ECB-BEB4-2751-EA5C-D4C645F955DC}"/>
              </a:ext>
            </a:extLst>
          </p:cNvPr>
          <p:cNvSpPr txBox="1"/>
          <p:nvPr/>
        </p:nvSpPr>
        <p:spPr>
          <a:xfrm>
            <a:off x="1784074" y="1734744"/>
            <a:ext cx="18809803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4000" b="0" i="0" dirty="0">
                <a:solidFill>
                  <a:srgbClr val="00B050"/>
                </a:solidFill>
                <a:effectLst/>
                <a:latin typeface="+mj-lt"/>
              </a:rPr>
              <a:t>The visual effect of the UML diagram is the most important part of the entire process. All the other elements are used to make it complete.</a:t>
            </a:r>
          </a:p>
          <a:p>
            <a:pPr algn="just"/>
            <a:endParaRPr lang="en-US" sz="4000" b="0" i="0" dirty="0">
              <a:solidFill>
                <a:srgbClr val="CC0066"/>
              </a:solidFill>
              <a:effectLst/>
              <a:latin typeface="+mj-lt"/>
            </a:endParaRPr>
          </a:p>
          <a:p>
            <a:pPr algn="just"/>
            <a:r>
              <a:rPr lang="en-US" sz="4000" b="0" i="0" dirty="0">
                <a:solidFill>
                  <a:srgbClr val="CC0066"/>
                </a:solidFill>
                <a:effectLst/>
                <a:latin typeface="+mj-lt"/>
              </a:rPr>
              <a:t>UML includes the following diagrams,</a:t>
            </a:r>
          </a:p>
          <a:p>
            <a:pPr algn="just"/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4000" b="0" dirty="0">
                <a:solidFill>
                  <a:srgbClr val="CC0066"/>
                </a:solidFill>
                <a:latin typeface="+mj-lt"/>
              </a:rPr>
              <a:t>Class Diagram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4000" b="0" dirty="0">
              <a:solidFill>
                <a:srgbClr val="CC0066"/>
              </a:solidFill>
              <a:latin typeface="+mj-lt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CC0066"/>
                </a:solidFill>
                <a:effectLst/>
                <a:latin typeface="+mj-lt"/>
              </a:rPr>
              <a:t>Use case diagram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4000" b="0" i="0" dirty="0">
              <a:solidFill>
                <a:srgbClr val="CC0066"/>
              </a:solidFill>
              <a:effectLst/>
              <a:latin typeface="+mj-lt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CC0066"/>
                </a:solidFill>
                <a:effectLst/>
                <a:latin typeface="+mj-lt"/>
              </a:rPr>
              <a:t>Activity diagram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4000" b="0" i="0" dirty="0">
              <a:solidFill>
                <a:srgbClr val="CC0066"/>
              </a:solidFill>
              <a:effectLst/>
              <a:latin typeface="+mj-lt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CC0066"/>
                </a:solidFill>
                <a:effectLst/>
                <a:latin typeface="+mj-lt"/>
              </a:rPr>
              <a:t>Sequence diagram</a:t>
            </a:r>
          </a:p>
          <a:p>
            <a:pPr algn="just"/>
            <a:endParaRPr lang="en-US" sz="4000" b="0" dirty="0">
              <a:latin typeface="+mj-lt"/>
            </a:endParaRP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53B905DB-E9EA-741A-E5D7-7A9A7411558D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Diagrams 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851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1288A-B655-39FB-BA01-8B77710C1C4E}"/>
              </a:ext>
            </a:extLst>
          </p:cNvPr>
          <p:cNvSpPr txBox="1"/>
          <p:nvPr/>
        </p:nvSpPr>
        <p:spPr>
          <a:xfrm>
            <a:off x="1590262" y="1915737"/>
            <a:ext cx="20852295" cy="103939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solidFill>
                  <a:srgbClr val="00B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UML Class Diagrams </a:t>
            </a:r>
            <a:r>
              <a:rPr lang="en-IN" sz="4000" dirty="0">
                <a:solidFill>
                  <a:srgbClr val="00B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IN" sz="40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Classes + relationships</a:t>
            </a:r>
            <a:endParaRPr lang="en-IN" sz="4000" dirty="0">
              <a:solidFill>
                <a:srgbClr val="00B05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4000" dirty="0">
              <a:solidFill>
                <a:srgbClr val="AFAFA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Uml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 diagram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similar to a flowchart in which classes are represented as boxes with three rectangles inside each box.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solidFill>
                <a:srgbClr val="AFAFAF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4000" dirty="0"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solidFill>
                <a:srgbClr val="222222"/>
              </a:solidFill>
              <a:latin typeface="+mj-lt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solidFill>
                <a:srgbClr val="222222"/>
              </a:solidFill>
              <a:latin typeface="+mj-lt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A class diagram also depicts a class’s attributes and operations, as well as the system’s limitations.</a:t>
            </a:r>
            <a:endParaRPr lang="en-IN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4E8D7DB-7AE0-A74E-10B2-B54CC00948C4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CB38CF-C4AD-C27B-1BB4-73DA18319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8298"/>
              </p:ext>
            </p:extLst>
          </p:nvPr>
        </p:nvGraphicFramePr>
        <p:xfrm>
          <a:off x="7752520" y="5375227"/>
          <a:ext cx="7096541" cy="49217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096541">
                  <a:extLst>
                    <a:ext uri="{9D8B030D-6E8A-4147-A177-3AD203B41FA5}">
                      <a16:colId xmlns:a16="http://schemas.microsoft.com/office/drawing/2014/main" val="1177641958"/>
                    </a:ext>
                  </a:extLst>
                </a:gridCol>
              </a:tblGrid>
              <a:tr h="1640570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solidFill>
                            <a:srgbClr val="EBEBEB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3784"/>
                  </a:ext>
                </a:extLst>
              </a:tr>
              <a:tr h="1640570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solidFill>
                            <a:srgbClr val="EBEBEB"/>
                          </a:solidFill>
                        </a:rPr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6854"/>
                  </a:ext>
                </a:extLst>
              </a:tr>
              <a:tr h="1640570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solidFill>
                            <a:srgbClr val="EBEBEB"/>
                          </a:solidFill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35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811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8500B7-84E9-124A-E193-5B59A083FA9A}"/>
              </a:ext>
            </a:extLst>
          </p:cNvPr>
          <p:cNvSpPr txBox="1"/>
          <p:nvPr/>
        </p:nvSpPr>
        <p:spPr>
          <a:xfrm>
            <a:off x="10159952" y="4996746"/>
            <a:ext cx="13137370" cy="65556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spcAft>
                <a:spcPts val="1800"/>
              </a:spcAft>
              <a:buFont typeface="Wingdings" panose="05000000000000000000" pitchFamily="2" charset="2"/>
              <a:buChar char="à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The </a:t>
            </a:r>
            <a:r>
              <a:rPr lang="en-US" sz="4000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class name</a:t>
            </a: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 appears in the upper portion. Whether you’re talking about the classifier or an object, this portion is always essential. </a:t>
            </a:r>
          </a:p>
          <a:p>
            <a:pPr marL="457200" indent="-457200" algn="l">
              <a:spcAft>
                <a:spcPts val="1800"/>
              </a:spcAft>
              <a:buFont typeface="Wingdings" panose="05000000000000000000" pitchFamily="2" charset="2"/>
              <a:buChar char="à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457200" indent="-457200" algn="l">
              <a:spcAft>
                <a:spcPts val="1800"/>
              </a:spcAft>
              <a:buFont typeface="Wingdings" panose="05000000000000000000" pitchFamily="2" charset="2"/>
              <a:buChar char="à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The </a:t>
            </a:r>
            <a:r>
              <a:rPr lang="en-US" sz="4000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class’s attributes</a:t>
            </a: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 are found in the middle portion</a:t>
            </a:r>
          </a:p>
          <a:p>
            <a:pPr marL="457200" indent="-457200" algn="l">
              <a:spcAft>
                <a:spcPts val="1800"/>
              </a:spcAft>
              <a:buFont typeface="Wingdings" panose="05000000000000000000" pitchFamily="2" charset="2"/>
              <a:buChar char="à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457200" indent="-457200" algn="l">
              <a:spcAft>
                <a:spcPts val="1800"/>
              </a:spcAft>
              <a:buFont typeface="Wingdings" panose="05000000000000000000" pitchFamily="2" charset="2"/>
              <a:buChar char="à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the </a:t>
            </a:r>
            <a:r>
              <a:rPr lang="en-US" sz="4000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Class operations</a:t>
            </a: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 are included in the bottom part (methods).</a:t>
            </a:r>
            <a:endParaRPr lang="en-IN" sz="40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DE3F8-AC1E-F0B4-CEFF-31CC84B6D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44329"/>
              </p:ext>
            </p:extLst>
          </p:nvPr>
        </p:nvGraphicFramePr>
        <p:xfrm>
          <a:off x="2723320" y="4699367"/>
          <a:ext cx="7096541" cy="663124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096541">
                  <a:extLst>
                    <a:ext uri="{9D8B030D-6E8A-4147-A177-3AD203B41FA5}">
                      <a16:colId xmlns:a16="http://schemas.microsoft.com/office/drawing/2014/main" val="1177641958"/>
                    </a:ext>
                  </a:extLst>
                </a:gridCol>
              </a:tblGrid>
              <a:tr h="2533905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solidFill>
                            <a:srgbClr val="EBEBEB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3784"/>
                  </a:ext>
                </a:extLst>
              </a:tr>
              <a:tr h="2303696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solidFill>
                            <a:srgbClr val="EBEBEB"/>
                          </a:solidFill>
                        </a:rPr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6854"/>
                  </a:ext>
                </a:extLst>
              </a:tr>
              <a:tr h="1793641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solidFill>
                            <a:srgbClr val="EBEBEB"/>
                          </a:solidFill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35541"/>
                  </a:ext>
                </a:extLst>
              </a:tr>
            </a:tbl>
          </a:graphicData>
        </a:graphic>
      </p:graphicFrame>
      <p:sp>
        <p:nvSpPr>
          <p:cNvPr id="11" name="Slide Title">
            <a:extLst>
              <a:ext uri="{FF2B5EF4-FFF2-40B4-BE49-F238E27FC236}">
                <a16:creationId xmlns:a16="http://schemas.microsoft.com/office/drawing/2014/main" id="{2004CCA8-16F9-E73B-8EF6-750E12C4FB11}"/>
              </a:ext>
            </a:extLst>
          </p:cNvPr>
          <p:cNvSpPr txBox="1"/>
          <p:nvPr/>
        </p:nvSpPr>
        <p:spPr>
          <a:xfrm>
            <a:off x="6798365" y="804629"/>
            <a:ext cx="1713692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Basic Symbols and relationships used in UML Class Diagrams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772B7091-8EB8-A8E5-FB9C-CC7685D37BB5}"/>
              </a:ext>
            </a:extLst>
          </p:cNvPr>
          <p:cNvSpPr txBox="1"/>
          <p:nvPr/>
        </p:nvSpPr>
        <p:spPr>
          <a:xfrm>
            <a:off x="2914618" y="2603309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u="sng" dirty="0">
                <a:solidFill>
                  <a:srgbClr val="4A4A4A"/>
                </a:solidFill>
                <a:latin typeface="+mj-lt"/>
                <a:cs typeface="Arial" pitchFamily="34" charset="0"/>
              </a:rPr>
              <a:t>UML Class Diagrams Main Components </a:t>
            </a:r>
          </a:p>
        </p:txBody>
      </p:sp>
    </p:spTree>
    <p:extLst>
      <p:ext uri="{BB962C8B-B14F-4D97-AF65-F5344CB8AC3E}">
        <p14:creationId xmlns:p14="http://schemas.microsoft.com/office/powerpoint/2010/main" val="12975379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B3106590-62FB-1EC1-A2A7-A3C9B568E61A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Class Name 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0CD7B-5054-78E2-DFEA-F343E405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042" y="5394877"/>
            <a:ext cx="7541523" cy="5418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6D40BA-A303-A10A-9C15-ED848D4D0090}"/>
              </a:ext>
            </a:extLst>
          </p:cNvPr>
          <p:cNvSpPr txBox="1"/>
          <p:nvPr/>
        </p:nvSpPr>
        <p:spPr>
          <a:xfrm>
            <a:off x="1644926" y="2902226"/>
            <a:ext cx="20022378" cy="14886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algn="l">
              <a:lnSpc>
                <a:spcPct val="107000"/>
              </a:lnSpc>
              <a:spcAft>
                <a:spcPts val="1800"/>
              </a:spcAft>
            </a:pPr>
            <a:r>
              <a:rPr lang="en-US" sz="44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name of the class is written in the top compartment. The initial letter is capitalized and printed in bold and centered.</a:t>
            </a:r>
            <a:endParaRPr lang="en-IN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60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27748364-9844-AE71-0AE2-279A9AC00D47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Attributes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365CE-C730-8681-D8A3-A1F0F682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668" y="4134678"/>
            <a:ext cx="6428164" cy="438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271A3-39C4-7C12-110C-2F4C20403AAE}"/>
              </a:ext>
            </a:extLst>
          </p:cNvPr>
          <p:cNvSpPr txBox="1"/>
          <p:nvPr/>
        </p:nvSpPr>
        <p:spPr>
          <a:xfrm>
            <a:off x="570672" y="2741972"/>
            <a:ext cx="15196345" cy="79050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8001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Attributes are used to describe the structure and value of a class instance. </a:t>
            </a:r>
          </a:p>
          <a:p>
            <a:pPr marL="8001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contains the values that describes each instances.</a:t>
            </a:r>
          </a:p>
          <a:p>
            <a:pPr marL="8001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section is used to describe the class’s characteristics.</a:t>
            </a:r>
          </a:p>
          <a:p>
            <a:pPr marL="8001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specifying a specific instance of a class, this is required. It can be represented by fields, variables and properties.</a:t>
            </a:r>
            <a:endParaRPr lang="en-IN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96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946CDA66-BB48-5030-C9DE-4BEB60295B7A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Methods 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73120-66F5-A970-DD27-09443C07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8" y="5992434"/>
            <a:ext cx="6023112" cy="4214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3E03D-9DF6-D56D-AB09-7BCC4E9DFDB7}"/>
              </a:ext>
            </a:extLst>
          </p:cNvPr>
          <p:cNvSpPr txBox="1"/>
          <p:nvPr/>
        </p:nvSpPr>
        <p:spPr>
          <a:xfrm>
            <a:off x="2122004" y="2992040"/>
            <a:ext cx="18491752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Methods in UML Class Diagram is also known as operations or functions.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It allows you to specify any behavioral feature of a class. 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3135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80B44A1E-1CEA-1B02-6D9D-33048D389ACF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</a:t>
            </a:r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Visibility and their Symbols</a:t>
            </a:r>
            <a:endParaRPr lang="en-IN" sz="1800" b="1" i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54FD20-CAF4-CEAA-044A-C1E55FFCE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387656"/>
              </p:ext>
            </p:extLst>
          </p:nvPr>
        </p:nvGraphicFramePr>
        <p:xfrm>
          <a:off x="3865217" y="2782957"/>
          <a:ext cx="13349357" cy="871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5733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UML Diagrams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4007C-8E6C-02AA-7B78-8AF28DD10566}"/>
              </a:ext>
            </a:extLst>
          </p:cNvPr>
          <p:cNvSpPr txBox="1"/>
          <p:nvPr/>
        </p:nvSpPr>
        <p:spPr>
          <a:xfrm>
            <a:off x="2212771" y="2424856"/>
            <a:ext cx="19386274" cy="5632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4000" b="0" i="0" dirty="0">
                <a:solidFill>
                  <a:srgbClr val="000000"/>
                </a:solidFill>
                <a:effectLst/>
                <a:latin typeface="+mj-lt"/>
              </a:rPr>
              <a:t>UML stands for 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+mj-lt"/>
              </a:rPr>
              <a:t>Unified Modelling Language</a:t>
            </a:r>
            <a:r>
              <a:rPr lang="en-IN" sz="4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UML is a pictorial language used to make software blueprints.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UML is a standard language for specifying, visualizing, constructing, and documenting the artifacts of software systems.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400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82E59F6F-F7B9-2095-14F8-ED99FD8E5BDE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Private Access Specifier</a:t>
            </a:r>
            <a:endParaRPr lang="en-IN" sz="1800" b="1" i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5" name="Picture 5">
            <a:extLst>
              <a:ext uri="{FF2B5EF4-FFF2-40B4-BE49-F238E27FC236}">
                <a16:creationId xmlns:a16="http://schemas.microsoft.com/office/drawing/2014/main" id="{F91117DE-1745-E86F-1B00-CBD77EDD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51" y="5844210"/>
            <a:ext cx="5923722" cy="409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6A7A1-3C58-F384-C540-29112EFC9C28}"/>
              </a:ext>
            </a:extLst>
          </p:cNvPr>
          <p:cNvSpPr txBox="1"/>
          <p:nvPr/>
        </p:nvSpPr>
        <p:spPr>
          <a:xfrm>
            <a:off x="2166730" y="2279016"/>
            <a:ext cx="20355339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This UML Class diagram visibility is represented by a minus (-) symbol.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This visibility symbol can’t be accessed by any other class or subclasses.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4000" b="0" dirty="0">
              <a:solidFill>
                <a:srgbClr val="222222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Here’s the UML Class Diagram example format for the private visibility.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4378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82E59F6F-F7B9-2095-14F8-ED99FD8E5BDE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Public Access Specifier</a:t>
            </a:r>
            <a:endParaRPr lang="en-IN" sz="1800" b="1" i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Picture 6">
            <a:extLst>
              <a:ext uri="{FF2B5EF4-FFF2-40B4-BE49-F238E27FC236}">
                <a16:creationId xmlns:a16="http://schemas.microsoft.com/office/drawing/2014/main" id="{48D4F6ED-17F0-816E-5C6C-3FCA5EBD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96" y="6982650"/>
            <a:ext cx="5943600" cy="41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FF8C5-93DF-7316-094E-93CAF6EB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6163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28A7D-3023-B5E7-21FA-786623158A8B}"/>
              </a:ext>
            </a:extLst>
          </p:cNvPr>
          <p:cNvSpPr txBox="1"/>
          <p:nvPr/>
        </p:nvSpPr>
        <p:spPr>
          <a:xfrm>
            <a:off x="4300834" y="3196998"/>
            <a:ext cx="15994869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The public visibility is represented by a plus (+) symbol.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It can be accessed by any other class or subclasses.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And its example UML Class Diagram format is here: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4358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658B49A0-D405-3D21-DC98-EE6E9CD2291C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Protected Access Specifier</a:t>
            </a:r>
            <a:endParaRPr lang="en-IN" sz="1800" b="1" i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Picture 7">
            <a:extLst>
              <a:ext uri="{FF2B5EF4-FFF2-40B4-BE49-F238E27FC236}">
                <a16:creationId xmlns:a16="http://schemas.microsoft.com/office/drawing/2014/main" id="{0B61B1C7-A28C-78A8-AD20-83135F34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4" y="6858000"/>
            <a:ext cx="7613374" cy="39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A0E59BB-AFBE-1BA7-9609-842641A7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6163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D765B-FA98-24B7-ABC1-7C9CDF4BDBE8}"/>
              </a:ext>
            </a:extLst>
          </p:cNvPr>
          <p:cNvSpPr txBox="1"/>
          <p:nvPr/>
        </p:nvSpPr>
        <p:spPr>
          <a:xfrm>
            <a:off x="2087217" y="1951838"/>
            <a:ext cx="19142765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Protected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: It is one of the class diagram visibility that can be accessed the same class or subclasses.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it is represented by the hash (#) symbol.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We also provided here the example format for UML Class Diagram Protected Visibility.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482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B35D2CBA-70F0-4101-A88C-A9CC966229B3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Tilde Access Specifier</a:t>
            </a:r>
            <a:endParaRPr lang="en-IN" sz="1800" b="1" i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7" name="Picture 8">
            <a:extLst>
              <a:ext uri="{FF2B5EF4-FFF2-40B4-BE49-F238E27FC236}">
                <a16:creationId xmlns:a16="http://schemas.microsoft.com/office/drawing/2014/main" id="{4B8A6798-DE65-9733-9512-B797EA1A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7" y="7234870"/>
            <a:ext cx="5844208" cy="35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825DB9-AE8D-4964-5CC8-BFBC207C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2038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2011E-1FC9-EED8-F377-DA13ED7FA58B}"/>
              </a:ext>
            </a:extLst>
          </p:cNvPr>
          <p:cNvSpPr txBox="1"/>
          <p:nvPr/>
        </p:nvSpPr>
        <p:spPr>
          <a:xfrm>
            <a:off x="2600567" y="2833665"/>
            <a:ext cx="19182866" cy="4401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Tilde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: The Tilde visibility symbol means that the class can be used as long as its in the same package.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It is represented by this (~) symbol.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And this is the example UML Class Diagram format for it.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245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C733B8E8-ECFB-878B-19C9-6858FF629E5D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UML Class Diagrams  - Relationships</a:t>
            </a:r>
            <a:endParaRPr lang="en-IN" sz="1800" b="1" i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17B0B8-5838-B418-BE02-C7DE3A915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430630"/>
              </p:ext>
            </p:extLst>
          </p:nvPr>
        </p:nvGraphicFramePr>
        <p:xfrm>
          <a:off x="3865217" y="2782957"/>
          <a:ext cx="13349357" cy="871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9674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744A81D9-E98C-85A3-0E3C-C3C04950984A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Inheritance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BDA3-CDCE-6B8D-48A8-86F27C0E5D89}"/>
              </a:ext>
            </a:extLst>
          </p:cNvPr>
          <p:cNvSpPr txBox="1"/>
          <p:nvPr/>
        </p:nvSpPr>
        <p:spPr>
          <a:xfrm>
            <a:off x="1505778" y="1792703"/>
            <a:ext cx="20797629" cy="2625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UML Class Diagram Relationship is used instead of duplicating the attributes to apply them for the subclasses. </a:t>
            </a:r>
            <a:endParaRPr lang="en-US" sz="3600" dirty="0">
              <a:solidFill>
                <a:srgbClr val="222222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600" dirty="0">
                <a:solidFill>
                  <a:srgbClr val="22222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 attributes of the superclass or the parent class is used  into its subclasses.</a:t>
            </a:r>
            <a:endParaRPr lang="en-US" sz="3600" dirty="0">
              <a:solidFill>
                <a:srgbClr val="222222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here is the example formation when applying the UML Class Diagram Inheritance.</a:t>
            </a:r>
            <a:endParaRPr lang="en-IN" sz="36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BFBF6-A439-93C2-322A-02E6B9D1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5844209"/>
            <a:ext cx="10634870" cy="52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6844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B29EA963-5E3F-F9B3-718C-8A64FFB4D803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Association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D0911-326F-5220-FB45-EE2A2176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0" y="5426766"/>
            <a:ext cx="9819861" cy="5903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704F9-46F7-BC25-0628-6AAB12AC7FDF}"/>
              </a:ext>
            </a:extLst>
          </p:cNvPr>
          <p:cNvSpPr txBox="1"/>
          <p:nvPr/>
        </p:nvSpPr>
        <p:spPr>
          <a:xfrm>
            <a:off x="1505778" y="1792703"/>
            <a:ext cx="20797629" cy="2884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The Association uses a simple line between two classes to emphasize the UML Class Diagram relationship. </a:t>
            </a:r>
          </a:p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dirty="0">
                <a:solidFill>
                  <a:srgbClr val="22222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Only Association ,no dependency between classes</a:t>
            </a:r>
            <a:endParaRPr lang="en-IN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767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9B2CF3F3-2E96-11C9-0166-0F9FABB14F29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Aggregation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25C2D-4081-4D66-947A-190728FD2EFC}"/>
              </a:ext>
            </a:extLst>
          </p:cNvPr>
          <p:cNvSpPr txBox="1"/>
          <p:nvPr/>
        </p:nvSpPr>
        <p:spPr>
          <a:xfrm>
            <a:off x="2380421" y="1805381"/>
            <a:ext cx="19783839" cy="4509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UML Class Diagram Relationship uses an open diamond symbol.</a:t>
            </a:r>
          </a:p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 is a special type of relationship that specifies a whole and its parts.</a:t>
            </a:r>
          </a:p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Aggregation conveys that a class or a subclass can exist outside a whole. </a:t>
            </a:r>
          </a:p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4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AD2E1-88AE-F696-98BC-F312FFCD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84" y="6114434"/>
            <a:ext cx="9027215" cy="45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6379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7FD79-6118-ECA1-E530-1E6B6E6C1F49}"/>
              </a:ext>
            </a:extLst>
          </p:cNvPr>
          <p:cNvSpPr txBox="1"/>
          <p:nvPr/>
        </p:nvSpPr>
        <p:spPr>
          <a:xfrm>
            <a:off x="2519569" y="1949582"/>
            <a:ext cx="19068221" cy="4406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While the aggregation relationship can exist outside a whole, the Composition can’t.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That is because, every class or subclasses is composed of another class.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short, they can’t function without the other/s</a:t>
            </a:r>
            <a:r>
              <a:rPr lang="en-US" sz="4000" dirty="0">
                <a:solidFill>
                  <a:srgbClr val="22222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22222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CB4DC-7338-A7A1-266E-1EE98627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67" y="6992342"/>
            <a:ext cx="8456337" cy="440665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CBD410AF-46B5-5743-9E6E-CE5A15EAC3F2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Composition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4359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8342F-8ACB-06FB-9333-8EB58657EA3D}"/>
              </a:ext>
            </a:extLst>
          </p:cNvPr>
          <p:cNvSpPr txBox="1"/>
          <p:nvPr/>
        </p:nvSpPr>
        <p:spPr>
          <a:xfrm>
            <a:off x="2797866" y="2354047"/>
            <a:ext cx="17299056" cy="7679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Zero to one (0…1) – optional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N (n) - that a number needs to be specified.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Zero to many (0…*) - that the multiplicity can be zero up to multiple.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One to many (0…*) - that the multiplicity can be multiple but the base number must not equal to zero.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M to N (m…n) - that you must specify the number form the start up to end. It is applicable for loop methods.</a:t>
            </a:r>
            <a:endParaRPr lang="en-IN" sz="3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1800"/>
              </a:spcAft>
            </a:pPr>
            <a:r>
              <a:rPr lang="en-US" sz="360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36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B5F460B0-4692-2354-F323-BCF1AFEB9005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Types Of Multiplicity</a:t>
            </a:r>
            <a:endParaRPr lang="en-IN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821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6800D4-C7C7-7516-8353-7D0010289DCC}"/>
              </a:ext>
            </a:extLst>
          </p:cNvPr>
          <p:cNvSpPr txBox="1"/>
          <p:nvPr/>
        </p:nvSpPr>
        <p:spPr>
          <a:xfrm>
            <a:off x="1017932" y="2213045"/>
            <a:ext cx="21075926" cy="8894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4400" b="0" i="0" dirty="0">
                <a:solidFill>
                  <a:srgbClr val="000000"/>
                </a:solidFill>
                <a:effectLst/>
                <a:latin typeface="+mj-lt"/>
              </a:rPr>
              <a:t>As UML describes the real-time systems, it is very important to make a conceptual model and then proceed gradually.</a:t>
            </a:r>
          </a:p>
          <a:p>
            <a:pPr algn="just"/>
            <a:endParaRPr lang="en-US" sz="44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sz="4400" b="0" i="0" dirty="0">
                <a:solidFill>
                  <a:srgbClr val="000000"/>
                </a:solidFill>
                <a:effectLst/>
                <a:latin typeface="+mj-lt"/>
              </a:rPr>
              <a:t>The conceptual model of UML can be mastered by learning the following three major elements −</a:t>
            </a:r>
          </a:p>
          <a:p>
            <a:pPr algn="just"/>
            <a:endParaRPr lang="en-US" sz="44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solidFill>
                  <a:srgbClr val="000000"/>
                </a:solidFill>
                <a:effectLst/>
                <a:latin typeface="+mj-lt"/>
              </a:rPr>
              <a:t>UML building blocks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4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solidFill>
                  <a:srgbClr val="000000"/>
                </a:solidFill>
                <a:effectLst/>
                <a:latin typeface="+mj-lt"/>
              </a:rPr>
              <a:t>Rules to connect the building blocks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4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i="0" dirty="0">
                <a:solidFill>
                  <a:srgbClr val="000000"/>
                </a:solidFill>
                <a:effectLst/>
                <a:latin typeface="+mj-lt"/>
              </a:rPr>
              <a:t>Common mechanisms of UML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400" b="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8CC41813-24D3-4F92-89B4-997561AB8F83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UML Diagrams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7272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4967D9-4BAF-996C-CAB7-51EC9463167D}"/>
              </a:ext>
            </a:extLst>
          </p:cNvPr>
          <p:cNvSpPr txBox="1"/>
          <p:nvPr/>
        </p:nvSpPr>
        <p:spPr>
          <a:xfrm>
            <a:off x="2937014" y="2787495"/>
            <a:ext cx="18273090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4400" b="0" i="0" dirty="0">
                <a:solidFill>
                  <a:srgbClr val="000000"/>
                </a:solidFill>
                <a:effectLst/>
                <a:latin typeface="+mj-lt"/>
              </a:rPr>
              <a:t>The building blocks of UML can be defined as −</a:t>
            </a:r>
          </a:p>
          <a:p>
            <a:pPr algn="just"/>
            <a:endParaRPr lang="en-US" sz="44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+mj-lt"/>
              </a:rPr>
              <a:t>Things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+mj-lt"/>
              </a:rPr>
              <a:t>Relationships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+mj-lt"/>
              </a:rPr>
              <a:t>Diagrams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015B925C-F950-2BDD-C903-D80B2D1049AE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Building blocks of UML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631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E29C0B8F-D700-77DD-9B4C-6BC3A36CD5B2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Things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10E70-5815-2326-BB65-B076879D37A6}"/>
              </a:ext>
            </a:extLst>
          </p:cNvPr>
          <p:cNvSpPr txBox="1"/>
          <p:nvPr/>
        </p:nvSpPr>
        <p:spPr>
          <a:xfrm>
            <a:off x="2618961" y="2651589"/>
            <a:ext cx="20936778" cy="5632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4000" b="1" i="0" dirty="0">
                <a:solidFill>
                  <a:srgbClr val="000000"/>
                </a:solidFill>
                <a:effectLst/>
                <a:latin typeface="+mj-lt"/>
              </a:rPr>
              <a:t>Things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 are the most important building blocks of UML. Things can be −</a:t>
            </a:r>
          </a:p>
          <a:p>
            <a:pPr algn="just"/>
            <a:endParaRPr lang="en-US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rgbClr val="000000"/>
                </a:solidFill>
                <a:effectLst/>
                <a:latin typeface="+mj-lt"/>
              </a:rPr>
              <a:t>Structural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rgbClr val="000000"/>
                </a:solidFill>
                <a:effectLst/>
                <a:latin typeface="+mj-lt"/>
              </a:rPr>
              <a:t>Behavioral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rgbClr val="000000"/>
                </a:solidFill>
                <a:effectLst/>
                <a:latin typeface="+mj-lt"/>
              </a:rPr>
              <a:t>Grouping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i="0" dirty="0" err="1">
                <a:solidFill>
                  <a:srgbClr val="000000"/>
                </a:solidFill>
                <a:effectLst/>
                <a:latin typeface="+mj-lt"/>
              </a:rPr>
              <a:t>Annotational</a:t>
            </a:r>
            <a:endParaRPr lang="en-US" sz="400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61392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EFE8C759-CAEF-6FDB-986E-D985474C10F4}"/>
              </a:ext>
            </a:extLst>
          </p:cNvPr>
          <p:cNvSpPr txBox="1"/>
          <p:nvPr/>
        </p:nvSpPr>
        <p:spPr>
          <a:xfrm>
            <a:off x="8897975" y="672401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Structural things in UML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BD09E-2E61-89DC-9E56-6148725E7CDC}"/>
              </a:ext>
            </a:extLst>
          </p:cNvPr>
          <p:cNvSpPr txBox="1"/>
          <p:nvPr/>
        </p:nvSpPr>
        <p:spPr>
          <a:xfrm>
            <a:off x="815010" y="1452102"/>
            <a:ext cx="21389008" cy="73866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Structural things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 define the static part of the model. They represent the physical and conceptual elements.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Nunito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 Following are the brief descriptions of the 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structural things.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4000" b="0" dirty="0">
              <a:solidFill>
                <a:srgbClr val="00B050"/>
              </a:solidFill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Nunito" pitchFamily="2" charset="0"/>
              </a:rPr>
              <a:t>		Class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Nunito" pitchFamily="2" charset="0"/>
              </a:rPr>
              <a:t> Class represents a set of objects having similar responsibilities.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class">
            <a:extLst>
              <a:ext uri="{FF2B5EF4-FFF2-40B4-BE49-F238E27FC236}">
                <a16:creationId xmlns:a16="http://schemas.microsoft.com/office/drawing/2014/main" id="{B6E9CEB5-FC5B-28F2-2091-B0EEF28C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69" y="5795832"/>
            <a:ext cx="10450139" cy="421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38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1438E-AE77-D839-DD8C-DD45C3925619}"/>
              </a:ext>
            </a:extLst>
          </p:cNvPr>
          <p:cNvSpPr txBox="1"/>
          <p:nvPr/>
        </p:nvSpPr>
        <p:spPr>
          <a:xfrm>
            <a:off x="8797649" y="2756241"/>
            <a:ext cx="12909412" cy="7478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Interface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 Interface defines a set of operations, which specify the responsibility of a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Collaboration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Collaboration defines an interaction between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 </a:t>
            </a:r>
            <a:endParaRPr lang="en-IN" sz="4000" dirty="0">
              <a:latin typeface="+mj-lt"/>
            </a:endParaRPr>
          </a:p>
        </p:txBody>
      </p:sp>
      <p:pic>
        <p:nvPicPr>
          <p:cNvPr id="5" name="Picture 3" descr="Interface">
            <a:extLst>
              <a:ext uri="{FF2B5EF4-FFF2-40B4-BE49-F238E27FC236}">
                <a16:creationId xmlns:a16="http://schemas.microsoft.com/office/drawing/2014/main" id="{7004C95B-E23A-5795-0122-BEC3A9B7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44" y="2756241"/>
            <a:ext cx="6113884" cy="283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llaboration">
            <a:extLst>
              <a:ext uri="{FF2B5EF4-FFF2-40B4-BE49-F238E27FC236}">
                <a16:creationId xmlns:a16="http://schemas.microsoft.com/office/drawing/2014/main" id="{8B772398-97FF-291D-5E75-12C3A24C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44" y="7621084"/>
            <a:ext cx="6113884" cy="23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CC405FD8-9C64-222B-6178-2E3024CA26B4}"/>
              </a:ext>
            </a:extLst>
          </p:cNvPr>
          <p:cNvSpPr txBox="1"/>
          <p:nvPr/>
        </p:nvSpPr>
        <p:spPr>
          <a:xfrm>
            <a:off x="8897975" y="672401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Structural things in UML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780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78BB9DCC-FAE0-5946-0666-F8F674A15C12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Structural Things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F8D1A-F6DA-46E6-E037-0A011A846937}"/>
              </a:ext>
            </a:extLst>
          </p:cNvPr>
          <p:cNvSpPr txBox="1"/>
          <p:nvPr/>
        </p:nvSpPr>
        <p:spPr>
          <a:xfrm>
            <a:off x="8897975" y="2625170"/>
            <a:ext cx="12153102" cy="871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Use case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Use case represents a set of actions performed by a system for a specific goal.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b="0" dirty="0">
              <a:solidFill>
                <a:srgbClr val="CC0066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  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Component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Component describes the physical part of a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  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Node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 A node can be defined as a physical element that exists at run time.</a:t>
            </a:r>
          </a:p>
        </p:txBody>
      </p:sp>
      <p:pic>
        <p:nvPicPr>
          <p:cNvPr id="6" name="Picture 5" descr="Use case">
            <a:extLst>
              <a:ext uri="{FF2B5EF4-FFF2-40B4-BE49-F238E27FC236}">
                <a16:creationId xmlns:a16="http://schemas.microsoft.com/office/drawing/2014/main" id="{13ACCE3D-2E20-16EA-0F24-35CB2D65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10" y="2625170"/>
            <a:ext cx="4808607" cy="17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omponent">
            <a:extLst>
              <a:ext uri="{FF2B5EF4-FFF2-40B4-BE49-F238E27FC236}">
                <a16:creationId xmlns:a16="http://schemas.microsoft.com/office/drawing/2014/main" id="{2C9697B7-10E2-2F44-E431-1CB5CF29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10" y="5786992"/>
            <a:ext cx="4808606" cy="21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Node">
            <a:extLst>
              <a:ext uri="{FF2B5EF4-FFF2-40B4-BE49-F238E27FC236}">
                <a16:creationId xmlns:a16="http://schemas.microsoft.com/office/drawing/2014/main" id="{F796602C-6437-CB09-FA6F-65FC7EDC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10" y="9560888"/>
            <a:ext cx="4808606" cy="231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607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2279EC5B-5A4E-87BD-5024-7A743AE2072B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Behavioural Things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C70F-8860-9B6B-8CFD-C71E4AC66F14}"/>
              </a:ext>
            </a:extLst>
          </p:cNvPr>
          <p:cNvSpPr txBox="1"/>
          <p:nvPr/>
        </p:nvSpPr>
        <p:spPr>
          <a:xfrm>
            <a:off x="1207604" y="2135977"/>
            <a:ext cx="20718117" cy="4770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B050"/>
                </a:solidFill>
                <a:effectLst/>
                <a:latin typeface="+mj-lt"/>
              </a:rPr>
              <a:t>A behavioral thing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+mj-lt"/>
              </a:rPr>
              <a:t> consists of the dynamic parts of UML models. </a:t>
            </a:r>
          </a:p>
          <a:p>
            <a:pPr algn="l"/>
            <a:endParaRPr lang="en-US" sz="4000" b="0" dirty="0">
              <a:solidFill>
                <a:srgbClr val="00B050"/>
              </a:solidFill>
              <a:latin typeface="+mj-lt"/>
            </a:endParaRPr>
          </a:p>
          <a:p>
            <a:pPr algn="l"/>
            <a:r>
              <a:rPr lang="en-US" sz="4000" b="0" i="0" dirty="0">
                <a:solidFill>
                  <a:srgbClr val="00B050"/>
                </a:solidFill>
                <a:effectLst/>
                <a:latin typeface="+mj-lt"/>
              </a:rPr>
              <a:t>Following are the behavioral things</a:t>
            </a:r>
          </a:p>
          <a:p>
            <a:pPr algn="l"/>
            <a:endParaRPr lang="en-US" b="0" dirty="0">
              <a:solidFill>
                <a:srgbClr val="00B050"/>
              </a:solidFill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       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2050" name="Picture 2" descr="Interaction">
            <a:extLst>
              <a:ext uri="{FF2B5EF4-FFF2-40B4-BE49-F238E27FC236}">
                <a16:creationId xmlns:a16="http://schemas.microsoft.com/office/drawing/2014/main" id="{A281CDA7-8845-7164-CED8-745C2557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29" y="4974051"/>
            <a:ext cx="3800888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tate machine">
            <a:extLst>
              <a:ext uri="{FF2B5EF4-FFF2-40B4-BE49-F238E27FC236}">
                <a16:creationId xmlns:a16="http://schemas.microsoft.com/office/drawing/2014/main" id="{B27810D8-14E7-DC0A-6B63-83F99080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29" y="8715516"/>
            <a:ext cx="3800888" cy="18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BEB84B-3665-FF5B-0AA0-A5B6F55270A1}"/>
              </a:ext>
            </a:extLst>
          </p:cNvPr>
          <p:cNvSpPr txBox="1"/>
          <p:nvPr/>
        </p:nvSpPr>
        <p:spPr>
          <a:xfrm>
            <a:off x="7812157" y="4914830"/>
            <a:ext cx="13860116" cy="6863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Interaction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 Interaction is defined as a behavior that consists of a group of messages exchanged among elements to accomplish a specific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b="0" dirty="0">
              <a:solidFill>
                <a:srgbClr val="CC0066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  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State machine −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 State machine is useful when the state of an object in its life cycle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It defines the sequence of states an object goes through in response to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+mj-lt"/>
              </a:rPr>
              <a:t>Events are external factors responsible for state change</a:t>
            </a:r>
          </a:p>
        </p:txBody>
      </p:sp>
    </p:spTree>
    <p:extLst>
      <p:ext uri="{BB962C8B-B14F-4D97-AF65-F5344CB8AC3E}">
        <p14:creationId xmlns:p14="http://schemas.microsoft.com/office/powerpoint/2010/main" val="38859973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6" ma:contentTypeDescription="Create a new document." ma:contentTypeScope="" ma:versionID="ff07d1131b5462db2760ea4dcfb48e89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de4c1eeb7a95bb7ca5cba12c7da96883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E52B94-11A6-4812-B282-4D66CCB5C5FC}"/>
</file>

<file path=customXml/itemProps3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1337</Words>
  <Application>Microsoft Office PowerPoint</Application>
  <PresentationFormat>Custom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Nunito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 basheer</cp:lastModifiedBy>
  <cp:revision>184</cp:revision>
  <dcterms:modified xsi:type="dcterms:W3CDTF">2022-09-03T08:42:06Z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