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sldIdLst>
    <p:sldId id="256" r:id="rId3"/>
    <p:sldId id="277" r:id="rId4"/>
    <p:sldId id="286" r:id="rId5"/>
    <p:sldId id="270" r:id="rId6"/>
    <p:sldId id="269" r:id="rId7"/>
    <p:sldId id="271" r:id="rId8"/>
    <p:sldId id="268" r:id="rId9"/>
    <p:sldId id="274" r:id="rId10"/>
    <p:sldId id="288" r:id="rId11"/>
    <p:sldId id="282" r:id="rId12"/>
    <p:sldId id="285" r:id="rId13"/>
    <p:sldId id="281" r:id="rId14"/>
    <p:sldId id="289" r:id="rId15"/>
    <p:sldId id="291" r:id="rId16"/>
    <p:sldId id="290" r:id="rId17"/>
    <p:sldId id="292" r:id="rId18"/>
    <p:sldId id="293" r:id="rId19"/>
    <p:sldId id="294" r:id="rId20"/>
    <p:sldId id="297" r:id="rId21"/>
    <p:sldId id="295" r:id="rId22"/>
    <p:sldId id="296" r:id="rId23"/>
    <p:sldId id="298"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27744-77C9-4627-9816-F25300D4C6D0}" v="1034" dt="2020-03-01T12:22:11.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6397" autoAdjust="0"/>
  </p:normalViewPr>
  <p:slideViewPr>
    <p:cSldViewPr snapToGrid="0">
      <p:cViewPr varScale="1">
        <p:scale>
          <a:sx n="95" d="100"/>
          <a:sy n="95" d="100"/>
        </p:scale>
        <p:origin x="63" y="11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Pasupuleti (Tata Consultancy Services)" userId="e95141ee-7344-44d6-86a2-f7420035f32b" providerId="ADAL" clId="{3E127744-77C9-4627-9816-F25300D4C6D0}"/>
    <pc:docChg chg="undo custSel mod addSld delSld modSld sldOrd">
      <pc:chgData name="Harish Pasupuleti (Tata Consultancy Services)" userId="e95141ee-7344-44d6-86a2-f7420035f32b" providerId="ADAL" clId="{3E127744-77C9-4627-9816-F25300D4C6D0}" dt="2020-03-01T12:24:05.058" v="3841" actId="20577"/>
      <pc:docMkLst>
        <pc:docMk/>
      </pc:docMkLst>
      <pc:sldChg chg="del">
        <pc:chgData name="Harish Pasupuleti (Tata Consultancy Services)" userId="e95141ee-7344-44d6-86a2-f7420035f32b" providerId="ADAL" clId="{3E127744-77C9-4627-9816-F25300D4C6D0}" dt="2020-03-01T12:23:23.139" v="3820" actId="47"/>
        <pc:sldMkLst>
          <pc:docMk/>
          <pc:sldMk cId="1638372" sldId="276"/>
        </pc:sldMkLst>
      </pc:sldChg>
      <pc:sldChg chg="modSp">
        <pc:chgData name="Harish Pasupuleti (Tata Consultancy Services)" userId="e95141ee-7344-44d6-86a2-f7420035f32b" providerId="ADAL" clId="{3E127744-77C9-4627-9816-F25300D4C6D0}" dt="2020-03-01T06:37:15.462" v="914" actId="20577"/>
        <pc:sldMkLst>
          <pc:docMk/>
          <pc:sldMk cId="881387733" sldId="281"/>
        </pc:sldMkLst>
        <pc:spChg chg="mod">
          <ac:chgData name="Harish Pasupuleti (Tata Consultancy Services)" userId="e95141ee-7344-44d6-86a2-f7420035f32b" providerId="ADAL" clId="{3E127744-77C9-4627-9816-F25300D4C6D0}" dt="2020-03-01T06:06:21.255" v="48" actId="20577"/>
          <ac:spMkLst>
            <pc:docMk/>
            <pc:sldMk cId="881387733" sldId="281"/>
            <ac:spMk id="3" creationId="{3193340E-E41F-4B41-8CDE-FA244C378362}"/>
          </ac:spMkLst>
        </pc:spChg>
        <pc:graphicFrameChg chg="mod">
          <ac:chgData name="Harish Pasupuleti (Tata Consultancy Services)" userId="e95141ee-7344-44d6-86a2-f7420035f32b" providerId="ADAL" clId="{3E127744-77C9-4627-9816-F25300D4C6D0}" dt="2020-03-01T06:37:15.462" v="914" actId="20577"/>
          <ac:graphicFrameMkLst>
            <pc:docMk/>
            <pc:sldMk cId="881387733" sldId="281"/>
            <ac:graphicFrameMk id="22" creationId="{89378019-42C6-4CFC-95B9-56D171061971}"/>
          </ac:graphicFrameMkLst>
        </pc:graphicFrameChg>
      </pc:sldChg>
      <pc:sldChg chg="add del">
        <pc:chgData name="Harish Pasupuleti (Tata Consultancy Services)" userId="e95141ee-7344-44d6-86a2-f7420035f32b" providerId="ADAL" clId="{3E127744-77C9-4627-9816-F25300D4C6D0}" dt="2020-03-01T06:18:17.511" v="643" actId="47"/>
        <pc:sldMkLst>
          <pc:docMk/>
          <pc:sldMk cId="2156179521" sldId="283"/>
        </pc:sldMkLst>
      </pc:sldChg>
      <pc:sldChg chg="modSp del">
        <pc:chgData name="Harish Pasupuleti (Tata Consultancy Services)" userId="e95141ee-7344-44d6-86a2-f7420035f32b" providerId="ADAL" clId="{3E127744-77C9-4627-9816-F25300D4C6D0}" dt="2020-03-01T12:14:33.465" v="3095" actId="2696"/>
        <pc:sldMkLst>
          <pc:docMk/>
          <pc:sldMk cId="3453429071" sldId="284"/>
        </pc:sldMkLst>
        <pc:graphicFrameChg chg="mod">
          <ac:chgData name="Harish Pasupuleti (Tata Consultancy Services)" userId="e95141ee-7344-44d6-86a2-f7420035f32b" providerId="ADAL" clId="{3E127744-77C9-4627-9816-F25300D4C6D0}" dt="2020-03-01T06:38:51.190" v="1034" actId="20577"/>
          <ac:graphicFrameMkLst>
            <pc:docMk/>
            <pc:sldMk cId="3453429071" sldId="284"/>
            <ac:graphicFrameMk id="19" creationId="{AC80277C-E789-4A22-AE37-89343A420368}"/>
          </ac:graphicFrameMkLst>
        </pc:graphicFrameChg>
      </pc:sldChg>
      <pc:sldChg chg="modSp">
        <pc:chgData name="Harish Pasupuleti (Tata Consultancy Services)" userId="e95141ee-7344-44d6-86a2-f7420035f32b" providerId="ADAL" clId="{3E127744-77C9-4627-9816-F25300D4C6D0}" dt="2020-03-01T06:05:34.115" v="9" actId="20577"/>
        <pc:sldMkLst>
          <pc:docMk/>
          <pc:sldMk cId="3870339677" sldId="285"/>
        </pc:sldMkLst>
        <pc:graphicFrameChg chg="mod">
          <ac:chgData name="Harish Pasupuleti (Tata Consultancy Services)" userId="e95141ee-7344-44d6-86a2-f7420035f32b" providerId="ADAL" clId="{3E127744-77C9-4627-9816-F25300D4C6D0}" dt="2020-03-01T06:05:34.115" v="9" actId="20577"/>
          <ac:graphicFrameMkLst>
            <pc:docMk/>
            <pc:sldMk cId="3870339677" sldId="285"/>
            <ac:graphicFrameMk id="6" creationId="{144A304B-1C7C-4984-8711-EE0634EC488C}"/>
          </ac:graphicFrameMkLst>
        </pc:graphicFrameChg>
      </pc:sldChg>
      <pc:sldChg chg="addSp delSp modSp add mod setBg">
        <pc:chgData name="Harish Pasupuleti (Tata Consultancy Services)" userId="e95141ee-7344-44d6-86a2-f7420035f32b" providerId="ADAL" clId="{3E127744-77C9-4627-9816-F25300D4C6D0}" dt="2020-03-01T11:26:30.906" v="1809" actId="20577"/>
        <pc:sldMkLst>
          <pc:docMk/>
          <pc:sldMk cId="4023781492" sldId="289"/>
        </pc:sldMkLst>
        <pc:spChg chg="mod">
          <ac:chgData name="Harish Pasupuleti (Tata Consultancy Services)" userId="e95141ee-7344-44d6-86a2-f7420035f32b" providerId="ADAL" clId="{3E127744-77C9-4627-9816-F25300D4C6D0}" dt="2020-03-01T11:26:04.726" v="1798" actId="26606"/>
          <ac:spMkLst>
            <pc:docMk/>
            <pc:sldMk cId="4023781492" sldId="289"/>
            <ac:spMk id="2" creationId="{7F881B0C-B74A-4497-8F39-1526E6445192}"/>
          </ac:spMkLst>
        </pc:spChg>
        <pc:spChg chg="del mod">
          <ac:chgData name="Harish Pasupuleti (Tata Consultancy Services)" userId="e95141ee-7344-44d6-86a2-f7420035f32b" providerId="ADAL" clId="{3E127744-77C9-4627-9816-F25300D4C6D0}" dt="2020-03-01T11:26:04.726" v="1798" actId="26606"/>
          <ac:spMkLst>
            <pc:docMk/>
            <pc:sldMk cId="4023781492" sldId="289"/>
            <ac:spMk id="3" creationId="{57E4F279-4550-4719-90F7-E0B859B3C571}"/>
          </ac:spMkLst>
        </pc:spChg>
        <pc:graphicFrameChg chg="add mod">
          <ac:chgData name="Harish Pasupuleti (Tata Consultancy Services)" userId="e95141ee-7344-44d6-86a2-f7420035f32b" providerId="ADAL" clId="{3E127744-77C9-4627-9816-F25300D4C6D0}" dt="2020-03-01T11:26:30.906" v="1809" actId="20577"/>
          <ac:graphicFrameMkLst>
            <pc:docMk/>
            <pc:sldMk cId="4023781492" sldId="289"/>
            <ac:graphicFrameMk id="5" creationId="{3493D12B-DD07-4A66-89F7-D8AC5B1D7597}"/>
          </ac:graphicFrameMkLst>
        </pc:graphicFrameChg>
      </pc:sldChg>
      <pc:sldChg chg="addSp modSp add">
        <pc:chgData name="Harish Pasupuleti (Tata Consultancy Services)" userId="e95141ee-7344-44d6-86a2-f7420035f32b" providerId="ADAL" clId="{3E127744-77C9-4627-9816-F25300D4C6D0}" dt="2020-03-01T10:21:42.820" v="1039" actId="962"/>
        <pc:sldMkLst>
          <pc:docMk/>
          <pc:sldMk cId="3216350028" sldId="290"/>
        </pc:sldMkLst>
        <pc:picChg chg="add mod">
          <ac:chgData name="Harish Pasupuleti (Tata Consultancy Services)" userId="e95141ee-7344-44d6-86a2-f7420035f32b" providerId="ADAL" clId="{3E127744-77C9-4627-9816-F25300D4C6D0}" dt="2020-03-01T10:21:42.820" v="1039" actId="962"/>
          <ac:picMkLst>
            <pc:docMk/>
            <pc:sldMk cId="3216350028" sldId="290"/>
            <ac:picMk id="3" creationId="{1093A9CA-9B71-4038-91C5-6AA91D0C384D}"/>
          </ac:picMkLst>
        </pc:picChg>
      </pc:sldChg>
      <pc:sldChg chg="addSp delSp modSp add mod setBg">
        <pc:chgData name="Harish Pasupuleti (Tata Consultancy Services)" userId="e95141ee-7344-44d6-86a2-f7420035f32b" providerId="ADAL" clId="{3E127744-77C9-4627-9816-F25300D4C6D0}" dt="2020-03-01T11:53:12.584" v="2395" actId="20577"/>
        <pc:sldMkLst>
          <pc:docMk/>
          <pc:sldMk cId="120430907" sldId="291"/>
        </pc:sldMkLst>
        <pc:spChg chg="mod">
          <ac:chgData name="Harish Pasupuleti (Tata Consultancy Services)" userId="e95141ee-7344-44d6-86a2-f7420035f32b" providerId="ADAL" clId="{3E127744-77C9-4627-9816-F25300D4C6D0}" dt="2020-03-01T11:53:12.584" v="2395" actId="20577"/>
          <ac:spMkLst>
            <pc:docMk/>
            <pc:sldMk cId="120430907" sldId="291"/>
            <ac:spMk id="2" creationId="{AF2390E0-3EEC-48AB-8255-418588A9108B}"/>
          </ac:spMkLst>
        </pc:spChg>
        <pc:spChg chg="del">
          <ac:chgData name="Harish Pasupuleti (Tata Consultancy Services)" userId="e95141ee-7344-44d6-86a2-f7420035f32b" providerId="ADAL" clId="{3E127744-77C9-4627-9816-F25300D4C6D0}" dt="2020-03-01T10:28:29.644" v="1063"/>
          <ac:spMkLst>
            <pc:docMk/>
            <pc:sldMk cId="120430907" sldId="291"/>
            <ac:spMk id="3" creationId="{787C76A8-DBA2-46E5-87C1-6C5BBA94EFE9}"/>
          </ac:spMkLst>
        </pc:spChg>
        <pc:spChg chg="del">
          <ac:chgData name="Harish Pasupuleti (Tata Consultancy Services)" userId="e95141ee-7344-44d6-86a2-f7420035f32b" providerId="ADAL" clId="{3E127744-77C9-4627-9816-F25300D4C6D0}" dt="2020-03-01T10:29:08.254" v="1064"/>
          <ac:spMkLst>
            <pc:docMk/>
            <pc:sldMk cId="120430907" sldId="291"/>
            <ac:spMk id="4" creationId="{5E536869-992C-4AA1-A4B8-84AFADA30C03}"/>
          </ac:spMkLst>
        </pc:spChg>
        <pc:spChg chg="add del mod">
          <ac:chgData name="Harish Pasupuleti (Tata Consultancy Services)" userId="e95141ee-7344-44d6-86a2-f7420035f32b" providerId="ADAL" clId="{3E127744-77C9-4627-9816-F25300D4C6D0}" dt="2020-03-01T10:30:41.631" v="1070"/>
          <ac:spMkLst>
            <pc:docMk/>
            <pc:sldMk cId="120430907" sldId="291"/>
            <ac:spMk id="8" creationId="{AEEFB698-8527-4540-ADEC-FA3620DD7E26}"/>
          </ac:spMkLst>
        </pc:spChg>
        <pc:spChg chg="add del">
          <ac:chgData name="Harish Pasupuleti (Tata Consultancy Services)" userId="e95141ee-7344-44d6-86a2-f7420035f32b" providerId="ADAL" clId="{3E127744-77C9-4627-9816-F25300D4C6D0}" dt="2020-03-01T10:30:00.909" v="1068" actId="26606"/>
          <ac:spMkLst>
            <pc:docMk/>
            <pc:sldMk cId="120430907" sldId="291"/>
            <ac:spMk id="10" creationId="{222DB4A6-1241-4AD0-A0FA-D9859702E73C}"/>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11" creationId="{4A828326-56C0-4487-85DB-27FC428A122B}"/>
          </ac:spMkLst>
        </pc:spChg>
        <pc:spChg chg="add del">
          <ac:chgData name="Harish Pasupuleti (Tata Consultancy Services)" userId="e95141ee-7344-44d6-86a2-f7420035f32b" providerId="ADAL" clId="{3E127744-77C9-4627-9816-F25300D4C6D0}" dt="2020-03-01T10:30:00.909" v="1068" actId="26606"/>
          <ac:spMkLst>
            <pc:docMk/>
            <pc:sldMk cId="120430907" sldId="291"/>
            <ac:spMk id="13" creationId="{21516CB1-E8C8-4751-B6A6-46B2D1E72A61}"/>
          </ac:spMkLst>
        </pc:spChg>
        <pc:spChg chg="add del">
          <ac:chgData name="Harish Pasupuleti (Tata Consultancy Services)" userId="e95141ee-7344-44d6-86a2-f7420035f32b" providerId="ADAL" clId="{3E127744-77C9-4627-9816-F25300D4C6D0}" dt="2020-03-01T10:33:09.109" v="1083" actId="26606"/>
          <ac:spMkLst>
            <pc:docMk/>
            <pc:sldMk cId="120430907" sldId="291"/>
            <ac:spMk id="14" creationId="{EB270761-CC40-4F3F-A916-7E3BC3989348}"/>
          </ac:spMkLst>
        </pc:spChg>
        <pc:spChg chg="add del">
          <ac:chgData name="Harish Pasupuleti (Tata Consultancy Services)" userId="e95141ee-7344-44d6-86a2-f7420035f32b" providerId="ADAL" clId="{3E127744-77C9-4627-9816-F25300D4C6D0}" dt="2020-03-01T10:30:00.909" v="1068" actId="26606"/>
          <ac:spMkLst>
            <pc:docMk/>
            <pc:sldMk cId="120430907" sldId="291"/>
            <ac:spMk id="15" creationId="{90C0C0D1-E79A-41FF-8322-256F6DD1499B}"/>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16" creationId="{1612B638-AF29-4A83-BFB3-49BF0745B44A}"/>
          </ac:spMkLst>
        </pc:spChg>
        <pc:spChg chg="add del">
          <ac:chgData name="Harish Pasupuleti (Tata Consultancy Services)" userId="e95141ee-7344-44d6-86a2-f7420035f32b" providerId="ADAL" clId="{3E127744-77C9-4627-9816-F25300D4C6D0}" dt="2020-03-01T10:30:00.909" v="1068" actId="26606"/>
          <ac:spMkLst>
            <pc:docMk/>
            <pc:sldMk cId="120430907" sldId="291"/>
            <ac:spMk id="17" creationId="{395FA420-5595-49D1-9D5F-79EC43B55574}"/>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18" creationId="{5DA32751-37A2-45C0-BE94-63D375E27003}"/>
          </ac:spMkLst>
        </pc:spChg>
        <pc:spChg chg="add del">
          <ac:chgData name="Harish Pasupuleti (Tata Consultancy Services)" userId="e95141ee-7344-44d6-86a2-f7420035f32b" providerId="ADAL" clId="{3E127744-77C9-4627-9816-F25300D4C6D0}" dt="2020-03-01T10:33:09.109" v="1083" actId="26606"/>
          <ac:spMkLst>
            <pc:docMk/>
            <pc:sldMk cId="120430907" sldId="291"/>
            <ac:spMk id="19" creationId="{3C012B17-4DEF-423C-B283-17831FBF5638}"/>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20" creationId="{E659831F-0D9A-4C63-9EBB-8435B85A440F}"/>
          </ac:spMkLst>
        </pc:spChg>
        <pc:spChg chg="add del">
          <ac:chgData name="Harish Pasupuleti (Tata Consultancy Services)" userId="e95141ee-7344-44d6-86a2-f7420035f32b" providerId="ADAL" clId="{3E127744-77C9-4627-9816-F25300D4C6D0}" dt="2020-03-01T10:31:05.275" v="1072" actId="26606"/>
          <ac:spMkLst>
            <pc:docMk/>
            <pc:sldMk cId="120430907" sldId="291"/>
            <ac:spMk id="22" creationId="{5A55FBCD-CD42-40F5-8A1B-3203F9CAEEAA}"/>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4" creationId="{B775CD93-9DF2-48CB-9F57-1BCA9A46C7FA}"/>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5" creationId="{E186B68C-84BC-4A6E-99D1-EE87483C1349}"/>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6" creationId="{6166C6D1-23AC-49C4-BA07-238E4E9F8CEB}"/>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7" creationId="{1C091803-41C2-48E0-9228-5148460C7479}"/>
          </ac:spMkLst>
        </pc:spChg>
        <pc:spChg chg="add del">
          <ac:chgData name="Harish Pasupuleti (Tata Consultancy Services)" userId="e95141ee-7344-44d6-86a2-f7420035f32b" providerId="ADAL" clId="{3E127744-77C9-4627-9816-F25300D4C6D0}" dt="2020-03-01T10:31:30.394" v="1076" actId="26606"/>
          <ac:spMkLst>
            <pc:docMk/>
            <pc:sldMk cId="120430907" sldId="291"/>
            <ac:spMk id="28" creationId="{1EBBC1F5-A9CA-430E-82C2-C16F34B47AE3}"/>
          </ac:spMkLst>
        </pc:spChg>
        <pc:spChg chg="add">
          <ac:chgData name="Harish Pasupuleti (Tata Consultancy Services)" userId="e95141ee-7344-44d6-86a2-f7420035f32b" providerId="ADAL" clId="{3E127744-77C9-4627-9816-F25300D4C6D0}" dt="2020-03-01T10:34:02.788" v="1104" actId="26606"/>
          <ac:spMkLst>
            <pc:docMk/>
            <pc:sldMk cId="120430907" sldId="291"/>
            <ac:spMk id="30" creationId="{247AB924-1B87-43FC-B7C7-B112D5C51A0E}"/>
          </ac:spMkLst>
        </pc:spChg>
        <pc:picChg chg="add del mod ord">
          <ac:chgData name="Harish Pasupuleti (Tata Consultancy Services)" userId="e95141ee-7344-44d6-86a2-f7420035f32b" providerId="ADAL" clId="{3E127744-77C9-4627-9816-F25300D4C6D0}" dt="2020-03-01T10:30:17.918" v="1069" actId="478"/>
          <ac:picMkLst>
            <pc:docMk/>
            <pc:sldMk cId="120430907" sldId="291"/>
            <ac:picMk id="5" creationId="{01EBBD7D-6109-40BB-9BF9-7D20034919D3}"/>
          </ac:picMkLst>
        </pc:picChg>
        <pc:picChg chg="add mod ord">
          <ac:chgData name="Harish Pasupuleti (Tata Consultancy Services)" userId="e95141ee-7344-44d6-86a2-f7420035f32b" providerId="ADAL" clId="{3E127744-77C9-4627-9816-F25300D4C6D0}" dt="2020-03-01T10:34:02.788" v="1104" actId="26606"/>
          <ac:picMkLst>
            <pc:docMk/>
            <pc:sldMk cId="120430907" sldId="291"/>
            <ac:picMk id="6" creationId="{3FFD2E37-A43F-4B3A-9EF6-EA8B8A9E3A67}"/>
          </ac:picMkLst>
        </pc:picChg>
        <pc:picChg chg="add mod">
          <ac:chgData name="Harish Pasupuleti (Tata Consultancy Services)" userId="e95141ee-7344-44d6-86a2-f7420035f32b" providerId="ADAL" clId="{3E127744-77C9-4627-9816-F25300D4C6D0}" dt="2020-03-01T10:34:02.788" v="1104" actId="26606"/>
          <ac:picMkLst>
            <pc:docMk/>
            <pc:sldMk cId="120430907" sldId="291"/>
            <ac:picMk id="9" creationId="{17582B24-ABC2-4F06-A86D-2C46166A3636}"/>
          </ac:picMkLst>
        </pc:picChg>
        <pc:picChg chg="add mod">
          <ac:chgData name="Harish Pasupuleti (Tata Consultancy Services)" userId="e95141ee-7344-44d6-86a2-f7420035f32b" providerId="ADAL" clId="{3E127744-77C9-4627-9816-F25300D4C6D0}" dt="2020-03-01T10:34:02.788" v="1104" actId="26606"/>
          <ac:picMkLst>
            <pc:docMk/>
            <pc:sldMk cId="120430907" sldId="291"/>
            <ac:picMk id="12" creationId="{3B7F82FE-DF29-441B-9EB3-2D0072D39178}"/>
          </ac:picMkLst>
        </pc:picChg>
        <pc:cxnChg chg="add">
          <ac:chgData name="Harish Pasupuleti (Tata Consultancy Services)" userId="e95141ee-7344-44d6-86a2-f7420035f32b" providerId="ADAL" clId="{3E127744-77C9-4627-9816-F25300D4C6D0}" dt="2020-03-01T10:34:02.788" v="1104" actId="26606"/>
          <ac:cxnSpMkLst>
            <pc:docMk/>
            <pc:sldMk cId="120430907" sldId="291"/>
            <ac:cxnSpMk id="21" creationId="{818DC98F-4057-4645-B948-F604F39A9CFE}"/>
          </ac:cxnSpMkLst>
        </pc:cxnChg>
        <pc:cxnChg chg="add">
          <ac:chgData name="Harish Pasupuleti (Tata Consultancy Services)" userId="e95141ee-7344-44d6-86a2-f7420035f32b" providerId="ADAL" clId="{3E127744-77C9-4627-9816-F25300D4C6D0}" dt="2020-03-01T10:34:02.788" v="1104" actId="26606"/>
          <ac:cxnSpMkLst>
            <pc:docMk/>
            <pc:sldMk cId="120430907" sldId="291"/>
            <ac:cxnSpMk id="23" creationId="{DAD2B705-4A9B-408D-AA80-4F41045E09DE}"/>
          </ac:cxnSpMkLst>
        </pc:cxnChg>
        <pc:cxnChg chg="add">
          <ac:chgData name="Harish Pasupuleti (Tata Consultancy Services)" userId="e95141ee-7344-44d6-86a2-f7420035f32b" providerId="ADAL" clId="{3E127744-77C9-4627-9816-F25300D4C6D0}" dt="2020-03-01T10:34:02.788" v="1104" actId="26606"/>
          <ac:cxnSpMkLst>
            <pc:docMk/>
            <pc:sldMk cId="120430907" sldId="291"/>
            <ac:cxnSpMk id="29" creationId="{99AE2756-0FC4-4155-83E7-58AAAB63E757}"/>
          </ac:cxnSpMkLst>
        </pc:cxnChg>
      </pc:sldChg>
      <pc:sldChg chg="addSp delSp modSp add mod setBg">
        <pc:chgData name="Harish Pasupuleti (Tata Consultancy Services)" userId="e95141ee-7344-44d6-86a2-f7420035f32b" providerId="ADAL" clId="{3E127744-77C9-4627-9816-F25300D4C6D0}" dt="2020-03-01T11:50:46.248" v="2360" actId="26606"/>
        <pc:sldMkLst>
          <pc:docMk/>
          <pc:sldMk cId="2631390528" sldId="292"/>
        </pc:sldMkLst>
        <pc:spChg chg="mod">
          <ac:chgData name="Harish Pasupuleti (Tata Consultancy Services)" userId="e95141ee-7344-44d6-86a2-f7420035f32b" providerId="ADAL" clId="{3E127744-77C9-4627-9816-F25300D4C6D0}" dt="2020-03-01T11:50:46.248" v="2360" actId="26606"/>
          <ac:spMkLst>
            <pc:docMk/>
            <pc:sldMk cId="2631390528" sldId="292"/>
            <ac:spMk id="2" creationId="{3F59A153-054A-4591-845F-A56A37B25742}"/>
          </ac:spMkLst>
        </pc:spChg>
        <pc:spChg chg="del mod">
          <ac:chgData name="Harish Pasupuleti (Tata Consultancy Services)" userId="e95141ee-7344-44d6-86a2-f7420035f32b" providerId="ADAL" clId="{3E127744-77C9-4627-9816-F25300D4C6D0}" dt="2020-03-01T11:50:46.248" v="2360" actId="26606"/>
          <ac:spMkLst>
            <pc:docMk/>
            <pc:sldMk cId="2631390528" sldId="292"/>
            <ac:spMk id="3" creationId="{BDBF078E-F2A6-45B1-9796-4828DC199E17}"/>
          </ac:spMkLst>
        </pc:spChg>
        <pc:graphicFrameChg chg="add">
          <ac:chgData name="Harish Pasupuleti (Tata Consultancy Services)" userId="e95141ee-7344-44d6-86a2-f7420035f32b" providerId="ADAL" clId="{3E127744-77C9-4627-9816-F25300D4C6D0}" dt="2020-03-01T11:50:46.248" v="2360" actId="26606"/>
          <ac:graphicFrameMkLst>
            <pc:docMk/>
            <pc:sldMk cId="2631390528" sldId="292"/>
            <ac:graphicFrameMk id="5" creationId="{B666915A-169D-4098-8530-EEC39989F584}"/>
          </ac:graphicFrameMkLst>
        </pc:graphicFrameChg>
      </pc:sldChg>
      <pc:sldChg chg="addSp delSp modSp add mod setBg">
        <pc:chgData name="Harish Pasupuleti (Tata Consultancy Services)" userId="e95141ee-7344-44d6-86a2-f7420035f32b" providerId="ADAL" clId="{3E127744-77C9-4627-9816-F25300D4C6D0}" dt="2020-03-01T11:53:00.493" v="2385" actId="26606"/>
        <pc:sldMkLst>
          <pc:docMk/>
          <pc:sldMk cId="3018881361" sldId="293"/>
        </pc:sldMkLst>
        <pc:spChg chg="mod">
          <ac:chgData name="Harish Pasupuleti (Tata Consultancy Services)" userId="e95141ee-7344-44d6-86a2-f7420035f32b" providerId="ADAL" clId="{3E127744-77C9-4627-9816-F25300D4C6D0}" dt="2020-03-01T11:53:00.493" v="2385" actId="26606"/>
          <ac:spMkLst>
            <pc:docMk/>
            <pc:sldMk cId="3018881361" sldId="293"/>
            <ac:spMk id="2" creationId="{C2C41D4D-BD5D-4941-90D9-F5B9759C67A2}"/>
          </ac:spMkLst>
        </pc:spChg>
        <pc:spChg chg="del">
          <ac:chgData name="Harish Pasupuleti (Tata Consultancy Services)" userId="e95141ee-7344-44d6-86a2-f7420035f32b" providerId="ADAL" clId="{3E127744-77C9-4627-9816-F25300D4C6D0}" dt="2020-03-01T11:52:08.961" v="2362"/>
          <ac:spMkLst>
            <pc:docMk/>
            <pc:sldMk cId="3018881361" sldId="293"/>
            <ac:spMk id="3" creationId="{CF823CC9-3F40-40CC-8E73-6AA55B66330D}"/>
          </ac:spMkLst>
        </pc:spChg>
        <pc:spChg chg="del">
          <ac:chgData name="Harish Pasupuleti (Tata Consultancy Services)" userId="e95141ee-7344-44d6-86a2-f7420035f32b" providerId="ADAL" clId="{3E127744-77C9-4627-9816-F25300D4C6D0}" dt="2020-03-01T11:52:37.006" v="2363"/>
          <ac:spMkLst>
            <pc:docMk/>
            <pc:sldMk cId="3018881361" sldId="293"/>
            <ac:spMk id="4" creationId="{1E8FFC29-0927-4DE0-B657-FFF341461EE3}"/>
          </ac:spMkLst>
        </pc:spChg>
        <pc:spChg chg="add">
          <ac:chgData name="Harish Pasupuleti (Tata Consultancy Services)" userId="e95141ee-7344-44d6-86a2-f7420035f32b" providerId="ADAL" clId="{3E127744-77C9-4627-9816-F25300D4C6D0}" dt="2020-03-01T11:53:00.493" v="2385" actId="26606"/>
          <ac:spMkLst>
            <pc:docMk/>
            <pc:sldMk cId="3018881361" sldId="293"/>
            <ac:spMk id="11" creationId="{823AC064-BC96-4F32-8AE1-B2FD38754823}"/>
          </ac:spMkLst>
        </pc:spChg>
        <pc:picChg chg="add mod ord">
          <ac:chgData name="Harish Pasupuleti (Tata Consultancy Services)" userId="e95141ee-7344-44d6-86a2-f7420035f32b" providerId="ADAL" clId="{3E127744-77C9-4627-9816-F25300D4C6D0}" dt="2020-03-01T11:53:00.493" v="2385" actId="26606"/>
          <ac:picMkLst>
            <pc:docMk/>
            <pc:sldMk cId="3018881361" sldId="293"/>
            <ac:picMk id="5" creationId="{0DA7C352-F97F-408D-AE7E-700CF312530F}"/>
          </ac:picMkLst>
        </pc:picChg>
        <pc:picChg chg="add mod">
          <ac:chgData name="Harish Pasupuleti (Tata Consultancy Services)" userId="e95141ee-7344-44d6-86a2-f7420035f32b" providerId="ADAL" clId="{3E127744-77C9-4627-9816-F25300D4C6D0}" dt="2020-03-01T11:53:00.493" v="2385" actId="26606"/>
          <ac:picMkLst>
            <pc:docMk/>
            <pc:sldMk cId="3018881361" sldId="293"/>
            <ac:picMk id="6" creationId="{B7A5A3BC-B01F-4593-BF67-3C6F20AF57F4}"/>
          </ac:picMkLst>
        </pc:picChg>
        <pc:cxnChg chg="add">
          <ac:chgData name="Harish Pasupuleti (Tata Consultancy Services)" userId="e95141ee-7344-44d6-86a2-f7420035f32b" providerId="ADAL" clId="{3E127744-77C9-4627-9816-F25300D4C6D0}" dt="2020-03-01T11:53:00.493" v="2385" actId="26606"/>
          <ac:cxnSpMkLst>
            <pc:docMk/>
            <pc:sldMk cId="3018881361" sldId="293"/>
            <ac:cxnSpMk id="13" creationId="{7E7C77BC-7138-40B1-A15B-20F57A494629}"/>
          </ac:cxnSpMkLst>
        </pc:cxnChg>
        <pc:cxnChg chg="add">
          <ac:chgData name="Harish Pasupuleti (Tata Consultancy Services)" userId="e95141ee-7344-44d6-86a2-f7420035f32b" providerId="ADAL" clId="{3E127744-77C9-4627-9816-F25300D4C6D0}" dt="2020-03-01T11:53:00.493" v="2385" actId="26606"/>
          <ac:cxnSpMkLst>
            <pc:docMk/>
            <pc:sldMk cId="3018881361" sldId="293"/>
            <ac:cxnSpMk id="15" creationId="{DB146403-F3D6-484B-B2ED-97F9565D0370}"/>
          </ac:cxnSpMkLst>
        </pc:cxnChg>
      </pc:sldChg>
      <pc:sldChg chg="addSp modSp add">
        <pc:chgData name="Harish Pasupuleti (Tata Consultancy Services)" userId="e95141ee-7344-44d6-86a2-f7420035f32b" providerId="ADAL" clId="{3E127744-77C9-4627-9816-F25300D4C6D0}" dt="2020-03-01T11:56:11.968" v="2459" actId="14100"/>
        <pc:sldMkLst>
          <pc:docMk/>
          <pc:sldMk cId="1573542548" sldId="294"/>
        </pc:sldMkLst>
        <pc:picChg chg="add mod">
          <ac:chgData name="Harish Pasupuleti (Tata Consultancy Services)" userId="e95141ee-7344-44d6-86a2-f7420035f32b" providerId="ADAL" clId="{3E127744-77C9-4627-9816-F25300D4C6D0}" dt="2020-03-01T11:56:11.968" v="2459" actId="14100"/>
          <ac:picMkLst>
            <pc:docMk/>
            <pc:sldMk cId="1573542548" sldId="294"/>
            <ac:picMk id="3" creationId="{7B1CE61C-30E6-4F38-BD15-2D94E88EB6C1}"/>
          </ac:picMkLst>
        </pc:picChg>
      </pc:sldChg>
      <pc:sldChg chg="addSp delSp modSp add del">
        <pc:chgData name="Harish Pasupuleti (Tata Consultancy Services)" userId="e95141ee-7344-44d6-86a2-f7420035f32b" providerId="ADAL" clId="{3E127744-77C9-4627-9816-F25300D4C6D0}" dt="2020-03-01T11:55:34.711" v="2451" actId="2696"/>
        <pc:sldMkLst>
          <pc:docMk/>
          <pc:sldMk cId="1646733362" sldId="294"/>
        </pc:sldMkLst>
        <pc:spChg chg="del mod">
          <ac:chgData name="Harish Pasupuleti (Tata Consultancy Services)" userId="e95141ee-7344-44d6-86a2-f7420035f32b" providerId="ADAL" clId="{3E127744-77C9-4627-9816-F25300D4C6D0}" dt="2020-03-01T11:55:14.527" v="2448" actId="478"/>
          <ac:spMkLst>
            <pc:docMk/>
            <pc:sldMk cId="1646733362" sldId="294"/>
            <ac:spMk id="2" creationId="{09380BC0-36B5-494C-BE6D-02BE442AD517}"/>
          </ac:spMkLst>
        </pc:spChg>
        <pc:spChg chg="del">
          <ac:chgData name="Harish Pasupuleti (Tata Consultancy Services)" userId="e95141ee-7344-44d6-86a2-f7420035f32b" providerId="ADAL" clId="{3E127744-77C9-4627-9816-F25300D4C6D0}" dt="2020-03-01T11:53:59.379" v="2397" actId="931"/>
          <ac:spMkLst>
            <pc:docMk/>
            <pc:sldMk cId="1646733362" sldId="294"/>
            <ac:spMk id="3" creationId="{2E229371-DF06-490E-B371-25CBAC4B2A49}"/>
          </ac:spMkLst>
        </pc:spChg>
        <pc:spChg chg="add mod">
          <ac:chgData name="Harish Pasupuleti (Tata Consultancy Services)" userId="e95141ee-7344-44d6-86a2-f7420035f32b" providerId="ADAL" clId="{3E127744-77C9-4627-9816-F25300D4C6D0}" dt="2020-03-01T11:55:14.527" v="2448" actId="478"/>
          <ac:spMkLst>
            <pc:docMk/>
            <pc:sldMk cId="1646733362" sldId="294"/>
            <ac:spMk id="7" creationId="{24BBA48D-8F42-46A7-804C-CF8E97FFD76D}"/>
          </ac:spMkLst>
        </pc:spChg>
        <pc:spChg chg="add mod">
          <ac:chgData name="Harish Pasupuleti (Tata Consultancy Services)" userId="e95141ee-7344-44d6-86a2-f7420035f32b" providerId="ADAL" clId="{3E127744-77C9-4627-9816-F25300D4C6D0}" dt="2020-03-01T11:55:27.408" v="2450" actId="478"/>
          <ac:spMkLst>
            <pc:docMk/>
            <pc:sldMk cId="1646733362" sldId="294"/>
            <ac:spMk id="9" creationId="{A0F403D9-EDFD-4B86-A664-4544A8971723}"/>
          </ac:spMkLst>
        </pc:spChg>
        <pc:picChg chg="add del mod">
          <ac:chgData name="Harish Pasupuleti (Tata Consultancy Services)" userId="e95141ee-7344-44d6-86a2-f7420035f32b" providerId="ADAL" clId="{3E127744-77C9-4627-9816-F25300D4C6D0}" dt="2020-03-01T11:55:27.408" v="2450" actId="478"/>
          <ac:picMkLst>
            <pc:docMk/>
            <pc:sldMk cId="1646733362" sldId="294"/>
            <ac:picMk id="5" creationId="{E09EA80C-044C-4BBE-8A4C-ADE79D8475A8}"/>
          </ac:picMkLst>
        </pc:picChg>
      </pc:sldChg>
      <pc:sldChg chg="addSp delSp modSp add mod setBg">
        <pc:chgData name="Harish Pasupuleti (Tata Consultancy Services)" userId="e95141ee-7344-44d6-86a2-f7420035f32b" providerId="ADAL" clId="{3E127744-77C9-4627-9816-F25300D4C6D0}" dt="2020-03-01T12:01:57.094" v="2495" actId="20577"/>
        <pc:sldMkLst>
          <pc:docMk/>
          <pc:sldMk cId="2497461787" sldId="295"/>
        </pc:sldMkLst>
        <pc:spChg chg="mod">
          <ac:chgData name="Harish Pasupuleti (Tata Consultancy Services)" userId="e95141ee-7344-44d6-86a2-f7420035f32b" providerId="ADAL" clId="{3E127744-77C9-4627-9816-F25300D4C6D0}" dt="2020-03-01T12:01:57.094" v="2495" actId="20577"/>
          <ac:spMkLst>
            <pc:docMk/>
            <pc:sldMk cId="2497461787" sldId="295"/>
            <ac:spMk id="2" creationId="{D95A309A-AFDD-47B9-8B60-9428E33C5DF5}"/>
          </ac:spMkLst>
        </pc:spChg>
        <pc:spChg chg="del">
          <ac:chgData name="Harish Pasupuleti (Tata Consultancy Services)" userId="e95141ee-7344-44d6-86a2-f7420035f32b" providerId="ADAL" clId="{3E127744-77C9-4627-9816-F25300D4C6D0}" dt="2020-03-01T12:00:12.443" v="2461"/>
          <ac:spMkLst>
            <pc:docMk/>
            <pc:sldMk cId="2497461787" sldId="295"/>
            <ac:spMk id="3" creationId="{5312D38C-CCB8-4308-9263-0EAF43BFF3EC}"/>
          </ac:spMkLst>
        </pc:spChg>
        <pc:spChg chg="del">
          <ac:chgData name="Harish Pasupuleti (Tata Consultancy Services)" userId="e95141ee-7344-44d6-86a2-f7420035f32b" providerId="ADAL" clId="{3E127744-77C9-4627-9816-F25300D4C6D0}" dt="2020-03-01T12:00:53.036" v="2462"/>
          <ac:spMkLst>
            <pc:docMk/>
            <pc:sldMk cId="2497461787" sldId="295"/>
            <ac:spMk id="4" creationId="{D12D95BE-0E2B-477D-97F7-4A1C0CF703A5}"/>
          </ac:spMkLst>
        </pc:spChg>
        <pc:spChg chg="add">
          <ac:chgData name="Harish Pasupuleti (Tata Consultancy Services)" userId="e95141ee-7344-44d6-86a2-f7420035f32b" providerId="ADAL" clId="{3E127744-77C9-4627-9816-F25300D4C6D0}" dt="2020-03-01T12:01:43.267" v="2464" actId="26606"/>
          <ac:spMkLst>
            <pc:docMk/>
            <pc:sldMk cId="2497461787" sldId="295"/>
            <ac:spMk id="14" creationId="{247AB924-1B87-43FC-B7C7-B112D5C51A0E}"/>
          </ac:spMkLst>
        </pc:spChg>
        <pc:picChg chg="add mod">
          <ac:chgData name="Harish Pasupuleti (Tata Consultancy Services)" userId="e95141ee-7344-44d6-86a2-f7420035f32b" providerId="ADAL" clId="{3E127744-77C9-4627-9816-F25300D4C6D0}" dt="2020-03-01T12:01:43.267" v="2464" actId="26606"/>
          <ac:picMkLst>
            <pc:docMk/>
            <pc:sldMk cId="2497461787" sldId="295"/>
            <ac:picMk id="5" creationId="{4AC5791F-0F47-4DD9-88A4-E592BA35E940}"/>
          </ac:picMkLst>
        </pc:picChg>
        <pc:picChg chg="add mod ord">
          <ac:chgData name="Harish Pasupuleti (Tata Consultancy Services)" userId="e95141ee-7344-44d6-86a2-f7420035f32b" providerId="ADAL" clId="{3E127744-77C9-4627-9816-F25300D4C6D0}" dt="2020-03-01T12:01:43.267" v="2464" actId="26606"/>
          <ac:picMkLst>
            <pc:docMk/>
            <pc:sldMk cId="2497461787" sldId="295"/>
            <ac:picMk id="6" creationId="{213F1E35-C9B5-4224-931D-4D94BE9249C2}"/>
          </ac:picMkLst>
        </pc:picChg>
        <pc:picChg chg="add mod">
          <ac:chgData name="Harish Pasupuleti (Tata Consultancy Services)" userId="e95141ee-7344-44d6-86a2-f7420035f32b" providerId="ADAL" clId="{3E127744-77C9-4627-9816-F25300D4C6D0}" dt="2020-03-01T12:01:43.267" v="2464" actId="26606"/>
          <ac:picMkLst>
            <pc:docMk/>
            <pc:sldMk cId="2497461787" sldId="295"/>
            <ac:picMk id="7" creationId="{AD2BD1F6-D0F2-4B36-9B16-CFCC4609BA05}"/>
          </ac:picMkLst>
        </pc:picChg>
        <pc:cxnChg chg="add">
          <ac:chgData name="Harish Pasupuleti (Tata Consultancy Services)" userId="e95141ee-7344-44d6-86a2-f7420035f32b" providerId="ADAL" clId="{3E127744-77C9-4627-9816-F25300D4C6D0}" dt="2020-03-01T12:01:43.267" v="2464" actId="26606"/>
          <ac:cxnSpMkLst>
            <pc:docMk/>
            <pc:sldMk cId="2497461787" sldId="295"/>
            <ac:cxnSpMk id="12" creationId="{99AE2756-0FC4-4155-83E7-58AAAB63E757}"/>
          </ac:cxnSpMkLst>
        </pc:cxnChg>
        <pc:cxnChg chg="add">
          <ac:chgData name="Harish Pasupuleti (Tata Consultancy Services)" userId="e95141ee-7344-44d6-86a2-f7420035f32b" providerId="ADAL" clId="{3E127744-77C9-4627-9816-F25300D4C6D0}" dt="2020-03-01T12:01:43.267" v="2464" actId="26606"/>
          <ac:cxnSpMkLst>
            <pc:docMk/>
            <pc:sldMk cId="2497461787" sldId="295"/>
            <ac:cxnSpMk id="16" creationId="{818DC98F-4057-4645-B948-F604F39A9CFE}"/>
          </ac:cxnSpMkLst>
        </pc:cxnChg>
        <pc:cxnChg chg="add">
          <ac:chgData name="Harish Pasupuleti (Tata Consultancy Services)" userId="e95141ee-7344-44d6-86a2-f7420035f32b" providerId="ADAL" clId="{3E127744-77C9-4627-9816-F25300D4C6D0}" dt="2020-03-01T12:01:43.267" v="2464" actId="26606"/>
          <ac:cxnSpMkLst>
            <pc:docMk/>
            <pc:sldMk cId="2497461787" sldId="295"/>
            <ac:cxnSpMk id="18" creationId="{DAD2B705-4A9B-408D-AA80-4F41045E09DE}"/>
          </ac:cxnSpMkLst>
        </pc:cxnChg>
      </pc:sldChg>
      <pc:sldChg chg="addSp delSp modSp add mod setBg">
        <pc:chgData name="Harish Pasupuleti (Tata Consultancy Services)" userId="e95141ee-7344-44d6-86a2-f7420035f32b" providerId="ADAL" clId="{3E127744-77C9-4627-9816-F25300D4C6D0}" dt="2020-03-01T12:06:25.270" v="2516" actId="20577"/>
        <pc:sldMkLst>
          <pc:docMk/>
          <pc:sldMk cId="2596474017" sldId="296"/>
        </pc:sldMkLst>
        <pc:spChg chg="mod">
          <ac:chgData name="Harish Pasupuleti (Tata Consultancy Services)" userId="e95141ee-7344-44d6-86a2-f7420035f32b" providerId="ADAL" clId="{3E127744-77C9-4627-9816-F25300D4C6D0}" dt="2020-03-01T12:06:25.270" v="2516" actId="20577"/>
          <ac:spMkLst>
            <pc:docMk/>
            <pc:sldMk cId="2596474017" sldId="296"/>
            <ac:spMk id="2" creationId="{1BF87E68-FFED-460B-9007-9F31936F825C}"/>
          </ac:spMkLst>
        </pc:spChg>
        <pc:spChg chg="del">
          <ac:chgData name="Harish Pasupuleti (Tata Consultancy Services)" userId="e95141ee-7344-44d6-86a2-f7420035f32b" providerId="ADAL" clId="{3E127744-77C9-4627-9816-F25300D4C6D0}" dt="2020-03-01T12:02:36.719" v="2497"/>
          <ac:spMkLst>
            <pc:docMk/>
            <pc:sldMk cId="2596474017" sldId="296"/>
            <ac:spMk id="3" creationId="{F0507778-BE31-4C88-9440-8723597FBC2A}"/>
          </ac:spMkLst>
        </pc:spChg>
        <pc:spChg chg="del">
          <ac:chgData name="Harish Pasupuleti (Tata Consultancy Services)" userId="e95141ee-7344-44d6-86a2-f7420035f32b" providerId="ADAL" clId="{3E127744-77C9-4627-9816-F25300D4C6D0}" dt="2020-03-01T12:05:36.555" v="2498"/>
          <ac:spMkLst>
            <pc:docMk/>
            <pc:sldMk cId="2596474017" sldId="296"/>
            <ac:spMk id="4" creationId="{8DD1C023-3F1B-4521-A085-1C935EF1ADA4}"/>
          </ac:spMkLst>
        </pc:spChg>
        <pc:spChg chg="add">
          <ac:chgData name="Harish Pasupuleti (Tata Consultancy Services)" userId="e95141ee-7344-44d6-86a2-f7420035f32b" providerId="ADAL" clId="{3E127744-77C9-4627-9816-F25300D4C6D0}" dt="2020-03-01T12:06:07.318" v="2500" actId="26606"/>
          <ac:spMkLst>
            <pc:docMk/>
            <pc:sldMk cId="2596474017" sldId="296"/>
            <ac:spMk id="14" creationId="{247AB924-1B87-43FC-B7C7-B112D5C51A0E}"/>
          </ac:spMkLst>
        </pc:spChg>
        <pc:picChg chg="add mod">
          <ac:chgData name="Harish Pasupuleti (Tata Consultancy Services)" userId="e95141ee-7344-44d6-86a2-f7420035f32b" providerId="ADAL" clId="{3E127744-77C9-4627-9816-F25300D4C6D0}" dt="2020-03-01T12:06:07.318" v="2500" actId="26606"/>
          <ac:picMkLst>
            <pc:docMk/>
            <pc:sldMk cId="2596474017" sldId="296"/>
            <ac:picMk id="5" creationId="{E3C4E339-27C1-4562-B9B6-30A7C66D8794}"/>
          </ac:picMkLst>
        </pc:picChg>
        <pc:picChg chg="add mod ord">
          <ac:chgData name="Harish Pasupuleti (Tata Consultancy Services)" userId="e95141ee-7344-44d6-86a2-f7420035f32b" providerId="ADAL" clId="{3E127744-77C9-4627-9816-F25300D4C6D0}" dt="2020-03-01T12:06:07.318" v="2500" actId="26606"/>
          <ac:picMkLst>
            <pc:docMk/>
            <pc:sldMk cId="2596474017" sldId="296"/>
            <ac:picMk id="6" creationId="{3ADC76C8-69B8-47BC-A301-BC38A5E1FC93}"/>
          </ac:picMkLst>
        </pc:picChg>
        <pc:picChg chg="add mod">
          <ac:chgData name="Harish Pasupuleti (Tata Consultancy Services)" userId="e95141ee-7344-44d6-86a2-f7420035f32b" providerId="ADAL" clId="{3E127744-77C9-4627-9816-F25300D4C6D0}" dt="2020-03-01T12:06:07.318" v="2500" actId="26606"/>
          <ac:picMkLst>
            <pc:docMk/>
            <pc:sldMk cId="2596474017" sldId="296"/>
            <ac:picMk id="7" creationId="{769D370C-6C7B-4E19-8F8F-13AF1ED0663C}"/>
          </ac:picMkLst>
        </pc:picChg>
        <pc:cxnChg chg="add">
          <ac:chgData name="Harish Pasupuleti (Tata Consultancy Services)" userId="e95141ee-7344-44d6-86a2-f7420035f32b" providerId="ADAL" clId="{3E127744-77C9-4627-9816-F25300D4C6D0}" dt="2020-03-01T12:06:07.318" v="2500" actId="26606"/>
          <ac:cxnSpMkLst>
            <pc:docMk/>
            <pc:sldMk cId="2596474017" sldId="296"/>
            <ac:cxnSpMk id="12" creationId="{99AE2756-0FC4-4155-83E7-58AAAB63E757}"/>
          </ac:cxnSpMkLst>
        </pc:cxnChg>
        <pc:cxnChg chg="add">
          <ac:chgData name="Harish Pasupuleti (Tata Consultancy Services)" userId="e95141ee-7344-44d6-86a2-f7420035f32b" providerId="ADAL" clId="{3E127744-77C9-4627-9816-F25300D4C6D0}" dt="2020-03-01T12:06:07.318" v="2500" actId="26606"/>
          <ac:cxnSpMkLst>
            <pc:docMk/>
            <pc:sldMk cId="2596474017" sldId="296"/>
            <ac:cxnSpMk id="16" creationId="{818DC98F-4057-4645-B948-F604F39A9CFE}"/>
          </ac:cxnSpMkLst>
        </pc:cxnChg>
        <pc:cxnChg chg="add">
          <ac:chgData name="Harish Pasupuleti (Tata Consultancy Services)" userId="e95141ee-7344-44d6-86a2-f7420035f32b" providerId="ADAL" clId="{3E127744-77C9-4627-9816-F25300D4C6D0}" dt="2020-03-01T12:06:07.318" v="2500" actId="26606"/>
          <ac:cxnSpMkLst>
            <pc:docMk/>
            <pc:sldMk cId="2596474017" sldId="296"/>
            <ac:cxnSpMk id="18" creationId="{DAD2B705-4A9B-408D-AA80-4F41045E09DE}"/>
          </ac:cxnSpMkLst>
        </pc:cxnChg>
      </pc:sldChg>
      <pc:sldChg chg="addSp modSp add mod ord setBg setClrOvrMap">
        <pc:chgData name="Harish Pasupuleti (Tata Consultancy Services)" userId="e95141ee-7344-44d6-86a2-f7420035f32b" providerId="ADAL" clId="{3E127744-77C9-4627-9816-F25300D4C6D0}" dt="2020-03-01T12:13:38.756" v="3094" actId="26606"/>
        <pc:sldMkLst>
          <pc:docMk/>
          <pc:sldMk cId="3981110118" sldId="297"/>
        </pc:sldMkLst>
        <pc:spChg chg="mod">
          <ac:chgData name="Harish Pasupuleti (Tata Consultancy Services)" userId="e95141ee-7344-44d6-86a2-f7420035f32b" providerId="ADAL" clId="{3E127744-77C9-4627-9816-F25300D4C6D0}" dt="2020-03-01T12:13:38.756" v="3094" actId="26606"/>
          <ac:spMkLst>
            <pc:docMk/>
            <pc:sldMk cId="3981110118" sldId="297"/>
            <ac:spMk id="2" creationId="{B7EB5D34-22ED-420C-B4C9-402D13E390E6}"/>
          </ac:spMkLst>
        </pc:spChg>
        <pc:spChg chg="mod">
          <ac:chgData name="Harish Pasupuleti (Tata Consultancy Services)" userId="e95141ee-7344-44d6-86a2-f7420035f32b" providerId="ADAL" clId="{3E127744-77C9-4627-9816-F25300D4C6D0}" dt="2020-03-01T12:13:38.756" v="3094" actId="26606"/>
          <ac:spMkLst>
            <pc:docMk/>
            <pc:sldMk cId="3981110118" sldId="297"/>
            <ac:spMk id="3" creationId="{7E996F08-AF7D-4947-B44C-D6E23AB818E9}"/>
          </ac:spMkLst>
        </pc:spChg>
        <pc:spChg chg="add">
          <ac:chgData name="Harish Pasupuleti (Tata Consultancy Services)" userId="e95141ee-7344-44d6-86a2-f7420035f32b" providerId="ADAL" clId="{3E127744-77C9-4627-9816-F25300D4C6D0}" dt="2020-03-01T12:13:38.756" v="3094" actId="26606"/>
          <ac:spMkLst>
            <pc:docMk/>
            <pc:sldMk cId="3981110118" sldId="297"/>
            <ac:spMk id="8" creationId="{C7FA33FF-088D-4F16-95A2-2C64D353DEA8}"/>
          </ac:spMkLst>
        </pc:spChg>
        <pc:spChg chg="add">
          <ac:chgData name="Harish Pasupuleti (Tata Consultancy Services)" userId="e95141ee-7344-44d6-86a2-f7420035f32b" providerId="ADAL" clId="{3E127744-77C9-4627-9816-F25300D4C6D0}" dt="2020-03-01T12:13:38.756" v="3094" actId="26606"/>
          <ac:spMkLst>
            <pc:docMk/>
            <pc:sldMk cId="3981110118" sldId="297"/>
            <ac:spMk id="10" creationId="{A376EFB1-01CF-419F-ABF1-2AF02BBFCBD1}"/>
          </ac:spMkLst>
        </pc:spChg>
        <pc:spChg chg="add">
          <ac:chgData name="Harish Pasupuleti (Tata Consultancy Services)" userId="e95141ee-7344-44d6-86a2-f7420035f32b" providerId="ADAL" clId="{3E127744-77C9-4627-9816-F25300D4C6D0}" dt="2020-03-01T12:13:38.756" v="3094" actId="26606"/>
          <ac:spMkLst>
            <pc:docMk/>
            <pc:sldMk cId="3981110118" sldId="297"/>
            <ac:spMk id="12" creationId="{FF9DEA15-78BD-4750-AA18-B9F28A6D5AB8}"/>
          </ac:spMkLst>
        </pc:spChg>
      </pc:sldChg>
      <pc:sldChg chg="addSp modSp add mod setBg setClrOvrMap">
        <pc:chgData name="Harish Pasupuleti (Tata Consultancy Services)" userId="e95141ee-7344-44d6-86a2-f7420035f32b" providerId="ADAL" clId="{3E127744-77C9-4627-9816-F25300D4C6D0}" dt="2020-03-01T12:24:05.058" v="3841" actId="20577"/>
        <pc:sldMkLst>
          <pc:docMk/>
          <pc:sldMk cId="3747668368" sldId="298"/>
        </pc:sldMkLst>
        <pc:spChg chg="mod">
          <ac:chgData name="Harish Pasupuleti (Tata Consultancy Services)" userId="e95141ee-7344-44d6-86a2-f7420035f32b" providerId="ADAL" clId="{3E127744-77C9-4627-9816-F25300D4C6D0}" dt="2020-03-01T12:19:50.948" v="3819" actId="26606"/>
          <ac:spMkLst>
            <pc:docMk/>
            <pc:sldMk cId="3747668368" sldId="298"/>
            <ac:spMk id="2" creationId="{0472CB82-94B8-4633-A8FE-C63D104097E1}"/>
          </ac:spMkLst>
        </pc:spChg>
        <pc:spChg chg="mod">
          <ac:chgData name="Harish Pasupuleti (Tata Consultancy Services)" userId="e95141ee-7344-44d6-86a2-f7420035f32b" providerId="ADAL" clId="{3E127744-77C9-4627-9816-F25300D4C6D0}" dt="2020-03-01T12:24:05.058" v="3841" actId="20577"/>
          <ac:spMkLst>
            <pc:docMk/>
            <pc:sldMk cId="3747668368" sldId="298"/>
            <ac:spMk id="3" creationId="{3E52C608-9170-4D74-A7F6-17179D7149AB}"/>
          </ac:spMkLst>
        </pc:spChg>
        <pc:spChg chg="add">
          <ac:chgData name="Harish Pasupuleti (Tata Consultancy Services)" userId="e95141ee-7344-44d6-86a2-f7420035f32b" providerId="ADAL" clId="{3E127744-77C9-4627-9816-F25300D4C6D0}" dt="2020-03-01T12:19:50.948" v="3819" actId="26606"/>
          <ac:spMkLst>
            <pc:docMk/>
            <pc:sldMk cId="3747668368" sldId="298"/>
            <ac:spMk id="8" creationId="{AD72D4D1-076F-49D3-9889-EFC4F6D7CA66}"/>
          </ac:spMkLst>
        </pc:spChg>
        <pc:cxnChg chg="add">
          <ac:chgData name="Harish Pasupuleti (Tata Consultancy Services)" userId="e95141ee-7344-44d6-86a2-f7420035f32b" providerId="ADAL" clId="{3E127744-77C9-4627-9816-F25300D4C6D0}" dt="2020-03-01T12:19:50.948" v="3819" actId="26606"/>
          <ac:cxnSpMkLst>
            <pc:docMk/>
            <pc:sldMk cId="3747668368" sldId="298"/>
            <ac:cxnSpMk id="10" creationId="{2D72A2C9-F3CA-4216-8BAD-FA4C970C3C4E}"/>
          </ac:cxnSpMkLst>
        </pc:cxnChg>
      </pc:sldChg>
    </pc:docChg>
  </pc:docChgLst>
  <pc:docChgLst>
    <pc:chgData name="Harish Pasupuleti" userId="e95141ee-7344-44d6-86a2-f7420035f32b" providerId="ADAL" clId="{61BDEABE-B4BB-409F-95D7-97E50F26F6E4}"/>
    <pc:docChg chg="undo custSel mod addSld delSld modSld sldOrd">
      <pc:chgData name="Harish Pasupuleti" userId="e95141ee-7344-44d6-86a2-f7420035f32b" providerId="ADAL" clId="{61BDEABE-B4BB-409F-95D7-97E50F26F6E4}" dt="2020-02-25T13:57:26.564" v="1366" actId="33524"/>
      <pc:docMkLst>
        <pc:docMk/>
      </pc:docMkLst>
      <pc:sldChg chg="modSp mod">
        <pc:chgData name="Harish Pasupuleti" userId="e95141ee-7344-44d6-86a2-f7420035f32b" providerId="ADAL" clId="{61BDEABE-B4BB-409F-95D7-97E50F26F6E4}" dt="2020-02-25T10:42:19.345" v="16" actId="20577"/>
        <pc:sldMkLst>
          <pc:docMk/>
          <pc:sldMk cId="98903332" sldId="256"/>
        </pc:sldMkLst>
        <pc:spChg chg="mod">
          <ac:chgData name="Harish Pasupuleti" userId="e95141ee-7344-44d6-86a2-f7420035f32b" providerId="ADAL" clId="{61BDEABE-B4BB-409F-95D7-97E50F26F6E4}" dt="2020-02-25T10:42:19.345" v="16" actId="20577"/>
          <ac:spMkLst>
            <pc:docMk/>
            <pc:sldMk cId="98903332" sldId="256"/>
            <ac:spMk id="2" creationId="{00000000-0000-0000-0000-000000000000}"/>
          </ac:spMkLst>
        </pc:spChg>
      </pc:sldChg>
      <pc:sldChg chg="addSp delSp modSp mod">
        <pc:chgData name="Harish Pasupuleti" userId="e95141ee-7344-44d6-86a2-f7420035f32b" providerId="ADAL" clId="{61BDEABE-B4BB-409F-95D7-97E50F26F6E4}" dt="2020-02-25T13:28:41.257" v="602" actId="14100"/>
        <pc:sldMkLst>
          <pc:docMk/>
          <pc:sldMk cId="1925156052" sldId="268"/>
        </pc:sldMkLst>
        <pc:spChg chg="add mod">
          <ac:chgData name="Harish Pasupuleti" userId="e95141ee-7344-44d6-86a2-f7420035f32b" providerId="ADAL" clId="{61BDEABE-B4BB-409F-95D7-97E50F26F6E4}" dt="2020-02-25T13:27:36.978" v="594" actId="478"/>
          <ac:spMkLst>
            <pc:docMk/>
            <pc:sldMk cId="1925156052" sldId="268"/>
            <ac:spMk id="3" creationId="{4EEE48F5-83A8-4E88-9C60-CAE6586C5696}"/>
          </ac:spMkLst>
        </pc:spChg>
        <pc:picChg chg="add mod">
          <ac:chgData name="Harish Pasupuleti" userId="e95141ee-7344-44d6-86a2-f7420035f32b" providerId="ADAL" clId="{61BDEABE-B4BB-409F-95D7-97E50F26F6E4}" dt="2020-02-25T13:28:41.257" v="602" actId="14100"/>
          <ac:picMkLst>
            <pc:docMk/>
            <pc:sldMk cId="1925156052" sldId="268"/>
            <ac:picMk id="4" creationId="{D9B468F0-A176-4881-8B52-EF4687CE5106}"/>
          </ac:picMkLst>
        </pc:picChg>
        <pc:picChg chg="del">
          <ac:chgData name="Harish Pasupuleti" userId="e95141ee-7344-44d6-86a2-f7420035f32b" providerId="ADAL" clId="{61BDEABE-B4BB-409F-95D7-97E50F26F6E4}" dt="2020-02-25T13:27:36.978" v="594" actId="478"/>
          <ac:picMkLst>
            <pc:docMk/>
            <pc:sldMk cId="1925156052" sldId="268"/>
            <ac:picMk id="16" creationId="{4D495755-F509-4C1A-8093-C9567447FF4F}"/>
          </ac:picMkLst>
        </pc:picChg>
      </pc:sldChg>
      <pc:sldChg chg="addSp delSp modSp mod">
        <pc:chgData name="Harish Pasupuleti" userId="e95141ee-7344-44d6-86a2-f7420035f32b" providerId="ADAL" clId="{61BDEABE-B4BB-409F-95D7-97E50F26F6E4}" dt="2020-02-25T13:03:01.429" v="345" actId="20577"/>
        <pc:sldMkLst>
          <pc:docMk/>
          <pc:sldMk cId="1474077490" sldId="269"/>
        </pc:sldMkLst>
        <pc:spChg chg="add del mod">
          <ac:chgData name="Harish Pasupuleti" userId="e95141ee-7344-44d6-86a2-f7420035f32b" providerId="ADAL" clId="{61BDEABE-B4BB-409F-95D7-97E50F26F6E4}" dt="2020-02-25T13:01:27.785" v="323" actId="21"/>
          <ac:spMkLst>
            <pc:docMk/>
            <pc:sldMk cId="1474077490" sldId="269"/>
            <ac:spMk id="4" creationId="{B8D36A0A-C6B0-483D-8C2D-E843C8E06101}"/>
          </ac:spMkLst>
        </pc:spChg>
        <pc:graphicFrameChg chg="add del mod">
          <ac:chgData name="Harish Pasupuleti" userId="e95141ee-7344-44d6-86a2-f7420035f32b" providerId="ADAL" clId="{61BDEABE-B4BB-409F-95D7-97E50F26F6E4}" dt="2020-02-25T13:03:01.429" v="345" actId="20577"/>
          <ac:graphicFrameMkLst>
            <pc:docMk/>
            <pc:sldMk cId="1474077490" sldId="269"/>
            <ac:graphicFrameMk id="5" creationId="{88A84CCC-47C7-4209-B722-D4FA4DF1049B}"/>
          </ac:graphicFrameMkLst>
        </pc:graphicFrameChg>
      </pc:sldChg>
      <pc:sldChg chg="modSp mod">
        <pc:chgData name="Harish Pasupuleti" userId="e95141ee-7344-44d6-86a2-f7420035f32b" providerId="ADAL" clId="{61BDEABE-B4BB-409F-95D7-97E50F26F6E4}" dt="2020-02-25T12:56:25.498" v="184" actId="20577"/>
        <pc:sldMkLst>
          <pc:docMk/>
          <pc:sldMk cId="1258925316" sldId="270"/>
        </pc:sldMkLst>
        <pc:spChg chg="mod">
          <ac:chgData name="Harish Pasupuleti" userId="e95141ee-7344-44d6-86a2-f7420035f32b" providerId="ADAL" clId="{61BDEABE-B4BB-409F-95D7-97E50F26F6E4}" dt="2020-02-25T12:56:25.498" v="184" actId="20577"/>
          <ac:spMkLst>
            <pc:docMk/>
            <pc:sldMk cId="1258925316" sldId="270"/>
            <ac:spMk id="3" creationId="{88E62719-C751-4B23-A86C-E1ABA22CB6B5}"/>
          </ac:spMkLst>
        </pc:spChg>
      </pc:sldChg>
      <pc:sldChg chg="modSp">
        <pc:chgData name="Harish Pasupuleti" userId="e95141ee-7344-44d6-86a2-f7420035f32b" providerId="ADAL" clId="{61BDEABE-B4BB-409F-95D7-97E50F26F6E4}" dt="2020-02-25T13:52:53.355" v="1365" actId="20577"/>
        <pc:sldMkLst>
          <pc:docMk/>
          <pc:sldMk cId="3886298189" sldId="271"/>
        </pc:sldMkLst>
        <pc:graphicFrameChg chg="mod">
          <ac:chgData name="Harish Pasupuleti" userId="e95141ee-7344-44d6-86a2-f7420035f32b" providerId="ADAL" clId="{61BDEABE-B4BB-409F-95D7-97E50F26F6E4}" dt="2020-02-25T13:52:53.355" v="1365" actId="20577"/>
          <ac:graphicFrameMkLst>
            <pc:docMk/>
            <pc:sldMk cId="3886298189" sldId="271"/>
            <ac:graphicFrameMk id="5" creationId="{FB88C11B-E55A-4EA4-9119-427AA0093052}"/>
          </ac:graphicFrameMkLst>
        </pc:graphicFrameChg>
      </pc:sldChg>
      <pc:sldChg chg="del">
        <pc:chgData name="Harish Pasupuleti" userId="e95141ee-7344-44d6-86a2-f7420035f32b" providerId="ADAL" clId="{61BDEABE-B4BB-409F-95D7-97E50F26F6E4}" dt="2020-02-25T13:32:48.261" v="687" actId="47"/>
        <pc:sldMkLst>
          <pc:docMk/>
          <pc:sldMk cId="4205524219" sldId="272"/>
        </pc:sldMkLst>
      </pc:sldChg>
      <pc:sldChg chg="del">
        <pc:chgData name="Harish Pasupuleti" userId="e95141ee-7344-44d6-86a2-f7420035f32b" providerId="ADAL" clId="{61BDEABE-B4BB-409F-95D7-97E50F26F6E4}" dt="2020-02-25T13:32:58.995" v="689" actId="47"/>
        <pc:sldMkLst>
          <pc:docMk/>
          <pc:sldMk cId="3496618323" sldId="273"/>
        </pc:sldMkLst>
      </pc:sldChg>
      <pc:sldChg chg="addSp delSp modSp mod setBg">
        <pc:chgData name="Harish Pasupuleti" userId="e95141ee-7344-44d6-86a2-f7420035f32b" providerId="ADAL" clId="{61BDEABE-B4BB-409F-95D7-97E50F26F6E4}" dt="2020-02-25T13:42:24.123" v="924" actId="26606"/>
        <pc:sldMkLst>
          <pc:docMk/>
          <pc:sldMk cId="3396705694" sldId="274"/>
        </pc:sldMkLst>
        <pc:spChg chg="mod">
          <ac:chgData name="Harish Pasupuleti" userId="e95141ee-7344-44d6-86a2-f7420035f32b" providerId="ADAL" clId="{61BDEABE-B4BB-409F-95D7-97E50F26F6E4}" dt="2020-02-25T13:42:24.123" v="924" actId="26606"/>
          <ac:spMkLst>
            <pc:docMk/>
            <pc:sldMk cId="3396705694" sldId="274"/>
            <ac:spMk id="2" creationId="{2814DB0E-BBE3-474F-881B-166C34732D27}"/>
          </ac:spMkLst>
        </pc:spChg>
        <pc:spChg chg="add del mod">
          <ac:chgData name="Harish Pasupuleti" userId="e95141ee-7344-44d6-86a2-f7420035f32b" providerId="ADAL" clId="{61BDEABE-B4BB-409F-95D7-97E50F26F6E4}" dt="2020-02-25T13:24:34.682" v="570" actId="478"/>
          <ac:spMkLst>
            <pc:docMk/>
            <pc:sldMk cId="3396705694" sldId="274"/>
            <ac:spMk id="8" creationId="{C9EFCF6E-1EDC-4D07-B148-6BFE4BFA1D04}"/>
          </ac:spMkLst>
        </pc:spChg>
        <pc:spChg chg="add del">
          <ac:chgData name="Harish Pasupuleti" userId="e95141ee-7344-44d6-86a2-f7420035f32b" providerId="ADAL" clId="{61BDEABE-B4BB-409F-95D7-97E50F26F6E4}" dt="2020-02-25T13:26:54.891" v="588" actId="26606"/>
          <ac:spMkLst>
            <pc:docMk/>
            <pc:sldMk cId="3396705694" sldId="274"/>
            <ac:spMk id="17" creationId="{1DA96056-3119-411F-A87C-782FD673EEA0}"/>
          </ac:spMkLst>
        </pc:spChg>
        <pc:spChg chg="add del">
          <ac:chgData name="Harish Pasupuleti" userId="e95141ee-7344-44d6-86a2-f7420035f32b" providerId="ADAL" clId="{61BDEABE-B4BB-409F-95D7-97E50F26F6E4}" dt="2020-02-25T13:26:54.891" v="588" actId="26606"/>
          <ac:spMkLst>
            <pc:docMk/>
            <pc:sldMk cId="3396705694" sldId="274"/>
            <ac:spMk id="23" creationId="{04357C93-F0CB-4A1C-8F77-4E9063789819}"/>
          </ac:spMkLst>
        </pc:spChg>
        <pc:spChg chg="add del">
          <ac:chgData name="Harish Pasupuleti" userId="e95141ee-7344-44d6-86a2-f7420035f32b" providerId="ADAL" clId="{61BDEABE-B4BB-409F-95D7-97E50F26F6E4}" dt="2020-02-25T13:26:58.465" v="590" actId="26606"/>
          <ac:spMkLst>
            <pc:docMk/>
            <pc:sldMk cId="3396705694" sldId="274"/>
            <ac:spMk id="25" creationId="{117FFC1C-9D26-45FE-A741-42512F545483}"/>
          </ac:spMkLst>
        </pc:spChg>
        <pc:spChg chg="add del">
          <ac:chgData name="Harish Pasupuleti" userId="e95141ee-7344-44d6-86a2-f7420035f32b" providerId="ADAL" clId="{61BDEABE-B4BB-409F-95D7-97E50F26F6E4}" dt="2020-02-25T13:26:58.465" v="590" actId="26606"/>
          <ac:spMkLst>
            <pc:docMk/>
            <pc:sldMk cId="3396705694" sldId="274"/>
            <ac:spMk id="26" creationId="{0123B440-BD1E-4F30-882C-3F838CF733F6}"/>
          </ac:spMkLst>
        </pc:spChg>
        <pc:spChg chg="add del">
          <ac:chgData name="Harish Pasupuleti" userId="e95141ee-7344-44d6-86a2-f7420035f32b" providerId="ADAL" clId="{61BDEABE-B4BB-409F-95D7-97E50F26F6E4}" dt="2020-02-25T13:27:04.593" v="592" actId="26606"/>
          <ac:spMkLst>
            <pc:docMk/>
            <pc:sldMk cId="3396705694" sldId="274"/>
            <ac:spMk id="28" creationId="{1DA96056-3119-411F-A87C-782FD673EEA0}"/>
          </ac:spMkLst>
        </pc:spChg>
        <pc:spChg chg="add del">
          <ac:chgData name="Harish Pasupuleti" userId="e95141ee-7344-44d6-86a2-f7420035f32b" providerId="ADAL" clId="{61BDEABE-B4BB-409F-95D7-97E50F26F6E4}" dt="2020-02-25T13:27:04.593" v="592" actId="26606"/>
          <ac:spMkLst>
            <pc:docMk/>
            <pc:sldMk cId="3396705694" sldId="274"/>
            <ac:spMk id="30" creationId="{04357C93-F0CB-4A1C-8F77-4E9063789819}"/>
          </ac:spMkLst>
        </pc:spChg>
        <pc:spChg chg="add del">
          <ac:chgData name="Harish Pasupuleti" userId="e95141ee-7344-44d6-86a2-f7420035f32b" providerId="ADAL" clId="{61BDEABE-B4BB-409F-95D7-97E50F26F6E4}" dt="2020-02-25T13:42:24.123" v="924" actId="26606"/>
          <ac:spMkLst>
            <pc:docMk/>
            <pc:sldMk cId="3396705694" sldId="274"/>
            <ac:spMk id="32" creationId="{42D91A80-424C-43FF-B36B-58B851DC5EB1}"/>
          </ac:spMkLst>
        </pc:spChg>
        <pc:spChg chg="add del">
          <ac:chgData name="Harish Pasupuleti" userId="e95141ee-7344-44d6-86a2-f7420035f32b" providerId="ADAL" clId="{61BDEABE-B4BB-409F-95D7-97E50F26F6E4}" dt="2020-02-25T13:42:24.123" v="924" actId="26606"/>
          <ac:spMkLst>
            <pc:docMk/>
            <pc:sldMk cId="3396705694" sldId="274"/>
            <ac:spMk id="33" creationId="{99413ED5-9ED4-4772-BCE4-2BCAE6B12E35}"/>
          </ac:spMkLst>
        </pc:spChg>
        <pc:spChg chg="add del">
          <ac:chgData name="Harish Pasupuleti" userId="e95141ee-7344-44d6-86a2-f7420035f32b" providerId="ADAL" clId="{61BDEABE-B4BB-409F-95D7-97E50F26F6E4}" dt="2020-02-25T13:42:24.123" v="924" actId="26606"/>
          <ac:spMkLst>
            <pc:docMk/>
            <pc:sldMk cId="3396705694" sldId="274"/>
            <ac:spMk id="34" creationId="{04357C93-F0CB-4A1C-8F77-4E9063789819}"/>
          </ac:spMkLst>
        </pc:spChg>
        <pc:spChg chg="add del">
          <ac:chgData name="Harish Pasupuleti" userId="e95141ee-7344-44d6-86a2-f7420035f32b" providerId="ADAL" clId="{61BDEABE-B4BB-409F-95D7-97E50F26F6E4}" dt="2020-02-25T13:42:24.123" v="924" actId="26606"/>
          <ac:spMkLst>
            <pc:docMk/>
            <pc:sldMk cId="3396705694" sldId="274"/>
            <ac:spMk id="35" creationId="{90F533E9-6690-41A8-A372-4C6C622D028D}"/>
          </ac:spMkLst>
        </pc:spChg>
        <pc:spChg chg="add del">
          <ac:chgData name="Harish Pasupuleti" userId="e95141ee-7344-44d6-86a2-f7420035f32b" providerId="ADAL" clId="{61BDEABE-B4BB-409F-95D7-97E50F26F6E4}" dt="2020-02-25T13:42:24.111" v="923" actId="26606"/>
          <ac:spMkLst>
            <pc:docMk/>
            <pc:sldMk cId="3396705694" sldId="274"/>
            <ac:spMk id="40" creationId="{1DA96056-3119-411F-A87C-782FD673EEA0}"/>
          </ac:spMkLst>
        </pc:spChg>
        <pc:spChg chg="add del">
          <ac:chgData name="Harish Pasupuleti" userId="e95141ee-7344-44d6-86a2-f7420035f32b" providerId="ADAL" clId="{61BDEABE-B4BB-409F-95D7-97E50F26F6E4}" dt="2020-02-25T13:42:24.111" v="923" actId="26606"/>
          <ac:spMkLst>
            <pc:docMk/>
            <pc:sldMk cId="3396705694" sldId="274"/>
            <ac:spMk id="46" creationId="{04357C93-F0CB-4A1C-8F77-4E9063789819}"/>
          </ac:spMkLst>
        </pc:spChg>
        <pc:spChg chg="add">
          <ac:chgData name="Harish Pasupuleti" userId="e95141ee-7344-44d6-86a2-f7420035f32b" providerId="ADAL" clId="{61BDEABE-B4BB-409F-95D7-97E50F26F6E4}" dt="2020-02-25T13:42:24.123" v="924" actId="26606"/>
          <ac:spMkLst>
            <pc:docMk/>
            <pc:sldMk cId="3396705694" sldId="274"/>
            <ac:spMk id="48" creationId="{CEED6495-4761-4B25-A459-7E076F7F0DE0}"/>
          </ac:spMkLst>
        </pc:spChg>
        <pc:spChg chg="add">
          <ac:chgData name="Harish Pasupuleti" userId="e95141ee-7344-44d6-86a2-f7420035f32b" providerId="ADAL" clId="{61BDEABE-B4BB-409F-95D7-97E50F26F6E4}" dt="2020-02-25T13:42:24.123" v="924" actId="26606"/>
          <ac:spMkLst>
            <pc:docMk/>
            <pc:sldMk cId="3396705694" sldId="274"/>
            <ac:spMk id="49" creationId="{6DFC8BBB-F5EF-447C-9932-D8B4297180D2}"/>
          </ac:spMkLst>
        </pc:spChg>
        <pc:grpChg chg="add del">
          <ac:chgData name="Harish Pasupuleti" userId="e95141ee-7344-44d6-86a2-f7420035f32b" providerId="ADAL" clId="{61BDEABE-B4BB-409F-95D7-97E50F26F6E4}" dt="2020-02-25T13:26:54.891" v="588" actId="26606"/>
          <ac:grpSpMkLst>
            <pc:docMk/>
            <pc:sldMk cId="3396705694" sldId="274"/>
            <ac:grpSpMk id="19" creationId="{22983B4D-AA9E-4FCA-A321-B87362793229}"/>
          </ac:grpSpMkLst>
        </pc:grpChg>
        <pc:grpChg chg="add del">
          <ac:chgData name="Harish Pasupuleti" userId="e95141ee-7344-44d6-86a2-f7420035f32b" providerId="ADAL" clId="{61BDEABE-B4BB-409F-95D7-97E50F26F6E4}" dt="2020-02-25T13:27:04.593" v="592" actId="26606"/>
          <ac:grpSpMkLst>
            <pc:docMk/>
            <pc:sldMk cId="3396705694" sldId="274"/>
            <ac:grpSpMk id="29" creationId="{22983B4D-AA9E-4FCA-A321-B87362793229}"/>
          </ac:grpSpMkLst>
        </pc:grpChg>
        <pc:grpChg chg="add del">
          <ac:chgData name="Harish Pasupuleti" userId="e95141ee-7344-44d6-86a2-f7420035f32b" providerId="ADAL" clId="{61BDEABE-B4BB-409F-95D7-97E50F26F6E4}" dt="2020-02-25T13:42:24.111" v="923" actId="26606"/>
          <ac:grpSpMkLst>
            <pc:docMk/>
            <pc:sldMk cId="3396705694" sldId="274"/>
            <ac:grpSpMk id="42" creationId="{22983B4D-AA9E-4FCA-A321-B87362793229}"/>
          </ac:grpSpMkLst>
        </pc:grpChg>
        <pc:picChg chg="del">
          <ac:chgData name="Harish Pasupuleti" userId="e95141ee-7344-44d6-86a2-f7420035f32b" providerId="ADAL" clId="{61BDEABE-B4BB-409F-95D7-97E50F26F6E4}" dt="2020-02-25T13:24:22.369" v="569" actId="478"/>
          <ac:picMkLst>
            <pc:docMk/>
            <pc:sldMk cId="3396705694" sldId="274"/>
            <ac:picMk id="4" creationId="{4816EC58-E57F-4EF2-83D9-E09AED8BBB9C}"/>
          </ac:picMkLst>
        </pc:picChg>
        <pc:picChg chg="del">
          <ac:chgData name="Harish Pasupuleti" userId="e95141ee-7344-44d6-86a2-f7420035f32b" providerId="ADAL" clId="{61BDEABE-B4BB-409F-95D7-97E50F26F6E4}" dt="2020-02-25T13:24:37.501" v="571" actId="478"/>
          <ac:picMkLst>
            <pc:docMk/>
            <pc:sldMk cId="3396705694" sldId="274"/>
            <ac:picMk id="5" creationId="{D46D7988-CF5C-4FC7-97AA-EA69122B8F55}"/>
          </ac:picMkLst>
        </pc:picChg>
        <pc:picChg chg="add del">
          <ac:chgData name="Harish Pasupuleti" userId="e95141ee-7344-44d6-86a2-f7420035f32b" providerId="ADAL" clId="{61BDEABE-B4BB-409F-95D7-97E50F26F6E4}" dt="2020-02-25T13:24:58.895" v="576" actId="478"/>
          <ac:picMkLst>
            <pc:docMk/>
            <pc:sldMk cId="3396705694" sldId="274"/>
            <ac:picMk id="6" creationId="{04D365A3-1591-4833-9CF5-ACA77291F014}"/>
          </ac:picMkLst>
        </pc:picChg>
        <pc:picChg chg="add del">
          <ac:chgData name="Harish Pasupuleti" userId="e95141ee-7344-44d6-86a2-f7420035f32b" providerId="ADAL" clId="{61BDEABE-B4BB-409F-95D7-97E50F26F6E4}" dt="2020-02-25T13:25:00.120" v="577" actId="478"/>
          <ac:picMkLst>
            <pc:docMk/>
            <pc:sldMk cId="3396705694" sldId="274"/>
            <ac:picMk id="7" creationId="{5896C55F-4BB7-44A6-AA28-A69E09C245B1}"/>
          </ac:picMkLst>
        </pc:picChg>
        <pc:picChg chg="add mod ord">
          <ac:chgData name="Harish Pasupuleti" userId="e95141ee-7344-44d6-86a2-f7420035f32b" providerId="ADAL" clId="{61BDEABE-B4BB-409F-95D7-97E50F26F6E4}" dt="2020-02-25T13:42:24.123" v="924" actId="26606"/>
          <ac:picMkLst>
            <pc:docMk/>
            <pc:sldMk cId="3396705694" sldId="274"/>
            <ac:picMk id="9" creationId="{76661B3B-21CE-4FF5-BFE8-F7842C4E0D26}"/>
          </ac:picMkLst>
        </pc:picChg>
        <pc:picChg chg="add mod ord">
          <ac:chgData name="Harish Pasupuleti" userId="e95141ee-7344-44d6-86a2-f7420035f32b" providerId="ADAL" clId="{61BDEABE-B4BB-409F-95D7-97E50F26F6E4}" dt="2020-02-25T13:42:24.123" v="924" actId="26606"/>
          <ac:picMkLst>
            <pc:docMk/>
            <pc:sldMk cId="3396705694" sldId="274"/>
            <ac:picMk id="10" creationId="{F45A9E56-3306-472F-9F87-0F50370E0C47}"/>
          </ac:picMkLst>
        </pc:picChg>
        <pc:picChg chg="add mod ord">
          <ac:chgData name="Harish Pasupuleti" userId="e95141ee-7344-44d6-86a2-f7420035f32b" providerId="ADAL" clId="{61BDEABE-B4BB-409F-95D7-97E50F26F6E4}" dt="2020-02-25T13:42:24.123" v="924" actId="26606"/>
          <ac:picMkLst>
            <pc:docMk/>
            <pc:sldMk cId="3396705694" sldId="274"/>
            <ac:picMk id="11" creationId="{A69E0A68-E6ED-46FA-8249-199414CD6AEB}"/>
          </ac:picMkLst>
        </pc:picChg>
        <pc:picChg chg="add mod">
          <ac:chgData name="Harish Pasupuleti" userId="e95141ee-7344-44d6-86a2-f7420035f32b" providerId="ADAL" clId="{61BDEABE-B4BB-409F-95D7-97E50F26F6E4}" dt="2020-02-25T13:42:24.123" v="924" actId="26606"/>
          <ac:picMkLst>
            <pc:docMk/>
            <pc:sldMk cId="3396705694" sldId="274"/>
            <ac:picMk id="12" creationId="{F1656BC2-5B0E-4887-8178-A025D262045D}"/>
          </ac:picMkLst>
        </pc:picChg>
      </pc:sldChg>
      <pc:sldChg chg="del">
        <pc:chgData name="Harish Pasupuleti" userId="e95141ee-7344-44d6-86a2-f7420035f32b" providerId="ADAL" clId="{61BDEABE-B4BB-409F-95D7-97E50F26F6E4}" dt="2020-02-25T13:32:49.322" v="688" actId="47"/>
        <pc:sldMkLst>
          <pc:docMk/>
          <pc:sldMk cId="1779615235" sldId="275"/>
        </pc:sldMkLst>
      </pc:sldChg>
      <pc:sldChg chg="modSp mod">
        <pc:chgData name="Harish Pasupuleti" userId="e95141ee-7344-44d6-86a2-f7420035f32b" providerId="ADAL" clId="{61BDEABE-B4BB-409F-95D7-97E50F26F6E4}" dt="2020-02-25T13:57:26.564" v="1366" actId="33524"/>
        <pc:sldMkLst>
          <pc:docMk/>
          <pc:sldMk cId="1638372" sldId="276"/>
        </pc:sldMkLst>
        <pc:spChg chg="mod">
          <ac:chgData name="Harish Pasupuleti" userId="e95141ee-7344-44d6-86a2-f7420035f32b" providerId="ADAL" clId="{61BDEABE-B4BB-409F-95D7-97E50F26F6E4}" dt="2020-02-25T13:57:26.564" v="1366" actId="33524"/>
          <ac:spMkLst>
            <pc:docMk/>
            <pc:sldMk cId="1638372" sldId="276"/>
            <ac:spMk id="3" creationId="{5C35A1FC-DF65-4D83-9087-4D9346201FB2}"/>
          </ac:spMkLst>
        </pc:spChg>
      </pc:sldChg>
      <pc:sldChg chg="modSp">
        <pc:chgData name="Harish Pasupuleti" userId="e95141ee-7344-44d6-86a2-f7420035f32b" providerId="ADAL" clId="{61BDEABE-B4BB-409F-95D7-97E50F26F6E4}" dt="2020-02-25T13:39:47.170" v="921" actId="20577"/>
        <pc:sldMkLst>
          <pc:docMk/>
          <pc:sldMk cId="657857828" sldId="277"/>
        </pc:sldMkLst>
        <pc:graphicFrameChg chg="mod">
          <ac:chgData name="Harish Pasupuleti" userId="e95141ee-7344-44d6-86a2-f7420035f32b" providerId="ADAL" clId="{61BDEABE-B4BB-409F-95D7-97E50F26F6E4}" dt="2020-02-25T13:39:47.170" v="921" actId="20577"/>
          <ac:graphicFrameMkLst>
            <pc:docMk/>
            <pc:sldMk cId="657857828" sldId="277"/>
            <ac:graphicFrameMk id="5" creationId="{B0724B2C-D775-431C-B8BE-A003FB5494C2}"/>
          </ac:graphicFrameMkLst>
        </pc:graphicFrameChg>
      </pc:sldChg>
      <pc:sldChg chg="del">
        <pc:chgData name="Harish Pasupuleti" userId="e95141ee-7344-44d6-86a2-f7420035f32b" providerId="ADAL" clId="{61BDEABE-B4BB-409F-95D7-97E50F26F6E4}" dt="2020-02-25T13:33:00.073" v="690" actId="47"/>
        <pc:sldMkLst>
          <pc:docMk/>
          <pc:sldMk cId="1511204740" sldId="278"/>
        </pc:sldMkLst>
      </pc:sldChg>
      <pc:sldChg chg="del">
        <pc:chgData name="Harish Pasupuleti" userId="e95141ee-7344-44d6-86a2-f7420035f32b" providerId="ADAL" clId="{61BDEABE-B4BB-409F-95D7-97E50F26F6E4}" dt="2020-02-25T13:33:01.475" v="691" actId="47"/>
        <pc:sldMkLst>
          <pc:docMk/>
          <pc:sldMk cId="4274811261" sldId="279"/>
        </pc:sldMkLst>
      </pc:sldChg>
      <pc:sldChg chg="modSp">
        <pc:chgData name="Harish Pasupuleti" userId="e95141ee-7344-44d6-86a2-f7420035f32b" providerId="ADAL" clId="{61BDEABE-B4BB-409F-95D7-97E50F26F6E4}" dt="2020-02-25T13:51:28.690" v="1361" actId="33524"/>
        <pc:sldMkLst>
          <pc:docMk/>
          <pc:sldMk cId="881387733" sldId="281"/>
        </pc:sldMkLst>
        <pc:graphicFrameChg chg="mod">
          <ac:chgData name="Harish Pasupuleti" userId="e95141ee-7344-44d6-86a2-f7420035f32b" providerId="ADAL" clId="{61BDEABE-B4BB-409F-95D7-97E50F26F6E4}" dt="2020-02-25T13:51:28.690" v="1361" actId="33524"/>
          <ac:graphicFrameMkLst>
            <pc:docMk/>
            <pc:sldMk cId="881387733" sldId="281"/>
            <ac:graphicFrameMk id="22" creationId="{89378019-42C6-4CFC-95B9-56D171061971}"/>
          </ac:graphicFrameMkLst>
        </pc:graphicFrameChg>
      </pc:sldChg>
      <pc:sldChg chg="addSp delSp modSp mod ord">
        <pc:chgData name="Harish Pasupuleti" userId="e95141ee-7344-44d6-86a2-f7420035f32b" providerId="ADAL" clId="{61BDEABE-B4BB-409F-95D7-97E50F26F6E4}" dt="2020-02-25T13:49:00.411" v="1252" actId="113"/>
        <pc:sldMkLst>
          <pc:docMk/>
          <pc:sldMk cId="347614376" sldId="282"/>
        </pc:sldMkLst>
        <pc:spChg chg="mod">
          <ac:chgData name="Harish Pasupuleti" userId="e95141ee-7344-44d6-86a2-f7420035f32b" providerId="ADAL" clId="{61BDEABE-B4BB-409F-95D7-97E50F26F6E4}" dt="2020-02-25T13:15:45.400" v="532" actId="20577"/>
          <ac:spMkLst>
            <pc:docMk/>
            <pc:sldMk cId="347614376" sldId="282"/>
            <ac:spMk id="2" creationId="{5918FDCB-0580-44F4-96EE-C5D5E16C3780}"/>
          </ac:spMkLst>
        </pc:spChg>
        <pc:spChg chg="mod">
          <ac:chgData name="Harish Pasupuleti" userId="e95141ee-7344-44d6-86a2-f7420035f32b" providerId="ADAL" clId="{61BDEABE-B4BB-409F-95D7-97E50F26F6E4}" dt="2020-02-25T13:49:00.411" v="1252" actId="113"/>
          <ac:spMkLst>
            <pc:docMk/>
            <pc:sldMk cId="347614376" sldId="282"/>
            <ac:spMk id="9" creationId="{0B6F1007-D032-433A-A8E6-51A74317C768}"/>
          </ac:spMkLst>
        </pc:spChg>
        <pc:picChg chg="add mod">
          <ac:chgData name="Harish Pasupuleti" userId="e95141ee-7344-44d6-86a2-f7420035f32b" providerId="ADAL" clId="{61BDEABE-B4BB-409F-95D7-97E50F26F6E4}" dt="2020-02-25T13:06:26.900" v="353" actId="14100"/>
          <ac:picMkLst>
            <pc:docMk/>
            <pc:sldMk cId="347614376" sldId="282"/>
            <ac:picMk id="3" creationId="{081D69F4-27B5-4796-8319-3A2E5DE248E0}"/>
          </ac:picMkLst>
        </pc:picChg>
        <pc:picChg chg="del">
          <ac:chgData name="Harish Pasupuleti" userId="e95141ee-7344-44d6-86a2-f7420035f32b" providerId="ADAL" clId="{61BDEABE-B4BB-409F-95D7-97E50F26F6E4}" dt="2020-02-25T13:05:47.024" v="346" actId="478"/>
          <ac:picMkLst>
            <pc:docMk/>
            <pc:sldMk cId="347614376" sldId="282"/>
            <ac:picMk id="7" creationId="{DEF9B99B-D3F0-49CB-AAA4-4DCC6EB03314}"/>
          </ac:picMkLst>
        </pc:picChg>
      </pc:sldChg>
      <pc:sldChg chg="modSp">
        <pc:chgData name="Harish Pasupuleti" userId="e95141ee-7344-44d6-86a2-f7420035f32b" providerId="ADAL" clId="{61BDEABE-B4BB-409F-95D7-97E50F26F6E4}" dt="2020-02-25T13:51:10.449" v="1360" actId="20577"/>
        <pc:sldMkLst>
          <pc:docMk/>
          <pc:sldMk cId="3870339677" sldId="285"/>
        </pc:sldMkLst>
        <pc:graphicFrameChg chg="mod">
          <ac:chgData name="Harish Pasupuleti" userId="e95141ee-7344-44d6-86a2-f7420035f32b" providerId="ADAL" clId="{61BDEABE-B4BB-409F-95D7-97E50F26F6E4}" dt="2020-02-25T13:51:10.449" v="1360" actId="20577"/>
          <ac:graphicFrameMkLst>
            <pc:docMk/>
            <pc:sldMk cId="3870339677" sldId="285"/>
            <ac:graphicFrameMk id="6" creationId="{144A304B-1C7C-4984-8711-EE0634EC488C}"/>
          </ac:graphicFrameMkLst>
        </pc:graphicFrameChg>
      </pc:sldChg>
      <pc:sldChg chg="addSp delSp modSp add mod ord setBg">
        <pc:chgData name="Harish Pasupuleti" userId="e95141ee-7344-44d6-86a2-f7420035f32b" providerId="ADAL" clId="{61BDEABE-B4BB-409F-95D7-97E50F26F6E4}" dt="2020-02-25T13:43:29.660" v="926" actId="14100"/>
        <pc:sldMkLst>
          <pc:docMk/>
          <pc:sldMk cId="581969759" sldId="288"/>
        </pc:sldMkLst>
        <pc:spChg chg="mod">
          <ac:chgData name="Harish Pasupuleti" userId="e95141ee-7344-44d6-86a2-f7420035f32b" providerId="ADAL" clId="{61BDEABE-B4BB-409F-95D7-97E50F26F6E4}" dt="2020-02-25T13:19:10.744" v="568" actId="26606"/>
          <ac:spMkLst>
            <pc:docMk/>
            <pc:sldMk cId="581969759" sldId="288"/>
            <ac:spMk id="2" creationId="{DD540563-7EC9-4232-9C26-56ABB1E766EA}"/>
          </ac:spMkLst>
        </pc:spChg>
        <pc:spChg chg="del">
          <ac:chgData name="Harish Pasupuleti" userId="e95141ee-7344-44d6-86a2-f7420035f32b" providerId="ADAL" clId="{61BDEABE-B4BB-409F-95D7-97E50F26F6E4}" dt="2020-02-25T13:18:25.926" v="536" actId="931"/>
          <ac:spMkLst>
            <pc:docMk/>
            <pc:sldMk cId="581969759" sldId="288"/>
            <ac:spMk id="3" creationId="{2DAFA6EA-2112-405B-BD21-A63670BF6EFE}"/>
          </ac:spMkLst>
        </pc:spChg>
        <pc:spChg chg="add">
          <ac:chgData name="Harish Pasupuleti" userId="e95141ee-7344-44d6-86a2-f7420035f32b" providerId="ADAL" clId="{61BDEABE-B4BB-409F-95D7-97E50F26F6E4}" dt="2020-02-25T13:19:10.744" v="568" actId="26606"/>
          <ac:spMkLst>
            <pc:docMk/>
            <pc:sldMk cId="581969759" sldId="288"/>
            <ac:spMk id="10" creationId="{7CA0DAA6-33B8-4A25-810D-2F4D816FB40E}"/>
          </ac:spMkLst>
        </pc:spChg>
        <pc:picChg chg="add mod">
          <ac:chgData name="Harish Pasupuleti" userId="e95141ee-7344-44d6-86a2-f7420035f32b" providerId="ADAL" clId="{61BDEABE-B4BB-409F-95D7-97E50F26F6E4}" dt="2020-02-25T13:43:29.660" v="926" actId="14100"/>
          <ac:picMkLst>
            <pc:docMk/>
            <pc:sldMk cId="581969759" sldId="288"/>
            <ac:picMk id="5" creationId="{6AD4C3C2-4563-4747-9F0B-3AC2C59950AB}"/>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37.png"/><Relationship Id="rId6" Type="http://schemas.openxmlformats.org/officeDocument/2006/relationships/image" Target="../media/image30.svg"/><Relationship Id="rId11" Type="http://schemas.openxmlformats.org/officeDocument/2006/relationships/image" Target="../media/image42.png"/><Relationship Id="rId5" Type="http://schemas.openxmlformats.org/officeDocument/2006/relationships/image" Target="../media/image3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4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image" Target="../media/image48.svg"/><Relationship Id="rId1" Type="http://schemas.openxmlformats.org/officeDocument/2006/relationships/image" Target="../media/image57.png"/><Relationship Id="rId6" Type="http://schemas.openxmlformats.org/officeDocument/2006/relationships/image" Target="../media/image52.svg"/><Relationship Id="rId5" Type="http://schemas.openxmlformats.org/officeDocument/2006/relationships/image" Target="../media/image59.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6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22C0A04-8736-472F-9763-502230BDA3B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D59E6A1-8A57-4259-AD4E-597ECAECD5AF}">
      <dgm:prSet/>
      <dgm:spPr/>
      <dgm:t>
        <a:bodyPr/>
        <a:lstStyle/>
        <a:p>
          <a:r>
            <a:rPr lang="en-US" dirty="0"/>
            <a:t>The dataset here is a list of all credit card transactions done by a customer. The bank wants to know based on the customer transaction whether it is a fraud or genuine purchase. Specifically, here the problem is a classification problem where we are trying to predict the dependent variable (Fraud) with the help of the information contained in the other variables.</a:t>
          </a:r>
        </a:p>
      </dgm:t>
    </dgm:pt>
    <dgm:pt modelId="{565927CA-EE56-4ECF-99F1-D51230937D45}" type="parTrans" cxnId="{C70BDB19-EE10-4C13-A28B-2A4DAD882D41}">
      <dgm:prSet/>
      <dgm:spPr/>
      <dgm:t>
        <a:bodyPr/>
        <a:lstStyle/>
        <a:p>
          <a:endParaRPr lang="en-US"/>
        </a:p>
      </dgm:t>
    </dgm:pt>
    <dgm:pt modelId="{ADA4C3FC-BAE2-4E89-8040-6375E479B65A}" type="sibTrans" cxnId="{C70BDB19-EE10-4C13-A28B-2A4DAD882D41}">
      <dgm:prSet/>
      <dgm:spPr/>
      <dgm:t>
        <a:bodyPr/>
        <a:lstStyle/>
        <a:p>
          <a:endParaRPr lang="en-US"/>
        </a:p>
      </dgm:t>
    </dgm:pt>
    <dgm:pt modelId="{0C346A0D-1CB4-46F2-91B3-B487577195B3}" type="pres">
      <dgm:prSet presAssocID="{222C0A04-8736-472F-9763-502230BDA3BE}" presName="vert0" presStyleCnt="0">
        <dgm:presLayoutVars>
          <dgm:dir/>
          <dgm:animOne val="branch"/>
          <dgm:animLvl val="lvl"/>
        </dgm:presLayoutVars>
      </dgm:prSet>
      <dgm:spPr/>
    </dgm:pt>
    <dgm:pt modelId="{36B35667-834B-4BB0-A18A-B821662EFA07}" type="pres">
      <dgm:prSet presAssocID="{4D59E6A1-8A57-4259-AD4E-597ECAECD5AF}" presName="thickLine" presStyleLbl="alignNode1" presStyleIdx="0" presStyleCnt="1"/>
      <dgm:spPr/>
    </dgm:pt>
    <dgm:pt modelId="{B57D5C7C-127B-4208-AD49-D81CB23F9368}" type="pres">
      <dgm:prSet presAssocID="{4D59E6A1-8A57-4259-AD4E-597ECAECD5AF}" presName="horz1" presStyleCnt="0"/>
      <dgm:spPr/>
    </dgm:pt>
    <dgm:pt modelId="{291B4B3E-B133-4F11-AF59-2E48F3AE9A4E}" type="pres">
      <dgm:prSet presAssocID="{4D59E6A1-8A57-4259-AD4E-597ECAECD5AF}" presName="tx1" presStyleLbl="revTx" presStyleIdx="0" presStyleCnt="1"/>
      <dgm:spPr/>
    </dgm:pt>
    <dgm:pt modelId="{F55E94CE-CA62-4077-B71A-3AAC78FC7284}" type="pres">
      <dgm:prSet presAssocID="{4D59E6A1-8A57-4259-AD4E-597ECAECD5AF}" presName="vert1" presStyleCnt="0"/>
      <dgm:spPr/>
    </dgm:pt>
  </dgm:ptLst>
  <dgm:cxnLst>
    <dgm:cxn modelId="{C70BDB19-EE10-4C13-A28B-2A4DAD882D41}" srcId="{222C0A04-8736-472F-9763-502230BDA3BE}" destId="{4D59E6A1-8A57-4259-AD4E-597ECAECD5AF}" srcOrd="0" destOrd="0" parTransId="{565927CA-EE56-4ECF-99F1-D51230937D45}" sibTransId="{ADA4C3FC-BAE2-4E89-8040-6375E479B65A}"/>
    <dgm:cxn modelId="{E03C949E-3BB6-4057-91EA-63D2C0D85D28}" type="presOf" srcId="{4D59E6A1-8A57-4259-AD4E-597ECAECD5AF}" destId="{291B4B3E-B133-4F11-AF59-2E48F3AE9A4E}" srcOrd="0" destOrd="0" presId="urn:microsoft.com/office/officeart/2008/layout/LinedList"/>
    <dgm:cxn modelId="{87BFE4CF-F6D0-4D5F-B62C-4F89AFF08577}" type="presOf" srcId="{222C0A04-8736-472F-9763-502230BDA3BE}" destId="{0C346A0D-1CB4-46F2-91B3-B487577195B3}" srcOrd="0" destOrd="0" presId="urn:microsoft.com/office/officeart/2008/layout/LinedList"/>
    <dgm:cxn modelId="{251B7468-F37C-4E59-B91C-CC91CD02F769}" type="presParOf" srcId="{0C346A0D-1CB4-46F2-91B3-B487577195B3}" destId="{36B35667-834B-4BB0-A18A-B821662EFA07}" srcOrd="0" destOrd="0" presId="urn:microsoft.com/office/officeart/2008/layout/LinedList"/>
    <dgm:cxn modelId="{5BECC633-A263-4766-8819-FAACCF836845}" type="presParOf" srcId="{0C346A0D-1CB4-46F2-91B3-B487577195B3}" destId="{B57D5C7C-127B-4208-AD49-D81CB23F9368}" srcOrd="1" destOrd="0" presId="urn:microsoft.com/office/officeart/2008/layout/LinedList"/>
    <dgm:cxn modelId="{AB007400-F9C0-46A2-B0D4-264DCE9D6771}" type="presParOf" srcId="{B57D5C7C-127B-4208-AD49-D81CB23F9368}" destId="{291B4B3E-B133-4F11-AF59-2E48F3AE9A4E}" srcOrd="0" destOrd="0" presId="urn:microsoft.com/office/officeart/2008/layout/LinedList"/>
    <dgm:cxn modelId="{15112118-A52D-45B1-A2F0-DF27587FD12B}" type="presParOf" srcId="{B57D5C7C-127B-4208-AD49-D81CB23F9368}" destId="{F55E94CE-CA62-4077-B71A-3AAC78FC72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C5EA49-2949-498D-93B3-5613D7DB0A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F0B9A6B-5809-45B0-820E-8CC692332132}">
      <dgm:prSet/>
      <dgm:spPr/>
      <dgm:t>
        <a:bodyPr/>
        <a:lstStyle/>
        <a:p>
          <a:r>
            <a:rPr lang="en-US" dirty="0"/>
            <a:t>'</a:t>
          </a:r>
          <a:r>
            <a:rPr lang="en-IN" dirty="0"/>
            <a:t>Distance_from_home</a:t>
          </a:r>
          <a:r>
            <a:rPr lang="en-US" dirty="0"/>
            <a:t>': 0, </a:t>
          </a:r>
        </a:p>
      </dgm:t>
    </dgm:pt>
    <dgm:pt modelId="{A1B79761-895D-4107-9517-EFEC5B325133}" type="parTrans" cxnId="{2F51970E-E6D5-46AB-8021-11D3F9806D2F}">
      <dgm:prSet/>
      <dgm:spPr/>
      <dgm:t>
        <a:bodyPr/>
        <a:lstStyle/>
        <a:p>
          <a:endParaRPr lang="en-US"/>
        </a:p>
      </dgm:t>
    </dgm:pt>
    <dgm:pt modelId="{AB7BFA74-AEE4-410B-BB12-01CF04D735D2}" type="sibTrans" cxnId="{2F51970E-E6D5-46AB-8021-11D3F9806D2F}">
      <dgm:prSet/>
      <dgm:spPr/>
      <dgm:t>
        <a:bodyPr/>
        <a:lstStyle/>
        <a:p>
          <a:endParaRPr lang="en-US"/>
        </a:p>
      </dgm:t>
    </dgm:pt>
    <dgm:pt modelId="{E8C368AA-0CF4-4AA3-A793-68BAE6A07B78}">
      <dgm:prSet/>
      <dgm:spPr/>
      <dgm:t>
        <a:bodyPr/>
        <a:lstStyle/>
        <a:p>
          <a:r>
            <a:rPr lang="en-US" dirty="0"/>
            <a:t>'</a:t>
          </a:r>
          <a:r>
            <a:rPr lang="en-IN" dirty="0"/>
            <a:t>Distance_from_last_transaction</a:t>
          </a:r>
          <a:r>
            <a:rPr lang="en-US" dirty="0"/>
            <a:t>': 0, </a:t>
          </a:r>
        </a:p>
      </dgm:t>
    </dgm:pt>
    <dgm:pt modelId="{3633C847-BA94-4A2A-B95C-BC7EAEEF2341}" type="parTrans" cxnId="{9E003E23-5E33-483B-A728-AD8DD9C204F8}">
      <dgm:prSet/>
      <dgm:spPr/>
      <dgm:t>
        <a:bodyPr/>
        <a:lstStyle/>
        <a:p>
          <a:endParaRPr lang="en-US"/>
        </a:p>
      </dgm:t>
    </dgm:pt>
    <dgm:pt modelId="{A173DF64-E8DB-4736-8607-3337B91B7451}" type="sibTrans" cxnId="{9E003E23-5E33-483B-A728-AD8DD9C204F8}">
      <dgm:prSet/>
      <dgm:spPr/>
      <dgm:t>
        <a:bodyPr/>
        <a:lstStyle/>
        <a:p>
          <a:endParaRPr lang="en-US"/>
        </a:p>
      </dgm:t>
    </dgm:pt>
    <dgm:pt modelId="{7E10A584-BB9B-4A59-BDC0-171100CC4E99}">
      <dgm:prSet/>
      <dgm:spPr/>
      <dgm:t>
        <a:bodyPr/>
        <a:lstStyle/>
        <a:p>
          <a:r>
            <a:rPr lang="en-US" dirty="0"/>
            <a:t>'Ratio_to_median_purchase_price': 0, </a:t>
          </a:r>
        </a:p>
      </dgm:t>
    </dgm:pt>
    <dgm:pt modelId="{0BBFE106-CBB7-4264-BA87-AEA7B9D9A023}" type="parTrans" cxnId="{5418E369-8CFF-4589-BF62-DE8D2E30A7A2}">
      <dgm:prSet/>
      <dgm:spPr/>
      <dgm:t>
        <a:bodyPr/>
        <a:lstStyle/>
        <a:p>
          <a:endParaRPr lang="en-US"/>
        </a:p>
      </dgm:t>
    </dgm:pt>
    <dgm:pt modelId="{1BB00695-C53D-49D8-8315-9469C490C1F7}" type="sibTrans" cxnId="{5418E369-8CFF-4589-BF62-DE8D2E30A7A2}">
      <dgm:prSet/>
      <dgm:spPr/>
      <dgm:t>
        <a:bodyPr/>
        <a:lstStyle/>
        <a:p>
          <a:endParaRPr lang="en-US"/>
        </a:p>
      </dgm:t>
    </dgm:pt>
    <dgm:pt modelId="{A00D2825-51F3-4C1B-9624-5D6E2FA9B659}">
      <dgm:prSet/>
      <dgm:spPr/>
      <dgm:t>
        <a:bodyPr/>
        <a:lstStyle/>
        <a:p>
          <a:r>
            <a:rPr lang="en-US" dirty="0"/>
            <a:t>'R</a:t>
          </a:r>
          <a:r>
            <a:rPr lang="en-IN" dirty="0"/>
            <a:t>epeat_retailer</a:t>
          </a:r>
          <a:r>
            <a:rPr lang="en-US" dirty="0"/>
            <a:t>': 0, </a:t>
          </a:r>
        </a:p>
      </dgm:t>
    </dgm:pt>
    <dgm:pt modelId="{2E328865-D46F-4B41-AF45-5FC76527CA03}" type="parTrans" cxnId="{C71D9CE7-FEE2-4E76-AC89-FE6AF0A562E5}">
      <dgm:prSet/>
      <dgm:spPr/>
      <dgm:t>
        <a:bodyPr/>
        <a:lstStyle/>
        <a:p>
          <a:endParaRPr lang="en-US"/>
        </a:p>
      </dgm:t>
    </dgm:pt>
    <dgm:pt modelId="{B0F60DED-D7C3-44A3-B5D3-BB64C4D12748}" type="sibTrans" cxnId="{C71D9CE7-FEE2-4E76-AC89-FE6AF0A562E5}">
      <dgm:prSet/>
      <dgm:spPr/>
      <dgm:t>
        <a:bodyPr/>
        <a:lstStyle/>
        <a:p>
          <a:endParaRPr lang="en-US"/>
        </a:p>
      </dgm:t>
    </dgm:pt>
    <dgm:pt modelId="{01883329-EAF8-478D-943A-C085B8B03C23}">
      <dgm:prSet/>
      <dgm:spPr/>
      <dgm:t>
        <a:bodyPr/>
        <a:lstStyle/>
        <a:p>
          <a:r>
            <a:rPr lang="en-US" dirty="0"/>
            <a:t>'U</a:t>
          </a:r>
          <a:r>
            <a:rPr lang="en-IN" dirty="0"/>
            <a:t>sed_chip</a:t>
          </a:r>
          <a:r>
            <a:rPr lang="en-US" dirty="0"/>
            <a:t>': 0, </a:t>
          </a:r>
        </a:p>
      </dgm:t>
    </dgm:pt>
    <dgm:pt modelId="{BBF03140-D919-47DD-876A-C13DD4009713}" type="parTrans" cxnId="{004F65B2-613C-4478-9BFF-87729F09889F}">
      <dgm:prSet/>
      <dgm:spPr/>
      <dgm:t>
        <a:bodyPr/>
        <a:lstStyle/>
        <a:p>
          <a:endParaRPr lang="en-US"/>
        </a:p>
      </dgm:t>
    </dgm:pt>
    <dgm:pt modelId="{E115E07B-B359-42FD-9214-9ECEE550F928}" type="sibTrans" cxnId="{004F65B2-613C-4478-9BFF-87729F09889F}">
      <dgm:prSet/>
      <dgm:spPr/>
      <dgm:t>
        <a:bodyPr/>
        <a:lstStyle/>
        <a:p>
          <a:endParaRPr lang="en-US"/>
        </a:p>
      </dgm:t>
    </dgm:pt>
    <dgm:pt modelId="{F740620A-1EDF-4DC5-8D5C-A621DCFE2E8D}">
      <dgm:prSet/>
      <dgm:spPr/>
      <dgm:t>
        <a:bodyPr/>
        <a:lstStyle/>
        <a:p>
          <a:r>
            <a:rPr lang="en-US" dirty="0"/>
            <a:t>'U</a:t>
          </a:r>
          <a:r>
            <a:rPr lang="en-IN" dirty="0"/>
            <a:t>sed_pin_number</a:t>
          </a:r>
          <a:r>
            <a:rPr lang="en-US" dirty="0"/>
            <a:t>': 0, </a:t>
          </a:r>
        </a:p>
      </dgm:t>
    </dgm:pt>
    <dgm:pt modelId="{C29D5F95-F6B9-4D5C-AE11-11D78EEE73D6}" type="parTrans" cxnId="{CF43D5A7-F3EA-47F5-BDEA-B50ABC1B9D70}">
      <dgm:prSet/>
      <dgm:spPr/>
      <dgm:t>
        <a:bodyPr/>
        <a:lstStyle/>
        <a:p>
          <a:endParaRPr lang="en-US"/>
        </a:p>
      </dgm:t>
    </dgm:pt>
    <dgm:pt modelId="{C4707CF3-4721-4B5D-AE78-11266A16EF21}" type="sibTrans" cxnId="{CF43D5A7-F3EA-47F5-BDEA-B50ABC1B9D70}">
      <dgm:prSet/>
      <dgm:spPr/>
      <dgm:t>
        <a:bodyPr/>
        <a:lstStyle/>
        <a:p>
          <a:endParaRPr lang="en-US"/>
        </a:p>
      </dgm:t>
    </dgm:pt>
    <dgm:pt modelId="{F2DBC253-6484-4848-B1AE-EC80B9903629}">
      <dgm:prSet/>
      <dgm:spPr/>
      <dgm:t>
        <a:bodyPr/>
        <a:lstStyle/>
        <a:p>
          <a:r>
            <a:rPr lang="en-US" dirty="0"/>
            <a:t>'O</a:t>
          </a:r>
          <a:r>
            <a:rPr lang="en-IN" dirty="0"/>
            <a:t>nline_order</a:t>
          </a:r>
          <a:r>
            <a:rPr lang="en-US" dirty="0"/>
            <a:t>': 0, </a:t>
          </a:r>
        </a:p>
      </dgm:t>
    </dgm:pt>
    <dgm:pt modelId="{0750C559-729C-4588-8AC3-FD11205CD2F8}" type="parTrans" cxnId="{4EB43223-76B8-42EB-BC72-5375FE7E6931}">
      <dgm:prSet/>
      <dgm:spPr/>
      <dgm:t>
        <a:bodyPr/>
        <a:lstStyle/>
        <a:p>
          <a:endParaRPr lang="en-US"/>
        </a:p>
      </dgm:t>
    </dgm:pt>
    <dgm:pt modelId="{8F5B01DF-392D-43CA-B9F8-C78A6483F0EB}" type="sibTrans" cxnId="{4EB43223-76B8-42EB-BC72-5375FE7E6931}">
      <dgm:prSet/>
      <dgm:spPr/>
      <dgm:t>
        <a:bodyPr/>
        <a:lstStyle/>
        <a:p>
          <a:endParaRPr lang="en-US"/>
        </a:p>
      </dgm:t>
    </dgm:pt>
    <dgm:pt modelId="{6F39839B-9DBC-4163-BC1C-A866AA67D0D8}">
      <dgm:prSet/>
      <dgm:spPr/>
      <dgm:t>
        <a:bodyPr/>
        <a:lstStyle/>
        <a:p>
          <a:r>
            <a:rPr lang="en-US" dirty="0"/>
            <a:t>'F</a:t>
          </a:r>
          <a:r>
            <a:rPr lang="en-IN" dirty="0"/>
            <a:t>raud</a:t>
          </a:r>
          <a:r>
            <a:rPr lang="en-US" dirty="0"/>
            <a:t>': 0, </a:t>
          </a:r>
        </a:p>
      </dgm:t>
    </dgm:pt>
    <dgm:pt modelId="{C18B6E1A-848B-4D1F-80A8-8D44D3E94FC3}" type="parTrans" cxnId="{73A0CA59-D274-423F-860D-3BEF6817B3A4}">
      <dgm:prSet/>
      <dgm:spPr/>
      <dgm:t>
        <a:bodyPr/>
        <a:lstStyle/>
        <a:p>
          <a:endParaRPr lang="en-US"/>
        </a:p>
      </dgm:t>
    </dgm:pt>
    <dgm:pt modelId="{75D559E6-54A2-43AC-A842-E9C80A460E4F}" type="sibTrans" cxnId="{73A0CA59-D274-423F-860D-3BEF6817B3A4}">
      <dgm:prSet/>
      <dgm:spPr/>
      <dgm:t>
        <a:bodyPr/>
        <a:lstStyle/>
        <a:p>
          <a:endParaRPr lang="en-US"/>
        </a:p>
      </dgm:t>
    </dgm:pt>
    <dgm:pt modelId="{BB370DC6-12C3-4E6A-959E-8C1DA7B40C2A}" type="pres">
      <dgm:prSet presAssocID="{8FC5EA49-2949-498D-93B3-5613D7DB0A4C}" presName="vert0" presStyleCnt="0">
        <dgm:presLayoutVars>
          <dgm:dir/>
          <dgm:animOne val="branch"/>
          <dgm:animLvl val="lvl"/>
        </dgm:presLayoutVars>
      </dgm:prSet>
      <dgm:spPr/>
    </dgm:pt>
    <dgm:pt modelId="{D809B524-6EF6-4A42-B34B-12F3B2E097FF}" type="pres">
      <dgm:prSet presAssocID="{1F0B9A6B-5809-45B0-820E-8CC692332132}" presName="thickLine" presStyleLbl="alignNode1" presStyleIdx="0" presStyleCnt="8"/>
      <dgm:spPr/>
    </dgm:pt>
    <dgm:pt modelId="{F18086FE-C59D-4FF0-B505-1927D4818F7D}" type="pres">
      <dgm:prSet presAssocID="{1F0B9A6B-5809-45B0-820E-8CC692332132}" presName="horz1" presStyleCnt="0"/>
      <dgm:spPr/>
    </dgm:pt>
    <dgm:pt modelId="{893F94F3-21C2-44B2-ABEE-AAE739E9B3C6}" type="pres">
      <dgm:prSet presAssocID="{1F0B9A6B-5809-45B0-820E-8CC692332132}" presName="tx1" presStyleLbl="revTx" presStyleIdx="0" presStyleCnt="8"/>
      <dgm:spPr/>
    </dgm:pt>
    <dgm:pt modelId="{3912C823-D2DC-48E7-9B2D-EA4EBD44DFAB}" type="pres">
      <dgm:prSet presAssocID="{1F0B9A6B-5809-45B0-820E-8CC692332132}" presName="vert1" presStyleCnt="0"/>
      <dgm:spPr/>
    </dgm:pt>
    <dgm:pt modelId="{FAF5BC02-EE6F-40FC-9EFC-658A748874E9}" type="pres">
      <dgm:prSet presAssocID="{E8C368AA-0CF4-4AA3-A793-68BAE6A07B78}" presName="thickLine" presStyleLbl="alignNode1" presStyleIdx="1" presStyleCnt="8"/>
      <dgm:spPr/>
    </dgm:pt>
    <dgm:pt modelId="{4B4D088E-0891-4A7A-B8D7-9EF12DDBE6DF}" type="pres">
      <dgm:prSet presAssocID="{E8C368AA-0CF4-4AA3-A793-68BAE6A07B78}" presName="horz1" presStyleCnt="0"/>
      <dgm:spPr/>
    </dgm:pt>
    <dgm:pt modelId="{C088A87E-7951-45DD-8FFE-01F3C0F17DA2}" type="pres">
      <dgm:prSet presAssocID="{E8C368AA-0CF4-4AA3-A793-68BAE6A07B78}" presName="tx1" presStyleLbl="revTx" presStyleIdx="1" presStyleCnt="8"/>
      <dgm:spPr/>
    </dgm:pt>
    <dgm:pt modelId="{9E8D386D-BA09-4FD7-BD37-F76658F5902E}" type="pres">
      <dgm:prSet presAssocID="{E8C368AA-0CF4-4AA3-A793-68BAE6A07B78}" presName="vert1" presStyleCnt="0"/>
      <dgm:spPr/>
    </dgm:pt>
    <dgm:pt modelId="{17C00AEE-15E0-41E5-AB06-972809CDCF55}" type="pres">
      <dgm:prSet presAssocID="{7E10A584-BB9B-4A59-BDC0-171100CC4E99}" presName="thickLine" presStyleLbl="alignNode1" presStyleIdx="2" presStyleCnt="8"/>
      <dgm:spPr/>
    </dgm:pt>
    <dgm:pt modelId="{44FEC193-849D-4B1D-BABF-152BA9DA6600}" type="pres">
      <dgm:prSet presAssocID="{7E10A584-BB9B-4A59-BDC0-171100CC4E99}" presName="horz1" presStyleCnt="0"/>
      <dgm:spPr/>
    </dgm:pt>
    <dgm:pt modelId="{77D835FE-517C-447D-9962-30200CB03446}" type="pres">
      <dgm:prSet presAssocID="{7E10A584-BB9B-4A59-BDC0-171100CC4E99}" presName="tx1" presStyleLbl="revTx" presStyleIdx="2" presStyleCnt="8"/>
      <dgm:spPr/>
    </dgm:pt>
    <dgm:pt modelId="{DCDD3C5D-9F73-4F2B-9115-F7F645DBABDC}" type="pres">
      <dgm:prSet presAssocID="{7E10A584-BB9B-4A59-BDC0-171100CC4E99}" presName="vert1" presStyleCnt="0"/>
      <dgm:spPr/>
    </dgm:pt>
    <dgm:pt modelId="{2B943AC6-D9C1-41CE-98FA-008933259A67}" type="pres">
      <dgm:prSet presAssocID="{A00D2825-51F3-4C1B-9624-5D6E2FA9B659}" presName="thickLine" presStyleLbl="alignNode1" presStyleIdx="3" presStyleCnt="8"/>
      <dgm:spPr/>
    </dgm:pt>
    <dgm:pt modelId="{03AA1D7E-A00F-451B-8184-0A153BBD0974}" type="pres">
      <dgm:prSet presAssocID="{A00D2825-51F3-4C1B-9624-5D6E2FA9B659}" presName="horz1" presStyleCnt="0"/>
      <dgm:spPr/>
    </dgm:pt>
    <dgm:pt modelId="{411E0475-C567-4AC9-8ABA-9E19BE6A834C}" type="pres">
      <dgm:prSet presAssocID="{A00D2825-51F3-4C1B-9624-5D6E2FA9B659}" presName="tx1" presStyleLbl="revTx" presStyleIdx="3" presStyleCnt="8"/>
      <dgm:spPr/>
    </dgm:pt>
    <dgm:pt modelId="{21B7F297-4144-4D9A-88AF-41D6932E5834}" type="pres">
      <dgm:prSet presAssocID="{A00D2825-51F3-4C1B-9624-5D6E2FA9B659}" presName="vert1" presStyleCnt="0"/>
      <dgm:spPr/>
    </dgm:pt>
    <dgm:pt modelId="{1E4AC688-ED4C-4D71-AA9D-E834D29FE74D}" type="pres">
      <dgm:prSet presAssocID="{01883329-EAF8-478D-943A-C085B8B03C23}" presName="thickLine" presStyleLbl="alignNode1" presStyleIdx="4" presStyleCnt="8"/>
      <dgm:spPr/>
    </dgm:pt>
    <dgm:pt modelId="{C61947B7-93F7-4AB5-83FE-1BEF9245844A}" type="pres">
      <dgm:prSet presAssocID="{01883329-EAF8-478D-943A-C085B8B03C23}" presName="horz1" presStyleCnt="0"/>
      <dgm:spPr/>
    </dgm:pt>
    <dgm:pt modelId="{0575A1E6-4419-4652-8FCD-5427E0F4608A}" type="pres">
      <dgm:prSet presAssocID="{01883329-EAF8-478D-943A-C085B8B03C23}" presName="tx1" presStyleLbl="revTx" presStyleIdx="4" presStyleCnt="8"/>
      <dgm:spPr/>
    </dgm:pt>
    <dgm:pt modelId="{2A355DFE-3C24-4BBA-8893-853602F05CAA}" type="pres">
      <dgm:prSet presAssocID="{01883329-EAF8-478D-943A-C085B8B03C23}" presName="vert1" presStyleCnt="0"/>
      <dgm:spPr/>
    </dgm:pt>
    <dgm:pt modelId="{ECE7B16C-0A71-4691-857F-AF2D4699C509}" type="pres">
      <dgm:prSet presAssocID="{F740620A-1EDF-4DC5-8D5C-A621DCFE2E8D}" presName="thickLine" presStyleLbl="alignNode1" presStyleIdx="5" presStyleCnt="8"/>
      <dgm:spPr/>
    </dgm:pt>
    <dgm:pt modelId="{97739E5A-4E32-4374-AC3E-1E608BF69A43}" type="pres">
      <dgm:prSet presAssocID="{F740620A-1EDF-4DC5-8D5C-A621DCFE2E8D}" presName="horz1" presStyleCnt="0"/>
      <dgm:spPr/>
    </dgm:pt>
    <dgm:pt modelId="{CDC7718F-BEC2-40E3-99C6-7E6A5D7AF112}" type="pres">
      <dgm:prSet presAssocID="{F740620A-1EDF-4DC5-8D5C-A621DCFE2E8D}" presName="tx1" presStyleLbl="revTx" presStyleIdx="5" presStyleCnt="8"/>
      <dgm:spPr/>
    </dgm:pt>
    <dgm:pt modelId="{58587C53-A897-41CA-9215-FFAA15DD272B}" type="pres">
      <dgm:prSet presAssocID="{F740620A-1EDF-4DC5-8D5C-A621DCFE2E8D}" presName="vert1" presStyleCnt="0"/>
      <dgm:spPr/>
    </dgm:pt>
    <dgm:pt modelId="{DB817DAD-BE45-4CC9-BD30-F4AEBE4A8688}" type="pres">
      <dgm:prSet presAssocID="{F2DBC253-6484-4848-B1AE-EC80B9903629}" presName="thickLine" presStyleLbl="alignNode1" presStyleIdx="6" presStyleCnt="8"/>
      <dgm:spPr/>
    </dgm:pt>
    <dgm:pt modelId="{EFFA8953-32C1-405A-94EB-52E849541E27}" type="pres">
      <dgm:prSet presAssocID="{F2DBC253-6484-4848-B1AE-EC80B9903629}" presName="horz1" presStyleCnt="0"/>
      <dgm:spPr/>
    </dgm:pt>
    <dgm:pt modelId="{887A82AC-BC9A-4461-A985-21D56F9BDDB6}" type="pres">
      <dgm:prSet presAssocID="{F2DBC253-6484-4848-B1AE-EC80B9903629}" presName="tx1" presStyleLbl="revTx" presStyleIdx="6" presStyleCnt="8"/>
      <dgm:spPr/>
    </dgm:pt>
    <dgm:pt modelId="{AA9CF924-A2D6-42CE-A789-EC788AB6B0DD}" type="pres">
      <dgm:prSet presAssocID="{F2DBC253-6484-4848-B1AE-EC80B9903629}" presName="vert1" presStyleCnt="0"/>
      <dgm:spPr/>
    </dgm:pt>
    <dgm:pt modelId="{D0C04D61-9081-4E09-B0F9-CFFBDD9D498E}" type="pres">
      <dgm:prSet presAssocID="{6F39839B-9DBC-4163-BC1C-A866AA67D0D8}" presName="thickLine" presStyleLbl="alignNode1" presStyleIdx="7" presStyleCnt="8"/>
      <dgm:spPr/>
    </dgm:pt>
    <dgm:pt modelId="{2B8B3F5E-C023-4433-B10E-ACAE25ADE244}" type="pres">
      <dgm:prSet presAssocID="{6F39839B-9DBC-4163-BC1C-A866AA67D0D8}" presName="horz1" presStyleCnt="0"/>
      <dgm:spPr/>
    </dgm:pt>
    <dgm:pt modelId="{BDAA04AC-C23F-4909-9EBC-D318BBE79A7D}" type="pres">
      <dgm:prSet presAssocID="{6F39839B-9DBC-4163-BC1C-A866AA67D0D8}" presName="tx1" presStyleLbl="revTx" presStyleIdx="7" presStyleCnt="8"/>
      <dgm:spPr/>
    </dgm:pt>
    <dgm:pt modelId="{8E6E199D-6EE0-4139-80EC-CAA8AD8597AE}" type="pres">
      <dgm:prSet presAssocID="{6F39839B-9DBC-4163-BC1C-A866AA67D0D8}" presName="vert1" presStyleCnt="0"/>
      <dgm:spPr/>
    </dgm:pt>
  </dgm:ptLst>
  <dgm:cxnLst>
    <dgm:cxn modelId="{2F51970E-E6D5-46AB-8021-11D3F9806D2F}" srcId="{8FC5EA49-2949-498D-93B3-5613D7DB0A4C}" destId="{1F0B9A6B-5809-45B0-820E-8CC692332132}" srcOrd="0" destOrd="0" parTransId="{A1B79761-895D-4107-9517-EFEC5B325133}" sibTransId="{AB7BFA74-AEE4-410B-BB12-01CF04D735D2}"/>
    <dgm:cxn modelId="{B0BCD10F-2CEC-4702-BB30-1406FD8F37E5}" type="presOf" srcId="{1F0B9A6B-5809-45B0-820E-8CC692332132}" destId="{893F94F3-21C2-44B2-ABEE-AAE739E9B3C6}" srcOrd="0" destOrd="0" presId="urn:microsoft.com/office/officeart/2008/layout/LinedList"/>
    <dgm:cxn modelId="{4EB43223-76B8-42EB-BC72-5375FE7E6931}" srcId="{8FC5EA49-2949-498D-93B3-5613D7DB0A4C}" destId="{F2DBC253-6484-4848-B1AE-EC80B9903629}" srcOrd="6" destOrd="0" parTransId="{0750C559-729C-4588-8AC3-FD11205CD2F8}" sibTransId="{8F5B01DF-392D-43CA-B9F8-C78A6483F0EB}"/>
    <dgm:cxn modelId="{9E003E23-5E33-483B-A728-AD8DD9C204F8}" srcId="{8FC5EA49-2949-498D-93B3-5613D7DB0A4C}" destId="{E8C368AA-0CF4-4AA3-A793-68BAE6A07B78}" srcOrd="1" destOrd="0" parTransId="{3633C847-BA94-4A2A-B95C-BC7EAEEF2341}" sibTransId="{A173DF64-E8DB-4736-8607-3337B91B7451}"/>
    <dgm:cxn modelId="{237AD441-B17A-4409-A6F4-1BE0BE731FCC}" type="presOf" srcId="{01883329-EAF8-478D-943A-C085B8B03C23}" destId="{0575A1E6-4419-4652-8FCD-5427E0F4608A}" srcOrd="0" destOrd="0" presId="urn:microsoft.com/office/officeart/2008/layout/LinedList"/>
    <dgm:cxn modelId="{72305A44-2EBE-499E-8B6F-AE3A1E60A963}" type="presOf" srcId="{A00D2825-51F3-4C1B-9624-5D6E2FA9B659}" destId="{411E0475-C567-4AC9-8ABA-9E19BE6A834C}" srcOrd="0" destOrd="0" presId="urn:microsoft.com/office/officeart/2008/layout/LinedList"/>
    <dgm:cxn modelId="{5418E369-8CFF-4589-BF62-DE8D2E30A7A2}" srcId="{8FC5EA49-2949-498D-93B3-5613D7DB0A4C}" destId="{7E10A584-BB9B-4A59-BDC0-171100CC4E99}" srcOrd="2" destOrd="0" parTransId="{0BBFE106-CBB7-4264-BA87-AEA7B9D9A023}" sibTransId="{1BB00695-C53D-49D8-8315-9469C490C1F7}"/>
    <dgm:cxn modelId="{3C45C654-9E25-4F5F-AA4C-B74E3B920878}" type="presOf" srcId="{F740620A-1EDF-4DC5-8D5C-A621DCFE2E8D}" destId="{CDC7718F-BEC2-40E3-99C6-7E6A5D7AF112}" srcOrd="0" destOrd="0" presId="urn:microsoft.com/office/officeart/2008/layout/LinedList"/>
    <dgm:cxn modelId="{73A0CA59-D274-423F-860D-3BEF6817B3A4}" srcId="{8FC5EA49-2949-498D-93B3-5613D7DB0A4C}" destId="{6F39839B-9DBC-4163-BC1C-A866AA67D0D8}" srcOrd="7" destOrd="0" parTransId="{C18B6E1A-848B-4D1F-80A8-8D44D3E94FC3}" sibTransId="{75D559E6-54A2-43AC-A842-E9C80A460E4F}"/>
    <dgm:cxn modelId="{CF43D5A7-F3EA-47F5-BDEA-B50ABC1B9D70}" srcId="{8FC5EA49-2949-498D-93B3-5613D7DB0A4C}" destId="{F740620A-1EDF-4DC5-8D5C-A621DCFE2E8D}" srcOrd="5" destOrd="0" parTransId="{C29D5F95-F6B9-4D5C-AE11-11D78EEE73D6}" sibTransId="{C4707CF3-4721-4B5D-AE78-11266A16EF21}"/>
    <dgm:cxn modelId="{004F65B2-613C-4478-9BFF-87729F09889F}" srcId="{8FC5EA49-2949-498D-93B3-5613D7DB0A4C}" destId="{01883329-EAF8-478D-943A-C085B8B03C23}" srcOrd="4" destOrd="0" parTransId="{BBF03140-D919-47DD-876A-C13DD4009713}" sibTransId="{E115E07B-B359-42FD-9214-9ECEE550F928}"/>
    <dgm:cxn modelId="{17CB6AB9-B31A-41C0-9FC3-75D7C2A3AA4E}" type="presOf" srcId="{7E10A584-BB9B-4A59-BDC0-171100CC4E99}" destId="{77D835FE-517C-447D-9962-30200CB03446}" srcOrd="0" destOrd="0" presId="urn:microsoft.com/office/officeart/2008/layout/LinedList"/>
    <dgm:cxn modelId="{7650E8C7-3F72-4151-A0CE-DC446314292C}" type="presOf" srcId="{8FC5EA49-2949-498D-93B3-5613D7DB0A4C}" destId="{BB370DC6-12C3-4E6A-959E-8C1DA7B40C2A}" srcOrd="0" destOrd="0" presId="urn:microsoft.com/office/officeart/2008/layout/LinedList"/>
    <dgm:cxn modelId="{C71D9CE7-FEE2-4E76-AC89-FE6AF0A562E5}" srcId="{8FC5EA49-2949-498D-93B3-5613D7DB0A4C}" destId="{A00D2825-51F3-4C1B-9624-5D6E2FA9B659}" srcOrd="3" destOrd="0" parTransId="{2E328865-D46F-4B41-AF45-5FC76527CA03}" sibTransId="{B0F60DED-D7C3-44A3-B5D3-BB64C4D12748}"/>
    <dgm:cxn modelId="{D4BC03E9-CE42-43DD-803B-CD2B1F5ED084}" type="presOf" srcId="{F2DBC253-6484-4848-B1AE-EC80B9903629}" destId="{887A82AC-BC9A-4461-A985-21D56F9BDDB6}" srcOrd="0" destOrd="0" presId="urn:microsoft.com/office/officeart/2008/layout/LinedList"/>
    <dgm:cxn modelId="{6DE535EC-8561-4DAD-B5D9-6CD6208A1D0F}" type="presOf" srcId="{E8C368AA-0CF4-4AA3-A793-68BAE6A07B78}" destId="{C088A87E-7951-45DD-8FFE-01F3C0F17DA2}" srcOrd="0" destOrd="0" presId="urn:microsoft.com/office/officeart/2008/layout/LinedList"/>
    <dgm:cxn modelId="{F6698AF8-4D07-4478-A5C4-3D48C5AECBCE}" type="presOf" srcId="{6F39839B-9DBC-4163-BC1C-A866AA67D0D8}" destId="{BDAA04AC-C23F-4909-9EBC-D318BBE79A7D}" srcOrd="0" destOrd="0" presId="urn:microsoft.com/office/officeart/2008/layout/LinedList"/>
    <dgm:cxn modelId="{0513466F-98B7-4A84-AAF6-8A51CFE5DCAC}" type="presParOf" srcId="{BB370DC6-12C3-4E6A-959E-8C1DA7B40C2A}" destId="{D809B524-6EF6-4A42-B34B-12F3B2E097FF}" srcOrd="0" destOrd="0" presId="urn:microsoft.com/office/officeart/2008/layout/LinedList"/>
    <dgm:cxn modelId="{88F2E832-2EB2-4D4B-B556-F2C5488904F0}" type="presParOf" srcId="{BB370DC6-12C3-4E6A-959E-8C1DA7B40C2A}" destId="{F18086FE-C59D-4FF0-B505-1927D4818F7D}" srcOrd="1" destOrd="0" presId="urn:microsoft.com/office/officeart/2008/layout/LinedList"/>
    <dgm:cxn modelId="{ECF8D651-2C24-4A9E-8F31-79D25D1DD1CD}" type="presParOf" srcId="{F18086FE-C59D-4FF0-B505-1927D4818F7D}" destId="{893F94F3-21C2-44B2-ABEE-AAE739E9B3C6}" srcOrd="0" destOrd="0" presId="urn:microsoft.com/office/officeart/2008/layout/LinedList"/>
    <dgm:cxn modelId="{4E83A8C8-A939-495A-98F8-C366376CDACA}" type="presParOf" srcId="{F18086FE-C59D-4FF0-B505-1927D4818F7D}" destId="{3912C823-D2DC-48E7-9B2D-EA4EBD44DFAB}" srcOrd="1" destOrd="0" presId="urn:microsoft.com/office/officeart/2008/layout/LinedList"/>
    <dgm:cxn modelId="{DC670416-9AAB-420F-B5C9-E4C7A6E7834E}" type="presParOf" srcId="{BB370DC6-12C3-4E6A-959E-8C1DA7B40C2A}" destId="{FAF5BC02-EE6F-40FC-9EFC-658A748874E9}" srcOrd="2" destOrd="0" presId="urn:microsoft.com/office/officeart/2008/layout/LinedList"/>
    <dgm:cxn modelId="{08326EDE-1EA6-4F65-8DA9-F1B6B56F4320}" type="presParOf" srcId="{BB370DC6-12C3-4E6A-959E-8C1DA7B40C2A}" destId="{4B4D088E-0891-4A7A-B8D7-9EF12DDBE6DF}" srcOrd="3" destOrd="0" presId="urn:microsoft.com/office/officeart/2008/layout/LinedList"/>
    <dgm:cxn modelId="{8D8CAC5C-84E4-405C-AE60-73D6A039B4B7}" type="presParOf" srcId="{4B4D088E-0891-4A7A-B8D7-9EF12DDBE6DF}" destId="{C088A87E-7951-45DD-8FFE-01F3C0F17DA2}" srcOrd="0" destOrd="0" presId="urn:microsoft.com/office/officeart/2008/layout/LinedList"/>
    <dgm:cxn modelId="{19A4FF74-1D9B-479E-BD86-627C0FD6F949}" type="presParOf" srcId="{4B4D088E-0891-4A7A-B8D7-9EF12DDBE6DF}" destId="{9E8D386D-BA09-4FD7-BD37-F76658F5902E}" srcOrd="1" destOrd="0" presId="urn:microsoft.com/office/officeart/2008/layout/LinedList"/>
    <dgm:cxn modelId="{4768F41B-9887-4394-9220-8F83909E1454}" type="presParOf" srcId="{BB370DC6-12C3-4E6A-959E-8C1DA7B40C2A}" destId="{17C00AEE-15E0-41E5-AB06-972809CDCF55}" srcOrd="4" destOrd="0" presId="urn:microsoft.com/office/officeart/2008/layout/LinedList"/>
    <dgm:cxn modelId="{3553C371-1487-4DAB-B0BF-E94BCF8807E9}" type="presParOf" srcId="{BB370DC6-12C3-4E6A-959E-8C1DA7B40C2A}" destId="{44FEC193-849D-4B1D-BABF-152BA9DA6600}" srcOrd="5" destOrd="0" presId="urn:microsoft.com/office/officeart/2008/layout/LinedList"/>
    <dgm:cxn modelId="{56F67747-9A49-4E02-BC3E-E4D3AFF6A3ED}" type="presParOf" srcId="{44FEC193-849D-4B1D-BABF-152BA9DA6600}" destId="{77D835FE-517C-447D-9962-30200CB03446}" srcOrd="0" destOrd="0" presId="urn:microsoft.com/office/officeart/2008/layout/LinedList"/>
    <dgm:cxn modelId="{D0C9B059-88E8-427A-999F-EE7B08CFA8D8}" type="presParOf" srcId="{44FEC193-849D-4B1D-BABF-152BA9DA6600}" destId="{DCDD3C5D-9F73-4F2B-9115-F7F645DBABDC}" srcOrd="1" destOrd="0" presId="urn:microsoft.com/office/officeart/2008/layout/LinedList"/>
    <dgm:cxn modelId="{6374CA7A-15C6-4E6C-823A-3EDCA47AFB34}" type="presParOf" srcId="{BB370DC6-12C3-4E6A-959E-8C1DA7B40C2A}" destId="{2B943AC6-D9C1-41CE-98FA-008933259A67}" srcOrd="6" destOrd="0" presId="urn:microsoft.com/office/officeart/2008/layout/LinedList"/>
    <dgm:cxn modelId="{FAFE1A8D-8438-444B-A390-C59EEE858F5F}" type="presParOf" srcId="{BB370DC6-12C3-4E6A-959E-8C1DA7B40C2A}" destId="{03AA1D7E-A00F-451B-8184-0A153BBD0974}" srcOrd="7" destOrd="0" presId="urn:microsoft.com/office/officeart/2008/layout/LinedList"/>
    <dgm:cxn modelId="{6B720D99-0E84-4A12-A24F-F7D617A6391A}" type="presParOf" srcId="{03AA1D7E-A00F-451B-8184-0A153BBD0974}" destId="{411E0475-C567-4AC9-8ABA-9E19BE6A834C}" srcOrd="0" destOrd="0" presId="urn:microsoft.com/office/officeart/2008/layout/LinedList"/>
    <dgm:cxn modelId="{F9627111-36E0-48C0-B287-0A47E761ADAE}" type="presParOf" srcId="{03AA1D7E-A00F-451B-8184-0A153BBD0974}" destId="{21B7F297-4144-4D9A-88AF-41D6932E5834}" srcOrd="1" destOrd="0" presId="urn:microsoft.com/office/officeart/2008/layout/LinedList"/>
    <dgm:cxn modelId="{5C686340-6C6C-4951-95D4-B2F977D2FCB2}" type="presParOf" srcId="{BB370DC6-12C3-4E6A-959E-8C1DA7B40C2A}" destId="{1E4AC688-ED4C-4D71-AA9D-E834D29FE74D}" srcOrd="8" destOrd="0" presId="urn:microsoft.com/office/officeart/2008/layout/LinedList"/>
    <dgm:cxn modelId="{FE62FAC7-E678-41F2-AC89-096A6C4A361F}" type="presParOf" srcId="{BB370DC6-12C3-4E6A-959E-8C1DA7B40C2A}" destId="{C61947B7-93F7-4AB5-83FE-1BEF9245844A}" srcOrd="9" destOrd="0" presId="urn:microsoft.com/office/officeart/2008/layout/LinedList"/>
    <dgm:cxn modelId="{E60634E2-579C-428E-99CA-B1CD57BC4244}" type="presParOf" srcId="{C61947B7-93F7-4AB5-83FE-1BEF9245844A}" destId="{0575A1E6-4419-4652-8FCD-5427E0F4608A}" srcOrd="0" destOrd="0" presId="urn:microsoft.com/office/officeart/2008/layout/LinedList"/>
    <dgm:cxn modelId="{57085823-E9CD-4928-B9A0-6547D455F80C}" type="presParOf" srcId="{C61947B7-93F7-4AB5-83FE-1BEF9245844A}" destId="{2A355DFE-3C24-4BBA-8893-853602F05CAA}" srcOrd="1" destOrd="0" presId="urn:microsoft.com/office/officeart/2008/layout/LinedList"/>
    <dgm:cxn modelId="{D577EBB5-3046-480E-B73A-5639B580CFF4}" type="presParOf" srcId="{BB370DC6-12C3-4E6A-959E-8C1DA7B40C2A}" destId="{ECE7B16C-0A71-4691-857F-AF2D4699C509}" srcOrd="10" destOrd="0" presId="urn:microsoft.com/office/officeart/2008/layout/LinedList"/>
    <dgm:cxn modelId="{41C64302-1322-46FD-BF4C-FFEB5DB9C048}" type="presParOf" srcId="{BB370DC6-12C3-4E6A-959E-8C1DA7B40C2A}" destId="{97739E5A-4E32-4374-AC3E-1E608BF69A43}" srcOrd="11" destOrd="0" presId="urn:microsoft.com/office/officeart/2008/layout/LinedList"/>
    <dgm:cxn modelId="{934B5932-4B53-4C6D-965C-1205FCEDE377}" type="presParOf" srcId="{97739E5A-4E32-4374-AC3E-1E608BF69A43}" destId="{CDC7718F-BEC2-40E3-99C6-7E6A5D7AF112}" srcOrd="0" destOrd="0" presId="urn:microsoft.com/office/officeart/2008/layout/LinedList"/>
    <dgm:cxn modelId="{F5E7B46D-6373-4AFD-9768-08F7C6B6E1FC}" type="presParOf" srcId="{97739E5A-4E32-4374-AC3E-1E608BF69A43}" destId="{58587C53-A897-41CA-9215-FFAA15DD272B}" srcOrd="1" destOrd="0" presId="urn:microsoft.com/office/officeart/2008/layout/LinedList"/>
    <dgm:cxn modelId="{2DE92457-0A3C-4333-8951-72F334D58405}" type="presParOf" srcId="{BB370DC6-12C3-4E6A-959E-8C1DA7B40C2A}" destId="{DB817DAD-BE45-4CC9-BD30-F4AEBE4A8688}" srcOrd="12" destOrd="0" presId="urn:microsoft.com/office/officeart/2008/layout/LinedList"/>
    <dgm:cxn modelId="{FA7CA61A-2278-4AE9-9B74-6B7C9D0BACC7}" type="presParOf" srcId="{BB370DC6-12C3-4E6A-959E-8C1DA7B40C2A}" destId="{EFFA8953-32C1-405A-94EB-52E849541E27}" srcOrd="13" destOrd="0" presId="urn:microsoft.com/office/officeart/2008/layout/LinedList"/>
    <dgm:cxn modelId="{669DFA7D-B0D3-4AA3-985B-F4CD3F23786B}" type="presParOf" srcId="{EFFA8953-32C1-405A-94EB-52E849541E27}" destId="{887A82AC-BC9A-4461-A985-21D56F9BDDB6}" srcOrd="0" destOrd="0" presId="urn:microsoft.com/office/officeart/2008/layout/LinedList"/>
    <dgm:cxn modelId="{028B4692-6AD2-4CD2-BBB2-14467F4BD8D0}" type="presParOf" srcId="{EFFA8953-32C1-405A-94EB-52E849541E27}" destId="{AA9CF924-A2D6-42CE-A789-EC788AB6B0DD}" srcOrd="1" destOrd="0" presId="urn:microsoft.com/office/officeart/2008/layout/LinedList"/>
    <dgm:cxn modelId="{2CF2BD11-C994-4E77-BDCA-20C42B96FAD1}" type="presParOf" srcId="{BB370DC6-12C3-4E6A-959E-8C1DA7B40C2A}" destId="{D0C04D61-9081-4E09-B0F9-CFFBDD9D498E}" srcOrd="14" destOrd="0" presId="urn:microsoft.com/office/officeart/2008/layout/LinedList"/>
    <dgm:cxn modelId="{8D471D41-DDC4-4191-9259-301304F55FBD}" type="presParOf" srcId="{BB370DC6-12C3-4E6A-959E-8C1DA7B40C2A}" destId="{2B8B3F5E-C023-4433-B10E-ACAE25ADE244}" srcOrd="15" destOrd="0" presId="urn:microsoft.com/office/officeart/2008/layout/LinedList"/>
    <dgm:cxn modelId="{4AD85DDC-AD37-4C11-AA01-E5827DA049CB}" type="presParOf" srcId="{2B8B3F5E-C023-4433-B10E-ACAE25ADE244}" destId="{BDAA04AC-C23F-4909-9EBC-D318BBE79A7D}" srcOrd="0" destOrd="0" presId="urn:microsoft.com/office/officeart/2008/layout/LinedList"/>
    <dgm:cxn modelId="{89B30A7B-78EB-428C-855B-7A2F6B8CE999}" type="presParOf" srcId="{2B8B3F5E-C023-4433-B10E-ACAE25ADE244}" destId="{8E6E199D-6EE0-4139-80EC-CAA8AD8597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B465F2-98E6-414E-87C6-14BF2370CB6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6A18CE9-52F2-417B-A655-932CD8ADB61E}">
      <dgm:prSet/>
      <dgm:spPr/>
      <dgm:t>
        <a:bodyPr/>
        <a:lstStyle/>
        <a:p>
          <a:r>
            <a:rPr lang="en-US" dirty="0"/>
            <a:t>'</a:t>
          </a:r>
          <a:r>
            <a:rPr lang="en-IN" dirty="0"/>
            <a:t>Distance_from_home</a:t>
          </a:r>
          <a:r>
            <a:rPr lang="en-US" dirty="0"/>
            <a:t>': 0.0, </a:t>
          </a:r>
        </a:p>
      </dgm:t>
    </dgm:pt>
    <dgm:pt modelId="{65D0993D-DECB-4636-8596-BB88287385C3}" type="parTrans" cxnId="{451EECD5-8CEA-4CDE-A9AA-93146FA30306}">
      <dgm:prSet/>
      <dgm:spPr/>
      <dgm:t>
        <a:bodyPr/>
        <a:lstStyle/>
        <a:p>
          <a:endParaRPr lang="en-US"/>
        </a:p>
      </dgm:t>
    </dgm:pt>
    <dgm:pt modelId="{BA7C902C-5A22-484C-BF8B-C13308464E26}" type="sibTrans" cxnId="{451EECD5-8CEA-4CDE-A9AA-93146FA30306}">
      <dgm:prSet/>
      <dgm:spPr/>
      <dgm:t>
        <a:bodyPr/>
        <a:lstStyle/>
        <a:p>
          <a:endParaRPr lang="en-US"/>
        </a:p>
      </dgm:t>
    </dgm:pt>
    <dgm:pt modelId="{F92D7351-4CED-46FF-942C-04F6A96939DB}">
      <dgm:prSet/>
      <dgm:spPr/>
      <dgm:t>
        <a:bodyPr/>
        <a:lstStyle/>
        <a:p>
          <a:r>
            <a:rPr lang="en-US" dirty="0"/>
            <a:t>'</a:t>
          </a:r>
          <a:r>
            <a:rPr lang="en-IN" dirty="0"/>
            <a:t>Distance_from_last_transaction</a:t>
          </a:r>
          <a:r>
            <a:rPr lang="en-US" dirty="0"/>
            <a:t>': 0.0, </a:t>
          </a:r>
        </a:p>
      </dgm:t>
    </dgm:pt>
    <dgm:pt modelId="{54262FA0-95F2-46B4-A0CD-2D2E0DE46523}" type="parTrans" cxnId="{EB71439D-17FA-452A-A2D0-53BFC7611B69}">
      <dgm:prSet/>
      <dgm:spPr/>
      <dgm:t>
        <a:bodyPr/>
        <a:lstStyle/>
        <a:p>
          <a:endParaRPr lang="en-US"/>
        </a:p>
      </dgm:t>
    </dgm:pt>
    <dgm:pt modelId="{F372B509-153B-4048-90BA-5D2734154637}" type="sibTrans" cxnId="{EB71439D-17FA-452A-A2D0-53BFC7611B69}">
      <dgm:prSet/>
      <dgm:spPr/>
      <dgm:t>
        <a:bodyPr/>
        <a:lstStyle/>
        <a:p>
          <a:endParaRPr lang="en-US"/>
        </a:p>
      </dgm:t>
    </dgm:pt>
    <dgm:pt modelId="{87F7B895-3DCC-46DA-823B-46B8A10FFA9F}">
      <dgm:prSet/>
      <dgm:spPr/>
      <dgm:t>
        <a:bodyPr/>
        <a:lstStyle/>
        <a:p>
          <a:r>
            <a:rPr lang="en-US" dirty="0"/>
            <a:t>'Ratio_to_median_purchase_price': 0.0, </a:t>
          </a:r>
        </a:p>
      </dgm:t>
    </dgm:pt>
    <dgm:pt modelId="{28AAA650-2799-42E7-B7F2-FAE370E035BB}" type="parTrans" cxnId="{61007AAA-9ED3-48F1-9169-77B175F88A9B}">
      <dgm:prSet/>
      <dgm:spPr/>
      <dgm:t>
        <a:bodyPr/>
        <a:lstStyle/>
        <a:p>
          <a:endParaRPr lang="en-US"/>
        </a:p>
      </dgm:t>
    </dgm:pt>
    <dgm:pt modelId="{324D67F1-8C27-4A61-B802-3E0629F87336}" type="sibTrans" cxnId="{61007AAA-9ED3-48F1-9169-77B175F88A9B}">
      <dgm:prSet/>
      <dgm:spPr/>
      <dgm:t>
        <a:bodyPr/>
        <a:lstStyle/>
        <a:p>
          <a:endParaRPr lang="en-US"/>
        </a:p>
      </dgm:t>
    </dgm:pt>
    <dgm:pt modelId="{E7080F8E-A0B6-4671-988C-72F51ED10C85}">
      <dgm:prSet/>
      <dgm:spPr/>
      <dgm:t>
        <a:bodyPr/>
        <a:lstStyle/>
        <a:p>
          <a:r>
            <a:rPr lang="en-US" dirty="0"/>
            <a:t>'R</a:t>
          </a:r>
          <a:r>
            <a:rPr lang="en-IN" dirty="0"/>
            <a:t>epeat_retailer</a:t>
          </a:r>
          <a:r>
            <a:rPr lang="en-US" dirty="0"/>
            <a:t>': 0.0, </a:t>
          </a:r>
        </a:p>
      </dgm:t>
    </dgm:pt>
    <dgm:pt modelId="{AD232CA6-BD7F-4FF1-A21E-9905E17F298C}" type="parTrans" cxnId="{C01F1736-6859-442B-BAC4-753945724B5B}">
      <dgm:prSet/>
      <dgm:spPr/>
      <dgm:t>
        <a:bodyPr/>
        <a:lstStyle/>
        <a:p>
          <a:endParaRPr lang="en-US"/>
        </a:p>
      </dgm:t>
    </dgm:pt>
    <dgm:pt modelId="{819A219A-620F-43E7-A686-01B69B8AC85F}" type="sibTrans" cxnId="{C01F1736-6859-442B-BAC4-753945724B5B}">
      <dgm:prSet/>
      <dgm:spPr/>
      <dgm:t>
        <a:bodyPr/>
        <a:lstStyle/>
        <a:p>
          <a:endParaRPr lang="en-US"/>
        </a:p>
      </dgm:t>
    </dgm:pt>
    <dgm:pt modelId="{42283228-CE9E-4D88-ADFC-B09FEC767721}">
      <dgm:prSet/>
      <dgm:spPr/>
      <dgm:t>
        <a:bodyPr/>
        <a:lstStyle/>
        <a:p>
          <a:r>
            <a:rPr lang="en-US" dirty="0"/>
            <a:t>'U</a:t>
          </a:r>
          <a:r>
            <a:rPr lang="en-IN" dirty="0"/>
            <a:t>sed_chip</a:t>
          </a:r>
          <a:r>
            <a:rPr lang="en-US" dirty="0"/>
            <a:t>': 0.0, </a:t>
          </a:r>
        </a:p>
      </dgm:t>
    </dgm:pt>
    <dgm:pt modelId="{06194924-E87E-4409-A22A-D3EB296781E3}" type="parTrans" cxnId="{6BD7094B-955E-40F9-AD71-7DC2A4B648E2}">
      <dgm:prSet/>
      <dgm:spPr/>
      <dgm:t>
        <a:bodyPr/>
        <a:lstStyle/>
        <a:p>
          <a:endParaRPr lang="en-US"/>
        </a:p>
      </dgm:t>
    </dgm:pt>
    <dgm:pt modelId="{14C96358-20D4-4490-B68C-BA6FDEBB6165}" type="sibTrans" cxnId="{6BD7094B-955E-40F9-AD71-7DC2A4B648E2}">
      <dgm:prSet/>
      <dgm:spPr/>
      <dgm:t>
        <a:bodyPr/>
        <a:lstStyle/>
        <a:p>
          <a:endParaRPr lang="en-US"/>
        </a:p>
      </dgm:t>
    </dgm:pt>
    <dgm:pt modelId="{04C4FDE4-CE8D-4CD7-8D38-625AC19F3B6A}">
      <dgm:prSet/>
      <dgm:spPr/>
      <dgm:t>
        <a:bodyPr/>
        <a:lstStyle/>
        <a:p>
          <a:r>
            <a:rPr lang="en-US" dirty="0"/>
            <a:t>'U</a:t>
          </a:r>
          <a:r>
            <a:rPr lang="en-IN" dirty="0"/>
            <a:t>sed_pin_number</a:t>
          </a:r>
          <a:r>
            <a:rPr lang="en-US" dirty="0"/>
            <a:t>': 0.0, </a:t>
          </a:r>
        </a:p>
      </dgm:t>
    </dgm:pt>
    <dgm:pt modelId="{7C336BDF-A80A-4B59-AF7C-112BC796F326}" type="parTrans" cxnId="{1419455C-8ED1-42C1-9010-EE692FB2B1CA}">
      <dgm:prSet/>
      <dgm:spPr/>
      <dgm:t>
        <a:bodyPr/>
        <a:lstStyle/>
        <a:p>
          <a:endParaRPr lang="en-US"/>
        </a:p>
      </dgm:t>
    </dgm:pt>
    <dgm:pt modelId="{FD34E66C-CD58-4256-8584-240A824CB460}" type="sibTrans" cxnId="{1419455C-8ED1-42C1-9010-EE692FB2B1CA}">
      <dgm:prSet/>
      <dgm:spPr/>
      <dgm:t>
        <a:bodyPr/>
        <a:lstStyle/>
        <a:p>
          <a:endParaRPr lang="en-US"/>
        </a:p>
      </dgm:t>
    </dgm:pt>
    <dgm:pt modelId="{98ECE681-92C1-4AC6-9777-1812694164E5}">
      <dgm:prSet/>
      <dgm:spPr/>
      <dgm:t>
        <a:bodyPr/>
        <a:lstStyle/>
        <a:p>
          <a:r>
            <a:rPr lang="en-US" dirty="0"/>
            <a:t>'O</a:t>
          </a:r>
          <a:r>
            <a:rPr lang="en-IN" dirty="0"/>
            <a:t>nline_order</a:t>
          </a:r>
          <a:r>
            <a:rPr lang="en-US" dirty="0"/>
            <a:t>': 0.0, </a:t>
          </a:r>
        </a:p>
      </dgm:t>
    </dgm:pt>
    <dgm:pt modelId="{6EFDDA83-2849-4F67-B6B9-81D0CC3BF5AC}" type="parTrans" cxnId="{B4AD2286-D3EE-4A3F-9CC9-B9371E4C60FE}">
      <dgm:prSet/>
      <dgm:spPr/>
      <dgm:t>
        <a:bodyPr/>
        <a:lstStyle/>
        <a:p>
          <a:endParaRPr lang="en-US"/>
        </a:p>
      </dgm:t>
    </dgm:pt>
    <dgm:pt modelId="{2D756A55-6EC6-41CF-A0F0-5D7A51E65827}" type="sibTrans" cxnId="{B4AD2286-D3EE-4A3F-9CC9-B9371E4C60FE}">
      <dgm:prSet/>
      <dgm:spPr/>
      <dgm:t>
        <a:bodyPr/>
        <a:lstStyle/>
        <a:p>
          <a:endParaRPr lang="en-US"/>
        </a:p>
      </dgm:t>
    </dgm:pt>
    <dgm:pt modelId="{6F65CAB6-97E1-4237-B584-87F5727125A1}">
      <dgm:prSet/>
      <dgm:spPr/>
      <dgm:t>
        <a:bodyPr/>
        <a:lstStyle/>
        <a:p>
          <a:r>
            <a:rPr lang="en-US" dirty="0"/>
            <a:t>'Fraud</a:t>
          </a:r>
          <a:r>
            <a:rPr lang="en-US"/>
            <a:t>': 0.0</a:t>
          </a:r>
          <a:endParaRPr lang="en-US" dirty="0"/>
        </a:p>
      </dgm:t>
    </dgm:pt>
    <dgm:pt modelId="{CACC9A9E-7216-42E9-B4C3-992992D570DA}" type="parTrans" cxnId="{AEF042F0-69CE-427D-9831-2AFD0FE7F7B1}">
      <dgm:prSet/>
      <dgm:spPr/>
      <dgm:t>
        <a:bodyPr/>
        <a:lstStyle/>
        <a:p>
          <a:endParaRPr lang="en-US"/>
        </a:p>
      </dgm:t>
    </dgm:pt>
    <dgm:pt modelId="{180ABC3A-B8B8-4AB1-B8CE-034D3BF097A1}" type="sibTrans" cxnId="{AEF042F0-69CE-427D-9831-2AFD0FE7F7B1}">
      <dgm:prSet/>
      <dgm:spPr/>
      <dgm:t>
        <a:bodyPr/>
        <a:lstStyle/>
        <a:p>
          <a:endParaRPr lang="en-US"/>
        </a:p>
      </dgm:t>
    </dgm:pt>
    <dgm:pt modelId="{A8C822F0-4938-4F9D-9B8B-798195788D1B}" type="pres">
      <dgm:prSet presAssocID="{52B465F2-98E6-414E-87C6-14BF2370CB63}" presName="vert0" presStyleCnt="0">
        <dgm:presLayoutVars>
          <dgm:dir/>
          <dgm:animOne val="branch"/>
          <dgm:animLvl val="lvl"/>
        </dgm:presLayoutVars>
      </dgm:prSet>
      <dgm:spPr/>
    </dgm:pt>
    <dgm:pt modelId="{7629FCB6-DA76-458F-A7A1-2B936FDA4BFE}" type="pres">
      <dgm:prSet presAssocID="{16A18CE9-52F2-417B-A655-932CD8ADB61E}" presName="thickLine" presStyleLbl="alignNode1" presStyleIdx="0" presStyleCnt="8"/>
      <dgm:spPr/>
    </dgm:pt>
    <dgm:pt modelId="{10B6C4A1-2B18-49A5-94EB-DAB80655D225}" type="pres">
      <dgm:prSet presAssocID="{16A18CE9-52F2-417B-A655-932CD8ADB61E}" presName="horz1" presStyleCnt="0"/>
      <dgm:spPr/>
    </dgm:pt>
    <dgm:pt modelId="{76C4CD69-FA8B-4852-B342-29FD017712F7}" type="pres">
      <dgm:prSet presAssocID="{16A18CE9-52F2-417B-A655-932CD8ADB61E}" presName="tx1" presStyleLbl="revTx" presStyleIdx="0" presStyleCnt="8"/>
      <dgm:spPr/>
    </dgm:pt>
    <dgm:pt modelId="{95C103E9-F615-4F1C-8E25-5B2CC7291280}" type="pres">
      <dgm:prSet presAssocID="{16A18CE9-52F2-417B-A655-932CD8ADB61E}" presName="vert1" presStyleCnt="0"/>
      <dgm:spPr/>
    </dgm:pt>
    <dgm:pt modelId="{B326E55D-B506-4704-A488-0E511D91BFEA}" type="pres">
      <dgm:prSet presAssocID="{F92D7351-4CED-46FF-942C-04F6A96939DB}" presName="thickLine" presStyleLbl="alignNode1" presStyleIdx="1" presStyleCnt="8"/>
      <dgm:spPr/>
    </dgm:pt>
    <dgm:pt modelId="{3C8995AF-2CBC-4042-9942-6C384BBB4498}" type="pres">
      <dgm:prSet presAssocID="{F92D7351-4CED-46FF-942C-04F6A96939DB}" presName="horz1" presStyleCnt="0"/>
      <dgm:spPr/>
    </dgm:pt>
    <dgm:pt modelId="{C7E1AEA1-B10F-47F1-BF03-A37F3CB3B375}" type="pres">
      <dgm:prSet presAssocID="{F92D7351-4CED-46FF-942C-04F6A96939DB}" presName="tx1" presStyleLbl="revTx" presStyleIdx="1" presStyleCnt="8"/>
      <dgm:spPr/>
    </dgm:pt>
    <dgm:pt modelId="{7A2D8D41-CCBB-4C81-8CB4-607FC6787E54}" type="pres">
      <dgm:prSet presAssocID="{F92D7351-4CED-46FF-942C-04F6A96939DB}" presName="vert1" presStyleCnt="0"/>
      <dgm:spPr/>
    </dgm:pt>
    <dgm:pt modelId="{9D853CB1-124B-4E75-B99F-65617598D72D}" type="pres">
      <dgm:prSet presAssocID="{87F7B895-3DCC-46DA-823B-46B8A10FFA9F}" presName="thickLine" presStyleLbl="alignNode1" presStyleIdx="2" presStyleCnt="8"/>
      <dgm:spPr/>
    </dgm:pt>
    <dgm:pt modelId="{66BA131B-EE5A-4299-A25D-E8A528526E48}" type="pres">
      <dgm:prSet presAssocID="{87F7B895-3DCC-46DA-823B-46B8A10FFA9F}" presName="horz1" presStyleCnt="0"/>
      <dgm:spPr/>
    </dgm:pt>
    <dgm:pt modelId="{B06F334C-D66B-4A00-9622-7040B163D425}" type="pres">
      <dgm:prSet presAssocID="{87F7B895-3DCC-46DA-823B-46B8A10FFA9F}" presName="tx1" presStyleLbl="revTx" presStyleIdx="2" presStyleCnt="8"/>
      <dgm:spPr/>
    </dgm:pt>
    <dgm:pt modelId="{76F87C8E-5260-4483-AEB3-85BC130B4A0D}" type="pres">
      <dgm:prSet presAssocID="{87F7B895-3DCC-46DA-823B-46B8A10FFA9F}" presName="vert1" presStyleCnt="0"/>
      <dgm:spPr/>
    </dgm:pt>
    <dgm:pt modelId="{1A3FCD16-F9C1-4C84-91B1-0FAD17F7962E}" type="pres">
      <dgm:prSet presAssocID="{E7080F8E-A0B6-4671-988C-72F51ED10C85}" presName="thickLine" presStyleLbl="alignNode1" presStyleIdx="3" presStyleCnt="8"/>
      <dgm:spPr/>
    </dgm:pt>
    <dgm:pt modelId="{B0FBAF73-4334-4691-8FD6-A2071668EFE2}" type="pres">
      <dgm:prSet presAssocID="{E7080F8E-A0B6-4671-988C-72F51ED10C85}" presName="horz1" presStyleCnt="0"/>
      <dgm:spPr/>
    </dgm:pt>
    <dgm:pt modelId="{24C97F2E-0261-4082-83E2-13FF9E30A077}" type="pres">
      <dgm:prSet presAssocID="{E7080F8E-A0B6-4671-988C-72F51ED10C85}" presName="tx1" presStyleLbl="revTx" presStyleIdx="3" presStyleCnt="8"/>
      <dgm:spPr/>
    </dgm:pt>
    <dgm:pt modelId="{CFF6A995-66E6-43B8-B141-6096A8E1E169}" type="pres">
      <dgm:prSet presAssocID="{E7080F8E-A0B6-4671-988C-72F51ED10C85}" presName="vert1" presStyleCnt="0"/>
      <dgm:spPr/>
    </dgm:pt>
    <dgm:pt modelId="{D24C9CF3-A3C8-46B5-BBAA-9F45D39A8211}" type="pres">
      <dgm:prSet presAssocID="{42283228-CE9E-4D88-ADFC-B09FEC767721}" presName="thickLine" presStyleLbl="alignNode1" presStyleIdx="4" presStyleCnt="8"/>
      <dgm:spPr/>
    </dgm:pt>
    <dgm:pt modelId="{CFD0CCC8-8858-48EE-AD01-D0AF8604A956}" type="pres">
      <dgm:prSet presAssocID="{42283228-CE9E-4D88-ADFC-B09FEC767721}" presName="horz1" presStyleCnt="0"/>
      <dgm:spPr/>
    </dgm:pt>
    <dgm:pt modelId="{06E297A2-DAEF-4EE8-8D4C-57B3C95D5B1B}" type="pres">
      <dgm:prSet presAssocID="{42283228-CE9E-4D88-ADFC-B09FEC767721}" presName="tx1" presStyleLbl="revTx" presStyleIdx="4" presStyleCnt="8"/>
      <dgm:spPr/>
    </dgm:pt>
    <dgm:pt modelId="{28CC3788-B55D-4FDD-A45C-D3D794299225}" type="pres">
      <dgm:prSet presAssocID="{42283228-CE9E-4D88-ADFC-B09FEC767721}" presName="vert1" presStyleCnt="0"/>
      <dgm:spPr/>
    </dgm:pt>
    <dgm:pt modelId="{76787384-E4CE-42CF-B5D4-9468A2F33B3B}" type="pres">
      <dgm:prSet presAssocID="{04C4FDE4-CE8D-4CD7-8D38-625AC19F3B6A}" presName="thickLine" presStyleLbl="alignNode1" presStyleIdx="5" presStyleCnt="8"/>
      <dgm:spPr/>
    </dgm:pt>
    <dgm:pt modelId="{B5BF53AE-F73F-47C0-BE5C-0F809C57D676}" type="pres">
      <dgm:prSet presAssocID="{04C4FDE4-CE8D-4CD7-8D38-625AC19F3B6A}" presName="horz1" presStyleCnt="0"/>
      <dgm:spPr/>
    </dgm:pt>
    <dgm:pt modelId="{05F32214-9A1C-4BEF-A1E9-B40393C06002}" type="pres">
      <dgm:prSet presAssocID="{04C4FDE4-CE8D-4CD7-8D38-625AC19F3B6A}" presName="tx1" presStyleLbl="revTx" presStyleIdx="5" presStyleCnt="8"/>
      <dgm:spPr/>
    </dgm:pt>
    <dgm:pt modelId="{20682EEF-27FC-4736-B014-4B0854EE1D23}" type="pres">
      <dgm:prSet presAssocID="{04C4FDE4-CE8D-4CD7-8D38-625AC19F3B6A}" presName="vert1" presStyleCnt="0"/>
      <dgm:spPr/>
    </dgm:pt>
    <dgm:pt modelId="{61170188-E871-4CE2-8D05-28FCCEA202D7}" type="pres">
      <dgm:prSet presAssocID="{98ECE681-92C1-4AC6-9777-1812694164E5}" presName="thickLine" presStyleLbl="alignNode1" presStyleIdx="6" presStyleCnt="8"/>
      <dgm:spPr/>
    </dgm:pt>
    <dgm:pt modelId="{4198A2A4-FBA1-4889-81CF-4164CB2FAA06}" type="pres">
      <dgm:prSet presAssocID="{98ECE681-92C1-4AC6-9777-1812694164E5}" presName="horz1" presStyleCnt="0"/>
      <dgm:spPr/>
    </dgm:pt>
    <dgm:pt modelId="{25E9F9AA-DD51-47D7-A364-C17F413FCBBF}" type="pres">
      <dgm:prSet presAssocID="{98ECE681-92C1-4AC6-9777-1812694164E5}" presName="tx1" presStyleLbl="revTx" presStyleIdx="6" presStyleCnt="8"/>
      <dgm:spPr/>
    </dgm:pt>
    <dgm:pt modelId="{E0A07FE3-DCA5-4898-AFA8-1EB6170B98F6}" type="pres">
      <dgm:prSet presAssocID="{98ECE681-92C1-4AC6-9777-1812694164E5}" presName="vert1" presStyleCnt="0"/>
      <dgm:spPr/>
    </dgm:pt>
    <dgm:pt modelId="{BFEA9BBA-1EF7-4BC2-9B8A-C33EEF701ADD}" type="pres">
      <dgm:prSet presAssocID="{6F65CAB6-97E1-4237-B584-87F5727125A1}" presName="thickLine" presStyleLbl="alignNode1" presStyleIdx="7" presStyleCnt="8"/>
      <dgm:spPr/>
    </dgm:pt>
    <dgm:pt modelId="{CF0D48F8-292C-415D-9333-19ACB1358584}" type="pres">
      <dgm:prSet presAssocID="{6F65CAB6-97E1-4237-B584-87F5727125A1}" presName="horz1" presStyleCnt="0"/>
      <dgm:spPr/>
    </dgm:pt>
    <dgm:pt modelId="{12A1000A-31EB-4907-8625-7E69813A9920}" type="pres">
      <dgm:prSet presAssocID="{6F65CAB6-97E1-4237-B584-87F5727125A1}" presName="tx1" presStyleLbl="revTx" presStyleIdx="7" presStyleCnt="8"/>
      <dgm:spPr/>
    </dgm:pt>
    <dgm:pt modelId="{4B156FA8-434A-4489-A1C3-F8140FB38594}" type="pres">
      <dgm:prSet presAssocID="{6F65CAB6-97E1-4237-B584-87F5727125A1}" presName="vert1" presStyleCnt="0"/>
      <dgm:spPr/>
    </dgm:pt>
  </dgm:ptLst>
  <dgm:cxnLst>
    <dgm:cxn modelId="{99892C0A-75BA-4C4C-8A57-9E39BBB50DAC}" type="presOf" srcId="{F92D7351-4CED-46FF-942C-04F6A96939DB}" destId="{C7E1AEA1-B10F-47F1-BF03-A37F3CB3B375}" srcOrd="0" destOrd="0" presId="urn:microsoft.com/office/officeart/2008/layout/LinedList"/>
    <dgm:cxn modelId="{07FB142F-71DC-4962-9139-886F71823528}" type="presOf" srcId="{16A18CE9-52F2-417B-A655-932CD8ADB61E}" destId="{76C4CD69-FA8B-4852-B342-29FD017712F7}" srcOrd="0" destOrd="0" presId="urn:microsoft.com/office/officeart/2008/layout/LinedList"/>
    <dgm:cxn modelId="{C01F1736-6859-442B-BAC4-753945724B5B}" srcId="{52B465F2-98E6-414E-87C6-14BF2370CB63}" destId="{E7080F8E-A0B6-4671-988C-72F51ED10C85}" srcOrd="3" destOrd="0" parTransId="{AD232CA6-BD7F-4FF1-A21E-9905E17F298C}" sibTransId="{819A219A-620F-43E7-A686-01B69B8AC85F}"/>
    <dgm:cxn modelId="{8210723B-26A0-457E-85FD-048BF738D32E}" type="presOf" srcId="{98ECE681-92C1-4AC6-9777-1812694164E5}" destId="{25E9F9AA-DD51-47D7-A364-C17F413FCBBF}" srcOrd="0" destOrd="0" presId="urn:microsoft.com/office/officeart/2008/layout/LinedList"/>
    <dgm:cxn modelId="{1419455C-8ED1-42C1-9010-EE692FB2B1CA}" srcId="{52B465F2-98E6-414E-87C6-14BF2370CB63}" destId="{04C4FDE4-CE8D-4CD7-8D38-625AC19F3B6A}" srcOrd="5" destOrd="0" parTransId="{7C336BDF-A80A-4B59-AF7C-112BC796F326}" sibTransId="{FD34E66C-CD58-4256-8584-240A824CB460}"/>
    <dgm:cxn modelId="{DBD6B042-0C0C-4F58-896E-0FD005F3A11B}" type="presOf" srcId="{04C4FDE4-CE8D-4CD7-8D38-625AC19F3B6A}" destId="{05F32214-9A1C-4BEF-A1E9-B40393C06002}" srcOrd="0" destOrd="0" presId="urn:microsoft.com/office/officeart/2008/layout/LinedList"/>
    <dgm:cxn modelId="{15947C6A-A284-468A-8E40-20AF1CD60923}" type="presOf" srcId="{6F65CAB6-97E1-4237-B584-87F5727125A1}" destId="{12A1000A-31EB-4907-8625-7E69813A9920}" srcOrd="0" destOrd="0" presId="urn:microsoft.com/office/officeart/2008/layout/LinedList"/>
    <dgm:cxn modelId="{6BD7094B-955E-40F9-AD71-7DC2A4B648E2}" srcId="{52B465F2-98E6-414E-87C6-14BF2370CB63}" destId="{42283228-CE9E-4D88-ADFC-B09FEC767721}" srcOrd="4" destOrd="0" parTransId="{06194924-E87E-4409-A22A-D3EB296781E3}" sibTransId="{14C96358-20D4-4490-B68C-BA6FDEBB6165}"/>
    <dgm:cxn modelId="{F8761A70-F4A9-41BB-886D-C07299AAFE70}" type="presOf" srcId="{87F7B895-3DCC-46DA-823B-46B8A10FFA9F}" destId="{B06F334C-D66B-4A00-9622-7040B163D425}" srcOrd="0" destOrd="0" presId="urn:microsoft.com/office/officeart/2008/layout/LinedList"/>
    <dgm:cxn modelId="{B4AD2286-D3EE-4A3F-9CC9-B9371E4C60FE}" srcId="{52B465F2-98E6-414E-87C6-14BF2370CB63}" destId="{98ECE681-92C1-4AC6-9777-1812694164E5}" srcOrd="6" destOrd="0" parTransId="{6EFDDA83-2849-4F67-B6B9-81D0CC3BF5AC}" sibTransId="{2D756A55-6EC6-41CF-A0F0-5D7A51E65827}"/>
    <dgm:cxn modelId="{EB71439D-17FA-452A-A2D0-53BFC7611B69}" srcId="{52B465F2-98E6-414E-87C6-14BF2370CB63}" destId="{F92D7351-4CED-46FF-942C-04F6A96939DB}" srcOrd="1" destOrd="0" parTransId="{54262FA0-95F2-46B4-A0CD-2D2E0DE46523}" sibTransId="{F372B509-153B-4048-90BA-5D2734154637}"/>
    <dgm:cxn modelId="{61007AAA-9ED3-48F1-9169-77B175F88A9B}" srcId="{52B465F2-98E6-414E-87C6-14BF2370CB63}" destId="{87F7B895-3DCC-46DA-823B-46B8A10FFA9F}" srcOrd="2" destOrd="0" parTransId="{28AAA650-2799-42E7-B7F2-FAE370E035BB}" sibTransId="{324D67F1-8C27-4A61-B802-3E0629F87336}"/>
    <dgm:cxn modelId="{A4EB59AE-0681-4C31-851F-5F0239C08BA8}" type="presOf" srcId="{E7080F8E-A0B6-4671-988C-72F51ED10C85}" destId="{24C97F2E-0261-4082-83E2-13FF9E30A077}" srcOrd="0" destOrd="0" presId="urn:microsoft.com/office/officeart/2008/layout/LinedList"/>
    <dgm:cxn modelId="{56C501B2-CA46-47E8-978A-DECAFB866392}" type="presOf" srcId="{42283228-CE9E-4D88-ADFC-B09FEC767721}" destId="{06E297A2-DAEF-4EE8-8D4C-57B3C95D5B1B}" srcOrd="0" destOrd="0" presId="urn:microsoft.com/office/officeart/2008/layout/LinedList"/>
    <dgm:cxn modelId="{D83AD9C4-0A3D-4D22-87BB-38BA4B46FA39}" type="presOf" srcId="{52B465F2-98E6-414E-87C6-14BF2370CB63}" destId="{A8C822F0-4938-4F9D-9B8B-798195788D1B}" srcOrd="0" destOrd="0" presId="urn:microsoft.com/office/officeart/2008/layout/LinedList"/>
    <dgm:cxn modelId="{451EECD5-8CEA-4CDE-A9AA-93146FA30306}" srcId="{52B465F2-98E6-414E-87C6-14BF2370CB63}" destId="{16A18CE9-52F2-417B-A655-932CD8ADB61E}" srcOrd="0" destOrd="0" parTransId="{65D0993D-DECB-4636-8596-BB88287385C3}" sibTransId="{BA7C902C-5A22-484C-BF8B-C13308464E26}"/>
    <dgm:cxn modelId="{AEF042F0-69CE-427D-9831-2AFD0FE7F7B1}" srcId="{52B465F2-98E6-414E-87C6-14BF2370CB63}" destId="{6F65CAB6-97E1-4237-B584-87F5727125A1}" srcOrd="7" destOrd="0" parTransId="{CACC9A9E-7216-42E9-B4C3-992992D570DA}" sibTransId="{180ABC3A-B8B8-4AB1-B8CE-034D3BF097A1}"/>
    <dgm:cxn modelId="{6DEE9ABF-3369-4B7A-B48F-72EC89EDBD17}" type="presParOf" srcId="{A8C822F0-4938-4F9D-9B8B-798195788D1B}" destId="{7629FCB6-DA76-458F-A7A1-2B936FDA4BFE}" srcOrd="0" destOrd="0" presId="urn:microsoft.com/office/officeart/2008/layout/LinedList"/>
    <dgm:cxn modelId="{4BD4013E-5F23-4205-83C4-D32BF53261A0}" type="presParOf" srcId="{A8C822F0-4938-4F9D-9B8B-798195788D1B}" destId="{10B6C4A1-2B18-49A5-94EB-DAB80655D225}" srcOrd="1" destOrd="0" presId="urn:microsoft.com/office/officeart/2008/layout/LinedList"/>
    <dgm:cxn modelId="{F66369F0-F3A8-4A80-A79D-77325D416F3B}" type="presParOf" srcId="{10B6C4A1-2B18-49A5-94EB-DAB80655D225}" destId="{76C4CD69-FA8B-4852-B342-29FD017712F7}" srcOrd="0" destOrd="0" presId="urn:microsoft.com/office/officeart/2008/layout/LinedList"/>
    <dgm:cxn modelId="{1B41E047-53FF-469B-8929-8B6586A8D4BF}" type="presParOf" srcId="{10B6C4A1-2B18-49A5-94EB-DAB80655D225}" destId="{95C103E9-F615-4F1C-8E25-5B2CC7291280}" srcOrd="1" destOrd="0" presId="urn:microsoft.com/office/officeart/2008/layout/LinedList"/>
    <dgm:cxn modelId="{8EC28C01-3C55-4905-B569-01563DE34BB3}" type="presParOf" srcId="{A8C822F0-4938-4F9D-9B8B-798195788D1B}" destId="{B326E55D-B506-4704-A488-0E511D91BFEA}" srcOrd="2" destOrd="0" presId="urn:microsoft.com/office/officeart/2008/layout/LinedList"/>
    <dgm:cxn modelId="{A10F270A-510A-4A15-8258-5D1D9A3022EA}" type="presParOf" srcId="{A8C822F0-4938-4F9D-9B8B-798195788D1B}" destId="{3C8995AF-2CBC-4042-9942-6C384BBB4498}" srcOrd="3" destOrd="0" presId="urn:microsoft.com/office/officeart/2008/layout/LinedList"/>
    <dgm:cxn modelId="{96C36268-2820-4A85-AEC0-177ED6CE8995}" type="presParOf" srcId="{3C8995AF-2CBC-4042-9942-6C384BBB4498}" destId="{C7E1AEA1-B10F-47F1-BF03-A37F3CB3B375}" srcOrd="0" destOrd="0" presId="urn:microsoft.com/office/officeart/2008/layout/LinedList"/>
    <dgm:cxn modelId="{E7FAF8AD-D8A7-4A64-8FFD-5C457107FCE0}" type="presParOf" srcId="{3C8995AF-2CBC-4042-9942-6C384BBB4498}" destId="{7A2D8D41-CCBB-4C81-8CB4-607FC6787E54}" srcOrd="1" destOrd="0" presId="urn:microsoft.com/office/officeart/2008/layout/LinedList"/>
    <dgm:cxn modelId="{7A931460-F7DC-4C98-9EEF-1CAF6508E622}" type="presParOf" srcId="{A8C822F0-4938-4F9D-9B8B-798195788D1B}" destId="{9D853CB1-124B-4E75-B99F-65617598D72D}" srcOrd="4" destOrd="0" presId="urn:microsoft.com/office/officeart/2008/layout/LinedList"/>
    <dgm:cxn modelId="{C18F9B44-760B-410A-A2AB-357F58A0FAB1}" type="presParOf" srcId="{A8C822F0-4938-4F9D-9B8B-798195788D1B}" destId="{66BA131B-EE5A-4299-A25D-E8A528526E48}" srcOrd="5" destOrd="0" presId="urn:microsoft.com/office/officeart/2008/layout/LinedList"/>
    <dgm:cxn modelId="{46B4500A-7DEE-414D-B7B0-83E6000254D1}" type="presParOf" srcId="{66BA131B-EE5A-4299-A25D-E8A528526E48}" destId="{B06F334C-D66B-4A00-9622-7040B163D425}" srcOrd="0" destOrd="0" presId="urn:microsoft.com/office/officeart/2008/layout/LinedList"/>
    <dgm:cxn modelId="{534E4A29-9686-4E52-B658-172DBFC92FE1}" type="presParOf" srcId="{66BA131B-EE5A-4299-A25D-E8A528526E48}" destId="{76F87C8E-5260-4483-AEB3-85BC130B4A0D}" srcOrd="1" destOrd="0" presId="urn:microsoft.com/office/officeart/2008/layout/LinedList"/>
    <dgm:cxn modelId="{F86A9B14-AF5D-4776-BEAB-9FC362FC2DB2}" type="presParOf" srcId="{A8C822F0-4938-4F9D-9B8B-798195788D1B}" destId="{1A3FCD16-F9C1-4C84-91B1-0FAD17F7962E}" srcOrd="6" destOrd="0" presId="urn:microsoft.com/office/officeart/2008/layout/LinedList"/>
    <dgm:cxn modelId="{4820D313-7A75-44EF-A84B-A26D19270570}" type="presParOf" srcId="{A8C822F0-4938-4F9D-9B8B-798195788D1B}" destId="{B0FBAF73-4334-4691-8FD6-A2071668EFE2}" srcOrd="7" destOrd="0" presId="urn:microsoft.com/office/officeart/2008/layout/LinedList"/>
    <dgm:cxn modelId="{38FBEC5E-42A7-4FDC-980E-C8ADDD2D5529}" type="presParOf" srcId="{B0FBAF73-4334-4691-8FD6-A2071668EFE2}" destId="{24C97F2E-0261-4082-83E2-13FF9E30A077}" srcOrd="0" destOrd="0" presId="urn:microsoft.com/office/officeart/2008/layout/LinedList"/>
    <dgm:cxn modelId="{FC3C85F3-E067-40BF-BABF-CD38E42AC80F}" type="presParOf" srcId="{B0FBAF73-4334-4691-8FD6-A2071668EFE2}" destId="{CFF6A995-66E6-43B8-B141-6096A8E1E169}" srcOrd="1" destOrd="0" presId="urn:microsoft.com/office/officeart/2008/layout/LinedList"/>
    <dgm:cxn modelId="{A5889C8B-887C-44BC-9BAC-F55B9AB3FFEC}" type="presParOf" srcId="{A8C822F0-4938-4F9D-9B8B-798195788D1B}" destId="{D24C9CF3-A3C8-46B5-BBAA-9F45D39A8211}" srcOrd="8" destOrd="0" presId="urn:microsoft.com/office/officeart/2008/layout/LinedList"/>
    <dgm:cxn modelId="{30F62DEB-E52D-4C90-A343-0BE263815AAE}" type="presParOf" srcId="{A8C822F0-4938-4F9D-9B8B-798195788D1B}" destId="{CFD0CCC8-8858-48EE-AD01-D0AF8604A956}" srcOrd="9" destOrd="0" presId="urn:microsoft.com/office/officeart/2008/layout/LinedList"/>
    <dgm:cxn modelId="{A45F0B82-11E3-4D21-BE53-8CBD10F53AFF}" type="presParOf" srcId="{CFD0CCC8-8858-48EE-AD01-D0AF8604A956}" destId="{06E297A2-DAEF-4EE8-8D4C-57B3C95D5B1B}" srcOrd="0" destOrd="0" presId="urn:microsoft.com/office/officeart/2008/layout/LinedList"/>
    <dgm:cxn modelId="{1FC72A1A-39D4-4741-B55D-C2F864BF9E5D}" type="presParOf" srcId="{CFD0CCC8-8858-48EE-AD01-D0AF8604A956}" destId="{28CC3788-B55D-4FDD-A45C-D3D794299225}" srcOrd="1" destOrd="0" presId="urn:microsoft.com/office/officeart/2008/layout/LinedList"/>
    <dgm:cxn modelId="{86E1001B-8EA0-4DD4-8EA4-F4F93B553452}" type="presParOf" srcId="{A8C822F0-4938-4F9D-9B8B-798195788D1B}" destId="{76787384-E4CE-42CF-B5D4-9468A2F33B3B}" srcOrd="10" destOrd="0" presId="urn:microsoft.com/office/officeart/2008/layout/LinedList"/>
    <dgm:cxn modelId="{6D87F2C8-F2AF-4B49-BD9A-21BBD7706F80}" type="presParOf" srcId="{A8C822F0-4938-4F9D-9B8B-798195788D1B}" destId="{B5BF53AE-F73F-47C0-BE5C-0F809C57D676}" srcOrd="11" destOrd="0" presId="urn:microsoft.com/office/officeart/2008/layout/LinedList"/>
    <dgm:cxn modelId="{B48360C1-0A5A-4E68-80ED-B3951ECAB940}" type="presParOf" srcId="{B5BF53AE-F73F-47C0-BE5C-0F809C57D676}" destId="{05F32214-9A1C-4BEF-A1E9-B40393C06002}" srcOrd="0" destOrd="0" presId="urn:microsoft.com/office/officeart/2008/layout/LinedList"/>
    <dgm:cxn modelId="{9CDAA75B-5F14-41DB-9BC9-61D60011E85E}" type="presParOf" srcId="{B5BF53AE-F73F-47C0-BE5C-0F809C57D676}" destId="{20682EEF-27FC-4736-B014-4B0854EE1D23}" srcOrd="1" destOrd="0" presId="urn:microsoft.com/office/officeart/2008/layout/LinedList"/>
    <dgm:cxn modelId="{16974CF9-5AB9-401E-89AC-6A267CFF7E09}" type="presParOf" srcId="{A8C822F0-4938-4F9D-9B8B-798195788D1B}" destId="{61170188-E871-4CE2-8D05-28FCCEA202D7}" srcOrd="12" destOrd="0" presId="urn:microsoft.com/office/officeart/2008/layout/LinedList"/>
    <dgm:cxn modelId="{2065C669-7E57-4C33-8E06-06105A49FDF9}" type="presParOf" srcId="{A8C822F0-4938-4F9D-9B8B-798195788D1B}" destId="{4198A2A4-FBA1-4889-81CF-4164CB2FAA06}" srcOrd="13" destOrd="0" presId="urn:microsoft.com/office/officeart/2008/layout/LinedList"/>
    <dgm:cxn modelId="{1B7848DF-F158-4FF8-8401-77D0A5C20163}" type="presParOf" srcId="{4198A2A4-FBA1-4889-81CF-4164CB2FAA06}" destId="{25E9F9AA-DD51-47D7-A364-C17F413FCBBF}" srcOrd="0" destOrd="0" presId="urn:microsoft.com/office/officeart/2008/layout/LinedList"/>
    <dgm:cxn modelId="{8C9C43AB-76E2-42B3-926E-59AD1364D7F5}" type="presParOf" srcId="{4198A2A4-FBA1-4889-81CF-4164CB2FAA06}" destId="{E0A07FE3-DCA5-4898-AFA8-1EB6170B98F6}" srcOrd="1" destOrd="0" presId="urn:microsoft.com/office/officeart/2008/layout/LinedList"/>
    <dgm:cxn modelId="{9A2B375C-D3FF-40BF-AA03-338D4310AC6D}" type="presParOf" srcId="{A8C822F0-4938-4F9D-9B8B-798195788D1B}" destId="{BFEA9BBA-1EF7-4BC2-9B8A-C33EEF701ADD}" srcOrd="14" destOrd="0" presId="urn:microsoft.com/office/officeart/2008/layout/LinedList"/>
    <dgm:cxn modelId="{A3F51164-ABAF-4654-A9FF-69847B5CF5FB}" type="presParOf" srcId="{A8C822F0-4938-4F9D-9B8B-798195788D1B}" destId="{CF0D48F8-292C-415D-9333-19ACB1358584}" srcOrd="15" destOrd="0" presId="urn:microsoft.com/office/officeart/2008/layout/LinedList"/>
    <dgm:cxn modelId="{65776A94-2E2A-47A6-A4D8-A5C5DC912C5B}" type="presParOf" srcId="{CF0D48F8-292C-415D-9333-19ACB1358584}" destId="{12A1000A-31EB-4907-8625-7E69813A9920}" srcOrd="0" destOrd="0" presId="urn:microsoft.com/office/officeart/2008/layout/LinedList"/>
    <dgm:cxn modelId="{63208D14-9EFF-4B80-91AF-42D5C79E9BEB}" type="presParOf" srcId="{CF0D48F8-292C-415D-9333-19ACB1358584}" destId="{4B156FA8-434A-4489-A1C3-F8140FB385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A324C7-F49A-4C64-9164-2971FB5CB6A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88C5AF0-13A0-4609-890F-E87A53D518F9}">
      <dgm:prSet/>
      <dgm:spPr/>
      <dgm:t>
        <a:bodyPr/>
        <a:lstStyle/>
        <a:p>
          <a:r>
            <a:rPr lang="en-US" dirty="0"/>
            <a:t>Based on the Exploratory Data analysis we see that data is well polished without any nulls in any columns.</a:t>
          </a:r>
        </a:p>
      </dgm:t>
    </dgm:pt>
    <dgm:pt modelId="{AE52ECC6-F9CD-4036-9B3A-1151D525A8CA}" type="parTrans" cxnId="{424F0FC1-68C3-4854-AE75-D7B6C5F5067B}">
      <dgm:prSet/>
      <dgm:spPr/>
      <dgm:t>
        <a:bodyPr/>
        <a:lstStyle/>
        <a:p>
          <a:endParaRPr lang="en-US"/>
        </a:p>
      </dgm:t>
    </dgm:pt>
    <dgm:pt modelId="{85C6A94D-0611-4EAB-997C-9FB8C3348706}" type="sibTrans" cxnId="{424F0FC1-68C3-4854-AE75-D7B6C5F5067B}">
      <dgm:prSet/>
      <dgm:spPr/>
      <dgm:t>
        <a:bodyPr/>
        <a:lstStyle/>
        <a:p>
          <a:endParaRPr lang="en-US"/>
        </a:p>
      </dgm:t>
    </dgm:pt>
    <dgm:pt modelId="{4AC03180-D20D-44CF-92DE-B91414AB9C1B}">
      <dgm:prSet/>
      <dgm:spPr/>
      <dgm:t>
        <a:bodyPr/>
        <a:lstStyle/>
        <a:p>
          <a:r>
            <a:rPr lang="en-US" dirty="0"/>
            <a:t>90% of the time customer didn’t use the pin while performing a transaction.</a:t>
          </a:r>
        </a:p>
      </dgm:t>
    </dgm:pt>
    <dgm:pt modelId="{442B050A-2190-4679-91D1-93656B063C79}" type="parTrans" cxnId="{EBB9A378-9DA9-4B16-BA74-CD980F03D58B}">
      <dgm:prSet/>
      <dgm:spPr/>
      <dgm:t>
        <a:bodyPr/>
        <a:lstStyle/>
        <a:p>
          <a:endParaRPr lang="en-US"/>
        </a:p>
      </dgm:t>
    </dgm:pt>
    <dgm:pt modelId="{31A04492-8E26-4B5C-93B7-0FD241715278}" type="sibTrans" cxnId="{EBB9A378-9DA9-4B16-BA74-CD980F03D58B}">
      <dgm:prSet/>
      <dgm:spPr/>
      <dgm:t>
        <a:bodyPr/>
        <a:lstStyle/>
        <a:p>
          <a:endParaRPr lang="en-US"/>
        </a:p>
      </dgm:t>
    </dgm:pt>
    <dgm:pt modelId="{8C64561E-F0B7-4F1E-AF48-E3734F1B1F41}">
      <dgm:prSet/>
      <dgm:spPr/>
      <dgm:t>
        <a:bodyPr/>
        <a:lstStyle/>
        <a:p>
          <a:r>
            <a:rPr lang="en-US" dirty="0"/>
            <a:t>Close to 90% of the time the customer goes to same retailer for purchasing products.</a:t>
          </a:r>
        </a:p>
      </dgm:t>
    </dgm:pt>
    <dgm:pt modelId="{C0A2B73B-08C0-47B2-97A0-434FF4D997E6}" type="parTrans" cxnId="{983F5DDF-3DDD-4CB7-907D-5B8201E0D358}">
      <dgm:prSet/>
      <dgm:spPr/>
      <dgm:t>
        <a:bodyPr/>
        <a:lstStyle/>
        <a:p>
          <a:endParaRPr lang="en-US"/>
        </a:p>
      </dgm:t>
    </dgm:pt>
    <dgm:pt modelId="{30027A5C-4F73-4713-AC59-4686DC43F0A4}" type="sibTrans" cxnId="{983F5DDF-3DDD-4CB7-907D-5B8201E0D358}">
      <dgm:prSet/>
      <dgm:spPr/>
      <dgm:t>
        <a:bodyPr/>
        <a:lstStyle/>
        <a:p>
          <a:endParaRPr lang="en-US"/>
        </a:p>
      </dgm:t>
    </dgm:pt>
    <dgm:pt modelId="{4252B81F-F261-49DC-A47A-2C6860E2F10F}">
      <dgm:prSet/>
      <dgm:spPr/>
      <dgm:t>
        <a:bodyPr/>
        <a:lstStyle/>
        <a:p>
          <a:r>
            <a:rPr lang="en-US" dirty="0"/>
            <a:t>Only 35% of time the customer used Chip.</a:t>
          </a:r>
        </a:p>
      </dgm:t>
    </dgm:pt>
    <dgm:pt modelId="{FFFB3B67-802B-4BD9-AF70-EC8987038FC8}" type="parTrans" cxnId="{BEF8287E-6044-4C14-AC43-65E624E9A197}">
      <dgm:prSet/>
      <dgm:spPr/>
      <dgm:t>
        <a:bodyPr/>
        <a:lstStyle/>
        <a:p>
          <a:endParaRPr lang="en-US"/>
        </a:p>
      </dgm:t>
    </dgm:pt>
    <dgm:pt modelId="{07407253-7ED1-4C3F-99A4-8E6C907E3C88}" type="sibTrans" cxnId="{BEF8287E-6044-4C14-AC43-65E624E9A197}">
      <dgm:prSet/>
      <dgm:spPr/>
      <dgm:t>
        <a:bodyPr/>
        <a:lstStyle/>
        <a:p>
          <a:endParaRPr lang="en-US"/>
        </a:p>
      </dgm:t>
    </dgm:pt>
    <dgm:pt modelId="{6DE004B8-1BC6-4E36-A4E0-626CE3D9051E}">
      <dgm:prSet/>
      <dgm:spPr/>
      <dgm:t>
        <a:bodyPr/>
        <a:lstStyle/>
        <a:p>
          <a:r>
            <a:rPr lang="en-US" dirty="0"/>
            <a:t>Customer prefers Online transaction as suggested by  the 65% of the data.</a:t>
          </a:r>
        </a:p>
      </dgm:t>
    </dgm:pt>
    <dgm:pt modelId="{F6CBDF1F-9054-4DC8-AEAB-E95D51FF192B}" type="parTrans" cxnId="{C6868431-BF28-48AC-BDF3-581BFE5E8FBC}">
      <dgm:prSet/>
      <dgm:spPr/>
      <dgm:t>
        <a:bodyPr/>
        <a:lstStyle/>
        <a:p>
          <a:endParaRPr lang="en-US"/>
        </a:p>
      </dgm:t>
    </dgm:pt>
    <dgm:pt modelId="{6B9241AE-62D9-40C6-B7FA-DE4F5A2DD805}" type="sibTrans" cxnId="{C6868431-BF28-48AC-BDF3-581BFE5E8FBC}">
      <dgm:prSet/>
      <dgm:spPr/>
      <dgm:t>
        <a:bodyPr/>
        <a:lstStyle/>
        <a:p>
          <a:endParaRPr lang="en-US"/>
        </a:p>
      </dgm:t>
    </dgm:pt>
    <dgm:pt modelId="{C108A27C-7774-49EE-9758-A8CBBD20CF7B}" type="pres">
      <dgm:prSet presAssocID="{F9A324C7-F49A-4C64-9164-2971FB5CB6A3}" presName="vert0" presStyleCnt="0">
        <dgm:presLayoutVars>
          <dgm:dir/>
          <dgm:animOne val="branch"/>
          <dgm:animLvl val="lvl"/>
        </dgm:presLayoutVars>
      </dgm:prSet>
      <dgm:spPr/>
    </dgm:pt>
    <dgm:pt modelId="{C3DDB030-2048-4F59-8ED1-99D0A2754B89}" type="pres">
      <dgm:prSet presAssocID="{088C5AF0-13A0-4609-890F-E87A53D518F9}" presName="thickLine" presStyleLbl="alignNode1" presStyleIdx="0" presStyleCnt="5"/>
      <dgm:spPr/>
    </dgm:pt>
    <dgm:pt modelId="{791A98D0-73A4-42C8-A28E-F15D236F2478}" type="pres">
      <dgm:prSet presAssocID="{088C5AF0-13A0-4609-890F-E87A53D518F9}" presName="horz1" presStyleCnt="0"/>
      <dgm:spPr/>
    </dgm:pt>
    <dgm:pt modelId="{A660E467-7A87-4AB6-BDEE-3A374FC77F43}" type="pres">
      <dgm:prSet presAssocID="{088C5AF0-13A0-4609-890F-E87A53D518F9}" presName="tx1" presStyleLbl="revTx" presStyleIdx="0" presStyleCnt="5"/>
      <dgm:spPr/>
    </dgm:pt>
    <dgm:pt modelId="{C13FC096-8DF4-45AE-A1CA-595BAC3DA1F4}" type="pres">
      <dgm:prSet presAssocID="{088C5AF0-13A0-4609-890F-E87A53D518F9}" presName="vert1" presStyleCnt="0"/>
      <dgm:spPr/>
    </dgm:pt>
    <dgm:pt modelId="{477919A9-986C-4366-8D8A-FCE860784EC6}" type="pres">
      <dgm:prSet presAssocID="{4AC03180-D20D-44CF-92DE-B91414AB9C1B}" presName="thickLine" presStyleLbl="alignNode1" presStyleIdx="1" presStyleCnt="5"/>
      <dgm:spPr/>
    </dgm:pt>
    <dgm:pt modelId="{7B61FD64-7D0D-4034-8EBF-9A75581124C6}" type="pres">
      <dgm:prSet presAssocID="{4AC03180-D20D-44CF-92DE-B91414AB9C1B}" presName="horz1" presStyleCnt="0"/>
      <dgm:spPr/>
    </dgm:pt>
    <dgm:pt modelId="{115C8C86-7677-40DA-B710-D95F27EA12B4}" type="pres">
      <dgm:prSet presAssocID="{4AC03180-D20D-44CF-92DE-B91414AB9C1B}" presName="tx1" presStyleLbl="revTx" presStyleIdx="1" presStyleCnt="5"/>
      <dgm:spPr/>
    </dgm:pt>
    <dgm:pt modelId="{3D389FB2-36B9-46EA-B466-C75C59D3330D}" type="pres">
      <dgm:prSet presAssocID="{4AC03180-D20D-44CF-92DE-B91414AB9C1B}" presName="vert1" presStyleCnt="0"/>
      <dgm:spPr/>
    </dgm:pt>
    <dgm:pt modelId="{82F21E86-7688-4AE6-BF7D-2E4871029479}" type="pres">
      <dgm:prSet presAssocID="{8C64561E-F0B7-4F1E-AF48-E3734F1B1F41}" presName="thickLine" presStyleLbl="alignNode1" presStyleIdx="2" presStyleCnt="5"/>
      <dgm:spPr/>
    </dgm:pt>
    <dgm:pt modelId="{FF5B8D7A-55C2-4C5E-BDA4-6E2FF6850C7A}" type="pres">
      <dgm:prSet presAssocID="{8C64561E-F0B7-4F1E-AF48-E3734F1B1F41}" presName="horz1" presStyleCnt="0"/>
      <dgm:spPr/>
    </dgm:pt>
    <dgm:pt modelId="{A1EC0F4C-224E-43B7-B0D1-802206FFC847}" type="pres">
      <dgm:prSet presAssocID="{8C64561E-F0B7-4F1E-AF48-E3734F1B1F41}" presName="tx1" presStyleLbl="revTx" presStyleIdx="2" presStyleCnt="5"/>
      <dgm:spPr/>
    </dgm:pt>
    <dgm:pt modelId="{45E8E294-4889-47EC-AC41-9E56A6244896}" type="pres">
      <dgm:prSet presAssocID="{8C64561E-F0B7-4F1E-AF48-E3734F1B1F41}" presName="vert1" presStyleCnt="0"/>
      <dgm:spPr/>
    </dgm:pt>
    <dgm:pt modelId="{58675441-C73E-46AC-A92D-21EA09128A33}" type="pres">
      <dgm:prSet presAssocID="{4252B81F-F261-49DC-A47A-2C6860E2F10F}" presName="thickLine" presStyleLbl="alignNode1" presStyleIdx="3" presStyleCnt="5"/>
      <dgm:spPr/>
    </dgm:pt>
    <dgm:pt modelId="{E72FDC76-DD5C-4399-A192-4DC7D9FDAF59}" type="pres">
      <dgm:prSet presAssocID="{4252B81F-F261-49DC-A47A-2C6860E2F10F}" presName="horz1" presStyleCnt="0"/>
      <dgm:spPr/>
    </dgm:pt>
    <dgm:pt modelId="{87413C2B-4335-42BF-A1B0-BA03AAAAC8E9}" type="pres">
      <dgm:prSet presAssocID="{4252B81F-F261-49DC-A47A-2C6860E2F10F}" presName="tx1" presStyleLbl="revTx" presStyleIdx="3" presStyleCnt="5"/>
      <dgm:spPr/>
    </dgm:pt>
    <dgm:pt modelId="{65EA4F9F-4AA7-4DCD-A51E-59633BF88333}" type="pres">
      <dgm:prSet presAssocID="{4252B81F-F261-49DC-A47A-2C6860E2F10F}" presName="vert1" presStyleCnt="0"/>
      <dgm:spPr/>
    </dgm:pt>
    <dgm:pt modelId="{5B09D428-4540-4092-8F4E-A9BB06C042BC}" type="pres">
      <dgm:prSet presAssocID="{6DE004B8-1BC6-4E36-A4E0-626CE3D9051E}" presName="thickLine" presStyleLbl="alignNode1" presStyleIdx="4" presStyleCnt="5"/>
      <dgm:spPr/>
    </dgm:pt>
    <dgm:pt modelId="{95BAEDA3-D236-41BD-8FC1-FE2CBC8ACC80}" type="pres">
      <dgm:prSet presAssocID="{6DE004B8-1BC6-4E36-A4E0-626CE3D9051E}" presName="horz1" presStyleCnt="0"/>
      <dgm:spPr/>
    </dgm:pt>
    <dgm:pt modelId="{2F55F667-AB21-4E79-81E9-73C35B8D50FE}" type="pres">
      <dgm:prSet presAssocID="{6DE004B8-1BC6-4E36-A4E0-626CE3D9051E}" presName="tx1" presStyleLbl="revTx" presStyleIdx="4" presStyleCnt="5"/>
      <dgm:spPr/>
    </dgm:pt>
    <dgm:pt modelId="{D460E786-CE49-464F-8EC6-A05CD3955A4F}" type="pres">
      <dgm:prSet presAssocID="{6DE004B8-1BC6-4E36-A4E0-626CE3D9051E}" presName="vert1" presStyleCnt="0"/>
      <dgm:spPr/>
    </dgm:pt>
  </dgm:ptLst>
  <dgm:cxnLst>
    <dgm:cxn modelId="{0EA6EA2C-52B4-4ECE-B051-2E943C02CB63}" type="presOf" srcId="{088C5AF0-13A0-4609-890F-E87A53D518F9}" destId="{A660E467-7A87-4AB6-BDEE-3A374FC77F43}" srcOrd="0" destOrd="0" presId="urn:microsoft.com/office/officeart/2008/layout/LinedList"/>
    <dgm:cxn modelId="{C6868431-BF28-48AC-BDF3-581BFE5E8FBC}" srcId="{F9A324C7-F49A-4C64-9164-2971FB5CB6A3}" destId="{6DE004B8-1BC6-4E36-A4E0-626CE3D9051E}" srcOrd="4" destOrd="0" parTransId="{F6CBDF1F-9054-4DC8-AEAB-E95D51FF192B}" sibTransId="{6B9241AE-62D9-40C6-B7FA-DE4F5A2DD805}"/>
    <dgm:cxn modelId="{EBB9A378-9DA9-4B16-BA74-CD980F03D58B}" srcId="{F9A324C7-F49A-4C64-9164-2971FB5CB6A3}" destId="{4AC03180-D20D-44CF-92DE-B91414AB9C1B}" srcOrd="1" destOrd="0" parTransId="{442B050A-2190-4679-91D1-93656B063C79}" sibTransId="{31A04492-8E26-4B5C-93B7-0FD241715278}"/>
    <dgm:cxn modelId="{4FD0987B-F2A3-4E30-9CB3-2DE845FFC92F}" type="presOf" srcId="{F9A324C7-F49A-4C64-9164-2971FB5CB6A3}" destId="{C108A27C-7774-49EE-9758-A8CBBD20CF7B}" srcOrd="0" destOrd="0" presId="urn:microsoft.com/office/officeart/2008/layout/LinedList"/>
    <dgm:cxn modelId="{BEF8287E-6044-4C14-AC43-65E624E9A197}" srcId="{F9A324C7-F49A-4C64-9164-2971FB5CB6A3}" destId="{4252B81F-F261-49DC-A47A-2C6860E2F10F}" srcOrd="3" destOrd="0" parTransId="{FFFB3B67-802B-4BD9-AF70-EC8987038FC8}" sibTransId="{07407253-7ED1-4C3F-99A4-8E6C907E3C88}"/>
    <dgm:cxn modelId="{8FFD12A3-61E1-41C5-ADD8-8FABD7455933}" type="presOf" srcId="{6DE004B8-1BC6-4E36-A4E0-626CE3D9051E}" destId="{2F55F667-AB21-4E79-81E9-73C35B8D50FE}" srcOrd="0" destOrd="0" presId="urn:microsoft.com/office/officeart/2008/layout/LinedList"/>
    <dgm:cxn modelId="{737406A9-0E88-4A12-8E5D-DDC2C706AE9E}" type="presOf" srcId="{4252B81F-F261-49DC-A47A-2C6860E2F10F}" destId="{87413C2B-4335-42BF-A1B0-BA03AAAAC8E9}" srcOrd="0" destOrd="0" presId="urn:microsoft.com/office/officeart/2008/layout/LinedList"/>
    <dgm:cxn modelId="{048B25BA-51F3-4883-A29A-65DB519403C4}" type="presOf" srcId="{4AC03180-D20D-44CF-92DE-B91414AB9C1B}" destId="{115C8C86-7677-40DA-B710-D95F27EA12B4}" srcOrd="0" destOrd="0" presId="urn:microsoft.com/office/officeart/2008/layout/LinedList"/>
    <dgm:cxn modelId="{424F0FC1-68C3-4854-AE75-D7B6C5F5067B}" srcId="{F9A324C7-F49A-4C64-9164-2971FB5CB6A3}" destId="{088C5AF0-13A0-4609-890F-E87A53D518F9}" srcOrd="0" destOrd="0" parTransId="{AE52ECC6-F9CD-4036-9B3A-1151D525A8CA}" sibTransId="{85C6A94D-0611-4EAB-997C-9FB8C3348706}"/>
    <dgm:cxn modelId="{983F5DDF-3DDD-4CB7-907D-5B8201E0D358}" srcId="{F9A324C7-F49A-4C64-9164-2971FB5CB6A3}" destId="{8C64561E-F0B7-4F1E-AF48-E3734F1B1F41}" srcOrd="2" destOrd="0" parTransId="{C0A2B73B-08C0-47B2-97A0-434FF4D997E6}" sibTransId="{30027A5C-4F73-4713-AC59-4686DC43F0A4}"/>
    <dgm:cxn modelId="{8CB2C3EE-F283-4C46-A81B-B0BFC020DBEB}" type="presOf" srcId="{8C64561E-F0B7-4F1E-AF48-E3734F1B1F41}" destId="{A1EC0F4C-224E-43B7-B0D1-802206FFC847}" srcOrd="0" destOrd="0" presId="urn:microsoft.com/office/officeart/2008/layout/LinedList"/>
    <dgm:cxn modelId="{F472FA4A-C325-457B-A06E-4BD0BD148495}" type="presParOf" srcId="{C108A27C-7774-49EE-9758-A8CBBD20CF7B}" destId="{C3DDB030-2048-4F59-8ED1-99D0A2754B89}" srcOrd="0" destOrd="0" presId="urn:microsoft.com/office/officeart/2008/layout/LinedList"/>
    <dgm:cxn modelId="{7F38874A-7823-4E6D-9457-FAE17D9F96B5}" type="presParOf" srcId="{C108A27C-7774-49EE-9758-A8CBBD20CF7B}" destId="{791A98D0-73A4-42C8-A28E-F15D236F2478}" srcOrd="1" destOrd="0" presId="urn:microsoft.com/office/officeart/2008/layout/LinedList"/>
    <dgm:cxn modelId="{E656FC42-36FF-461F-AAEF-0D29B9B428B1}" type="presParOf" srcId="{791A98D0-73A4-42C8-A28E-F15D236F2478}" destId="{A660E467-7A87-4AB6-BDEE-3A374FC77F43}" srcOrd="0" destOrd="0" presId="urn:microsoft.com/office/officeart/2008/layout/LinedList"/>
    <dgm:cxn modelId="{99CD1A92-D3F8-4A8B-B839-10511E921679}" type="presParOf" srcId="{791A98D0-73A4-42C8-A28E-F15D236F2478}" destId="{C13FC096-8DF4-45AE-A1CA-595BAC3DA1F4}" srcOrd="1" destOrd="0" presId="urn:microsoft.com/office/officeart/2008/layout/LinedList"/>
    <dgm:cxn modelId="{F6D75A75-1CAE-472C-A228-CDBAAE097683}" type="presParOf" srcId="{C108A27C-7774-49EE-9758-A8CBBD20CF7B}" destId="{477919A9-986C-4366-8D8A-FCE860784EC6}" srcOrd="2" destOrd="0" presId="urn:microsoft.com/office/officeart/2008/layout/LinedList"/>
    <dgm:cxn modelId="{666DBDF5-50FC-48AC-94DE-8CC8A7BAA65D}" type="presParOf" srcId="{C108A27C-7774-49EE-9758-A8CBBD20CF7B}" destId="{7B61FD64-7D0D-4034-8EBF-9A75581124C6}" srcOrd="3" destOrd="0" presId="urn:microsoft.com/office/officeart/2008/layout/LinedList"/>
    <dgm:cxn modelId="{A6B5A154-DCCB-4E91-8D7D-F4909850DB4C}" type="presParOf" srcId="{7B61FD64-7D0D-4034-8EBF-9A75581124C6}" destId="{115C8C86-7677-40DA-B710-D95F27EA12B4}" srcOrd="0" destOrd="0" presId="urn:microsoft.com/office/officeart/2008/layout/LinedList"/>
    <dgm:cxn modelId="{AE684ABA-9A62-4CEE-828E-6EFAF9FF3FFF}" type="presParOf" srcId="{7B61FD64-7D0D-4034-8EBF-9A75581124C6}" destId="{3D389FB2-36B9-46EA-B466-C75C59D3330D}" srcOrd="1" destOrd="0" presId="urn:microsoft.com/office/officeart/2008/layout/LinedList"/>
    <dgm:cxn modelId="{ECC83B6F-8722-46DA-8D59-84535F49C9DA}" type="presParOf" srcId="{C108A27C-7774-49EE-9758-A8CBBD20CF7B}" destId="{82F21E86-7688-4AE6-BF7D-2E4871029479}" srcOrd="4" destOrd="0" presId="urn:microsoft.com/office/officeart/2008/layout/LinedList"/>
    <dgm:cxn modelId="{AAEB60FA-A7F2-47D5-9385-4BA3593DACFC}" type="presParOf" srcId="{C108A27C-7774-49EE-9758-A8CBBD20CF7B}" destId="{FF5B8D7A-55C2-4C5E-BDA4-6E2FF6850C7A}" srcOrd="5" destOrd="0" presId="urn:microsoft.com/office/officeart/2008/layout/LinedList"/>
    <dgm:cxn modelId="{99FE8C9B-B6F2-4591-98DD-DA62F9038A39}" type="presParOf" srcId="{FF5B8D7A-55C2-4C5E-BDA4-6E2FF6850C7A}" destId="{A1EC0F4C-224E-43B7-B0D1-802206FFC847}" srcOrd="0" destOrd="0" presId="urn:microsoft.com/office/officeart/2008/layout/LinedList"/>
    <dgm:cxn modelId="{C201D63D-99F4-4CF5-AF3E-053E7895FD60}" type="presParOf" srcId="{FF5B8D7A-55C2-4C5E-BDA4-6E2FF6850C7A}" destId="{45E8E294-4889-47EC-AC41-9E56A6244896}" srcOrd="1" destOrd="0" presId="urn:microsoft.com/office/officeart/2008/layout/LinedList"/>
    <dgm:cxn modelId="{B0492BF9-5ABF-46DD-AF69-FEEB3EA19AEC}" type="presParOf" srcId="{C108A27C-7774-49EE-9758-A8CBBD20CF7B}" destId="{58675441-C73E-46AC-A92D-21EA09128A33}" srcOrd="6" destOrd="0" presId="urn:microsoft.com/office/officeart/2008/layout/LinedList"/>
    <dgm:cxn modelId="{C4A00975-9FFA-4C36-991F-11137C5904B4}" type="presParOf" srcId="{C108A27C-7774-49EE-9758-A8CBBD20CF7B}" destId="{E72FDC76-DD5C-4399-A192-4DC7D9FDAF59}" srcOrd="7" destOrd="0" presId="urn:microsoft.com/office/officeart/2008/layout/LinedList"/>
    <dgm:cxn modelId="{4A953CD4-530D-496E-8D77-46B31BE0CAB4}" type="presParOf" srcId="{E72FDC76-DD5C-4399-A192-4DC7D9FDAF59}" destId="{87413C2B-4335-42BF-A1B0-BA03AAAAC8E9}" srcOrd="0" destOrd="0" presId="urn:microsoft.com/office/officeart/2008/layout/LinedList"/>
    <dgm:cxn modelId="{423056AB-313A-41C1-9C50-5DEEA6FEBA26}" type="presParOf" srcId="{E72FDC76-DD5C-4399-A192-4DC7D9FDAF59}" destId="{65EA4F9F-4AA7-4DCD-A51E-59633BF88333}" srcOrd="1" destOrd="0" presId="urn:microsoft.com/office/officeart/2008/layout/LinedList"/>
    <dgm:cxn modelId="{444542B3-EB42-4BD3-B667-90D53A275428}" type="presParOf" srcId="{C108A27C-7774-49EE-9758-A8CBBD20CF7B}" destId="{5B09D428-4540-4092-8F4E-A9BB06C042BC}" srcOrd="8" destOrd="0" presId="urn:microsoft.com/office/officeart/2008/layout/LinedList"/>
    <dgm:cxn modelId="{66A450E8-5E52-44CA-9FE3-1D82D903624C}" type="presParOf" srcId="{C108A27C-7774-49EE-9758-A8CBBD20CF7B}" destId="{95BAEDA3-D236-41BD-8FC1-FE2CBC8ACC80}" srcOrd="9" destOrd="0" presId="urn:microsoft.com/office/officeart/2008/layout/LinedList"/>
    <dgm:cxn modelId="{9DC55A6C-8DB8-42CC-A890-E95D4CA6BA7C}" type="presParOf" srcId="{95BAEDA3-D236-41BD-8FC1-FE2CBC8ACC80}" destId="{2F55F667-AB21-4E79-81E9-73C35B8D50FE}" srcOrd="0" destOrd="0" presId="urn:microsoft.com/office/officeart/2008/layout/LinedList"/>
    <dgm:cxn modelId="{ECA8B2FF-3FE9-447F-9D94-10E3DB5FA35A}" type="presParOf" srcId="{95BAEDA3-D236-41BD-8FC1-FE2CBC8ACC80}" destId="{D460E786-CE49-464F-8EC6-A05CD3955A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C32712-5420-45BE-BD90-94E5B6AF7E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51C374-3699-41A3-A92F-8B1D02583BCB}">
      <dgm:prSet/>
      <dgm:spPr/>
      <dgm:t>
        <a:bodyPr/>
        <a:lstStyle/>
        <a:p>
          <a:pPr>
            <a:lnSpc>
              <a:spcPct val="100000"/>
            </a:lnSpc>
          </a:pPr>
          <a:r>
            <a:rPr lang="en-US" dirty="0"/>
            <a:t>As per Exploratory Data Analysis we can see that the dataset is valid but statistically imbalanced as 90% of the data is categorized into Label 0 and the rest in Label 1.</a:t>
          </a:r>
        </a:p>
      </dgm:t>
    </dgm:pt>
    <dgm:pt modelId="{40531C8F-6BAF-4B56-9F8B-36E580F7D4BE}" type="parTrans" cxnId="{60404A21-CC7F-49FA-961C-4DC1126E8BF4}">
      <dgm:prSet/>
      <dgm:spPr/>
      <dgm:t>
        <a:bodyPr/>
        <a:lstStyle/>
        <a:p>
          <a:endParaRPr lang="en-US"/>
        </a:p>
      </dgm:t>
    </dgm:pt>
    <dgm:pt modelId="{F082DF9C-9162-41C8-9870-6CF8F4BC5755}" type="sibTrans" cxnId="{60404A21-CC7F-49FA-961C-4DC1126E8BF4}">
      <dgm:prSet/>
      <dgm:spPr/>
      <dgm:t>
        <a:bodyPr/>
        <a:lstStyle/>
        <a:p>
          <a:endParaRPr lang="en-US"/>
        </a:p>
      </dgm:t>
    </dgm:pt>
    <dgm:pt modelId="{5456B2C9-0883-4446-B95A-FE86E90D55C4}">
      <dgm:prSet/>
      <dgm:spPr/>
      <dgm:t>
        <a:bodyPr/>
        <a:lstStyle/>
        <a:p>
          <a:pPr>
            <a:lnSpc>
              <a:spcPct val="100000"/>
            </a:lnSpc>
          </a:pPr>
          <a:r>
            <a:rPr lang="en-US" dirty="0"/>
            <a:t>As we are dealing with Categorical Label, we can safely say this is a Classification problem.</a:t>
          </a:r>
        </a:p>
      </dgm:t>
    </dgm:pt>
    <dgm:pt modelId="{762149CF-AB14-4B6F-BBB7-F6B9E67441E5}" type="parTrans" cxnId="{CEB748E6-5C18-4842-B88F-041883400DCB}">
      <dgm:prSet/>
      <dgm:spPr/>
      <dgm:t>
        <a:bodyPr/>
        <a:lstStyle/>
        <a:p>
          <a:endParaRPr lang="en-US"/>
        </a:p>
      </dgm:t>
    </dgm:pt>
    <dgm:pt modelId="{ED022926-D3FD-4B24-A81A-DB56756D29C7}" type="sibTrans" cxnId="{CEB748E6-5C18-4842-B88F-041883400DCB}">
      <dgm:prSet/>
      <dgm:spPr/>
      <dgm:t>
        <a:bodyPr/>
        <a:lstStyle/>
        <a:p>
          <a:endParaRPr lang="en-US"/>
        </a:p>
      </dgm:t>
    </dgm:pt>
    <dgm:pt modelId="{5511A478-3715-4D37-8C65-2A46C199AE08}">
      <dgm:prSet/>
      <dgm:spPr/>
      <dgm:t>
        <a:bodyPr/>
        <a:lstStyle/>
        <a:p>
          <a:pPr>
            <a:lnSpc>
              <a:spcPct val="100000"/>
            </a:lnSpc>
          </a:pPr>
          <a:r>
            <a:rPr lang="en-US" dirty="0"/>
            <a:t>I will start with feature engineering and decide important features required for model. </a:t>
          </a:r>
        </a:p>
      </dgm:t>
    </dgm:pt>
    <dgm:pt modelId="{3F41D412-8C72-4C25-B68C-D9C00DE1D6CA}" type="parTrans" cxnId="{0E210FB9-208A-40F7-9FD3-B7E6863F3C86}">
      <dgm:prSet/>
      <dgm:spPr/>
      <dgm:t>
        <a:bodyPr/>
        <a:lstStyle/>
        <a:p>
          <a:endParaRPr lang="en-US"/>
        </a:p>
      </dgm:t>
    </dgm:pt>
    <dgm:pt modelId="{0F2BE496-BB10-44AD-A300-79E164AABDDF}" type="sibTrans" cxnId="{0E210FB9-208A-40F7-9FD3-B7E6863F3C86}">
      <dgm:prSet/>
      <dgm:spPr/>
      <dgm:t>
        <a:bodyPr/>
        <a:lstStyle/>
        <a:p>
          <a:endParaRPr lang="en-US"/>
        </a:p>
      </dgm:t>
    </dgm:pt>
    <dgm:pt modelId="{E804F34F-0D92-4FBE-BCC5-E0D4397B633E}">
      <dgm:prSet/>
      <dgm:spPr/>
      <dgm:t>
        <a:bodyPr/>
        <a:lstStyle/>
        <a:p>
          <a:pPr>
            <a:lnSpc>
              <a:spcPct val="100000"/>
            </a:lnSpc>
          </a:pPr>
          <a:r>
            <a:rPr lang="en-US" dirty="0"/>
            <a:t>I’ll be performing Univariate Analysis to reduce the dimensionality, if necessary.</a:t>
          </a:r>
        </a:p>
      </dgm:t>
    </dgm:pt>
    <dgm:pt modelId="{1359644C-EDBC-4FE6-9022-86FFB061C76E}" type="parTrans" cxnId="{96FCD4C6-EA73-4DEE-93C1-E8F4FD578BA9}">
      <dgm:prSet/>
      <dgm:spPr/>
      <dgm:t>
        <a:bodyPr/>
        <a:lstStyle/>
        <a:p>
          <a:endParaRPr lang="en-US"/>
        </a:p>
      </dgm:t>
    </dgm:pt>
    <dgm:pt modelId="{76A7E19A-8441-47F8-8387-C53A1B734FAB}" type="sibTrans" cxnId="{96FCD4C6-EA73-4DEE-93C1-E8F4FD578BA9}">
      <dgm:prSet/>
      <dgm:spPr/>
      <dgm:t>
        <a:bodyPr/>
        <a:lstStyle/>
        <a:p>
          <a:endParaRPr lang="en-US"/>
        </a:p>
      </dgm:t>
    </dgm:pt>
    <dgm:pt modelId="{84106815-00E4-4612-A78C-FD76DF9C52B2}">
      <dgm:prSet/>
      <dgm:spPr/>
      <dgm:t>
        <a:bodyPr/>
        <a:lstStyle/>
        <a:p>
          <a:pPr>
            <a:lnSpc>
              <a:spcPct val="100000"/>
            </a:lnSpc>
          </a:pPr>
          <a:r>
            <a:rPr lang="en-US" dirty="0"/>
            <a:t>As this is a Classification problem, I’ll start with Decision Tree. If this model didn’t yield good results, I’ll use Random Forest algorithm.</a:t>
          </a:r>
        </a:p>
      </dgm:t>
    </dgm:pt>
    <dgm:pt modelId="{D05AAF00-1CC0-47CB-BB05-528E1EF97363}" type="parTrans" cxnId="{2F976277-770C-46B0-8D03-55C1FE3F2F9C}">
      <dgm:prSet/>
      <dgm:spPr/>
      <dgm:t>
        <a:bodyPr/>
        <a:lstStyle/>
        <a:p>
          <a:endParaRPr lang="en-US"/>
        </a:p>
      </dgm:t>
    </dgm:pt>
    <dgm:pt modelId="{75397BE8-51D5-4CA2-AD52-71868A524602}" type="sibTrans" cxnId="{2F976277-770C-46B0-8D03-55C1FE3F2F9C}">
      <dgm:prSet/>
      <dgm:spPr/>
      <dgm:t>
        <a:bodyPr/>
        <a:lstStyle/>
        <a:p>
          <a:endParaRPr lang="en-US"/>
        </a:p>
      </dgm:t>
    </dgm:pt>
    <dgm:pt modelId="{F5E75E2A-1932-40E4-AF09-A4F060346F32}">
      <dgm:prSet/>
      <dgm:spPr/>
      <dgm:t>
        <a:bodyPr/>
        <a:lstStyle/>
        <a:p>
          <a:pPr>
            <a:lnSpc>
              <a:spcPct val="100000"/>
            </a:lnSpc>
          </a:pPr>
          <a:r>
            <a:rPr lang="en-US" dirty="0"/>
            <a:t>Feature “</a:t>
          </a:r>
          <a:r>
            <a:rPr lang="en-US" dirty="0" err="1"/>
            <a:t>Repeat_Retailer</a:t>
          </a:r>
          <a:r>
            <a:rPr lang="en-US" dirty="0"/>
            <a:t>” scored less in Univariate Analysis, so we can safely remove this feature. </a:t>
          </a:r>
        </a:p>
      </dgm:t>
    </dgm:pt>
    <dgm:pt modelId="{760A322D-8120-4FDF-99DD-14811B44F090}" type="parTrans" cxnId="{A1F5D8F6-162D-49E6-BE0C-790F5895A536}">
      <dgm:prSet/>
      <dgm:spPr/>
      <dgm:t>
        <a:bodyPr/>
        <a:lstStyle/>
        <a:p>
          <a:endParaRPr lang="en-US"/>
        </a:p>
      </dgm:t>
    </dgm:pt>
    <dgm:pt modelId="{15F85467-F07A-4B5C-A068-DF440C8C4F32}" type="sibTrans" cxnId="{A1F5D8F6-162D-49E6-BE0C-790F5895A536}">
      <dgm:prSet/>
      <dgm:spPr/>
      <dgm:t>
        <a:bodyPr/>
        <a:lstStyle/>
        <a:p>
          <a:endParaRPr lang="en-US"/>
        </a:p>
      </dgm:t>
    </dgm:pt>
    <dgm:pt modelId="{DB5A6F6C-42D6-4B21-97E6-B7347C488BAE}" type="pres">
      <dgm:prSet presAssocID="{D6C32712-5420-45BE-BD90-94E5B6AF7E75}" presName="root" presStyleCnt="0">
        <dgm:presLayoutVars>
          <dgm:dir/>
          <dgm:resizeHandles val="exact"/>
        </dgm:presLayoutVars>
      </dgm:prSet>
      <dgm:spPr/>
    </dgm:pt>
    <dgm:pt modelId="{115DF44B-68F1-4FDA-B032-1BDB5A864124}" type="pres">
      <dgm:prSet presAssocID="{4C51C374-3699-41A3-A92F-8B1D02583BCB}" presName="compNode" presStyleCnt="0"/>
      <dgm:spPr/>
    </dgm:pt>
    <dgm:pt modelId="{232A8582-7C0C-4B9C-9889-ABE46AE28685}" type="pres">
      <dgm:prSet presAssocID="{4C51C374-3699-41A3-A92F-8B1D02583BCB}" presName="bgRect" presStyleLbl="bgShp" presStyleIdx="0" presStyleCnt="6"/>
      <dgm:spPr/>
    </dgm:pt>
    <dgm:pt modelId="{C298201E-ACCD-4913-BEC5-DE9E32B6662E}" type="pres">
      <dgm:prSet presAssocID="{4C51C374-3699-41A3-A92F-8B1D02583BC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C6BF9AAA-3D52-4716-AA31-8B90D25F50D9}" type="pres">
      <dgm:prSet presAssocID="{4C51C374-3699-41A3-A92F-8B1D02583BCB}" presName="spaceRect" presStyleCnt="0"/>
      <dgm:spPr/>
    </dgm:pt>
    <dgm:pt modelId="{3577A921-8E9C-4B33-9F18-34AF3DE2E233}" type="pres">
      <dgm:prSet presAssocID="{4C51C374-3699-41A3-A92F-8B1D02583BCB}" presName="parTx" presStyleLbl="revTx" presStyleIdx="0" presStyleCnt="6">
        <dgm:presLayoutVars>
          <dgm:chMax val="0"/>
          <dgm:chPref val="0"/>
        </dgm:presLayoutVars>
      </dgm:prSet>
      <dgm:spPr/>
    </dgm:pt>
    <dgm:pt modelId="{D2CC2EDD-FC5A-45D1-9575-50E3479EAEF1}" type="pres">
      <dgm:prSet presAssocID="{F082DF9C-9162-41C8-9870-6CF8F4BC5755}" presName="sibTrans" presStyleCnt="0"/>
      <dgm:spPr/>
    </dgm:pt>
    <dgm:pt modelId="{9AA2324F-E702-4BA6-A58F-EEDAB64B5FC9}" type="pres">
      <dgm:prSet presAssocID="{5456B2C9-0883-4446-B95A-FE86E90D55C4}" presName="compNode" presStyleCnt="0"/>
      <dgm:spPr/>
    </dgm:pt>
    <dgm:pt modelId="{72F2C133-35DD-419D-B5DE-BC4893A6A507}" type="pres">
      <dgm:prSet presAssocID="{5456B2C9-0883-4446-B95A-FE86E90D55C4}" presName="bgRect" presStyleLbl="bgShp" presStyleIdx="1" presStyleCnt="6"/>
      <dgm:spPr/>
    </dgm:pt>
    <dgm:pt modelId="{52D566BB-4CB1-4B64-B29E-96127B3BF19C}" type="pres">
      <dgm:prSet presAssocID="{5456B2C9-0883-4446-B95A-FE86E90D55C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C504A2A-66D6-4F83-9990-1575F1085F37}" type="pres">
      <dgm:prSet presAssocID="{5456B2C9-0883-4446-B95A-FE86E90D55C4}" presName="spaceRect" presStyleCnt="0"/>
      <dgm:spPr/>
    </dgm:pt>
    <dgm:pt modelId="{F5818E21-7B2B-451E-A6D6-2D31B8E84F1A}" type="pres">
      <dgm:prSet presAssocID="{5456B2C9-0883-4446-B95A-FE86E90D55C4}" presName="parTx" presStyleLbl="revTx" presStyleIdx="1" presStyleCnt="6">
        <dgm:presLayoutVars>
          <dgm:chMax val="0"/>
          <dgm:chPref val="0"/>
        </dgm:presLayoutVars>
      </dgm:prSet>
      <dgm:spPr/>
    </dgm:pt>
    <dgm:pt modelId="{CE55F4B4-81A0-45F8-AF59-DCE48E668095}" type="pres">
      <dgm:prSet presAssocID="{ED022926-D3FD-4B24-A81A-DB56756D29C7}" presName="sibTrans" presStyleCnt="0"/>
      <dgm:spPr/>
    </dgm:pt>
    <dgm:pt modelId="{FA7B75CD-0C8B-4E79-AD6B-9A81F3818E8C}" type="pres">
      <dgm:prSet presAssocID="{5511A478-3715-4D37-8C65-2A46C199AE08}" presName="compNode" presStyleCnt="0"/>
      <dgm:spPr/>
    </dgm:pt>
    <dgm:pt modelId="{304B07C5-CB6B-431F-85EA-AAB3FF226DBC}" type="pres">
      <dgm:prSet presAssocID="{5511A478-3715-4D37-8C65-2A46C199AE08}" presName="bgRect" presStyleLbl="bgShp" presStyleIdx="2" presStyleCnt="6"/>
      <dgm:spPr/>
    </dgm:pt>
    <dgm:pt modelId="{07F73919-1EBB-49DB-A026-EA931C40EA2C}" type="pres">
      <dgm:prSet presAssocID="{5511A478-3715-4D37-8C65-2A46C199AE0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 Love Face with Solid Fill"/>
        </a:ext>
      </dgm:extLst>
    </dgm:pt>
    <dgm:pt modelId="{8855932C-E6DE-46BB-B99C-064586DA6C29}" type="pres">
      <dgm:prSet presAssocID="{5511A478-3715-4D37-8C65-2A46C199AE08}" presName="spaceRect" presStyleCnt="0"/>
      <dgm:spPr/>
    </dgm:pt>
    <dgm:pt modelId="{74267503-F363-4662-9291-C0C1BB25EB98}" type="pres">
      <dgm:prSet presAssocID="{5511A478-3715-4D37-8C65-2A46C199AE08}" presName="parTx" presStyleLbl="revTx" presStyleIdx="2" presStyleCnt="6">
        <dgm:presLayoutVars>
          <dgm:chMax val="0"/>
          <dgm:chPref val="0"/>
        </dgm:presLayoutVars>
      </dgm:prSet>
      <dgm:spPr/>
    </dgm:pt>
    <dgm:pt modelId="{B2546C4C-02DA-4473-B51C-5717888CF4EC}" type="pres">
      <dgm:prSet presAssocID="{0F2BE496-BB10-44AD-A300-79E164AABDDF}" presName="sibTrans" presStyleCnt="0"/>
      <dgm:spPr/>
    </dgm:pt>
    <dgm:pt modelId="{4F809AA8-3558-4023-8F1E-D1311FF824DA}" type="pres">
      <dgm:prSet presAssocID="{E804F34F-0D92-4FBE-BCC5-E0D4397B633E}" presName="compNode" presStyleCnt="0"/>
      <dgm:spPr/>
    </dgm:pt>
    <dgm:pt modelId="{4EAFE6B1-66AB-4AE9-8221-3F5B6B3A1156}" type="pres">
      <dgm:prSet presAssocID="{E804F34F-0D92-4FBE-BCC5-E0D4397B633E}" presName="bgRect" presStyleLbl="bgShp" presStyleIdx="3" presStyleCnt="6"/>
      <dgm:spPr/>
    </dgm:pt>
    <dgm:pt modelId="{C52B105A-B51E-4129-AAE1-839FC611E5CF}" type="pres">
      <dgm:prSet presAssocID="{E804F34F-0D92-4FBE-BCC5-E0D4397B633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list"/>
        </a:ext>
      </dgm:extLst>
    </dgm:pt>
    <dgm:pt modelId="{5E638325-A5C0-4850-A386-1E6A72643A74}" type="pres">
      <dgm:prSet presAssocID="{E804F34F-0D92-4FBE-BCC5-E0D4397B633E}" presName="spaceRect" presStyleCnt="0"/>
      <dgm:spPr/>
    </dgm:pt>
    <dgm:pt modelId="{CCB11835-879E-4094-9417-98B3FDE74368}" type="pres">
      <dgm:prSet presAssocID="{E804F34F-0D92-4FBE-BCC5-E0D4397B633E}" presName="parTx" presStyleLbl="revTx" presStyleIdx="3" presStyleCnt="6">
        <dgm:presLayoutVars>
          <dgm:chMax val="0"/>
          <dgm:chPref val="0"/>
        </dgm:presLayoutVars>
      </dgm:prSet>
      <dgm:spPr/>
    </dgm:pt>
    <dgm:pt modelId="{7DCED08D-AF39-40F8-BB6D-635231BE1567}" type="pres">
      <dgm:prSet presAssocID="{76A7E19A-8441-47F8-8387-C53A1B734FAB}" presName="sibTrans" presStyleCnt="0"/>
      <dgm:spPr/>
    </dgm:pt>
    <dgm:pt modelId="{73AA8DC3-A24A-4E41-8649-F55288CF6E8A}" type="pres">
      <dgm:prSet presAssocID="{84106815-00E4-4612-A78C-FD76DF9C52B2}" presName="compNode" presStyleCnt="0"/>
      <dgm:spPr/>
    </dgm:pt>
    <dgm:pt modelId="{66EE5D26-D315-490A-910C-C299347317F4}" type="pres">
      <dgm:prSet presAssocID="{84106815-00E4-4612-A78C-FD76DF9C52B2}" presName="bgRect" presStyleLbl="bgShp" presStyleIdx="4" presStyleCnt="6"/>
      <dgm:spPr/>
    </dgm:pt>
    <dgm:pt modelId="{C7BBE1C8-7120-42E6-AEA5-3D4FCE37C25F}" type="pres">
      <dgm:prSet presAssocID="{84106815-00E4-4612-A78C-FD76DF9C52B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B1B562C0-CB17-417C-85C5-031222E047CD}" type="pres">
      <dgm:prSet presAssocID="{84106815-00E4-4612-A78C-FD76DF9C52B2}" presName="spaceRect" presStyleCnt="0"/>
      <dgm:spPr/>
    </dgm:pt>
    <dgm:pt modelId="{BDD045A1-A076-44DC-8D59-40FC343311AB}" type="pres">
      <dgm:prSet presAssocID="{84106815-00E4-4612-A78C-FD76DF9C52B2}" presName="parTx" presStyleLbl="revTx" presStyleIdx="4" presStyleCnt="6">
        <dgm:presLayoutVars>
          <dgm:chMax val="0"/>
          <dgm:chPref val="0"/>
        </dgm:presLayoutVars>
      </dgm:prSet>
      <dgm:spPr/>
    </dgm:pt>
    <dgm:pt modelId="{34400A61-828A-4198-B7DA-69BD690E9C85}" type="pres">
      <dgm:prSet presAssocID="{75397BE8-51D5-4CA2-AD52-71868A524602}" presName="sibTrans" presStyleCnt="0"/>
      <dgm:spPr/>
    </dgm:pt>
    <dgm:pt modelId="{058C1EC8-D3B3-4154-8145-B7DC0BCE8509}" type="pres">
      <dgm:prSet presAssocID="{F5E75E2A-1932-40E4-AF09-A4F060346F32}" presName="compNode" presStyleCnt="0"/>
      <dgm:spPr/>
    </dgm:pt>
    <dgm:pt modelId="{DE51A527-17A4-44A2-8F84-5A224FFB8935}" type="pres">
      <dgm:prSet presAssocID="{F5E75E2A-1932-40E4-AF09-A4F060346F32}" presName="bgRect" presStyleLbl="bgShp" presStyleIdx="5" presStyleCnt="6"/>
      <dgm:spPr/>
    </dgm:pt>
    <dgm:pt modelId="{21C6B577-32CC-40EE-BBCA-5B056DAFE7FE}" type="pres">
      <dgm:prSet presAssocID="{F5E75E2A-1932-40E4-AF09-A4F060346F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
        </a:ext>
      </dgm:extLst>
    </dgm:pt>
    <dgm:pt modelId="{63410030-D951-4C41-83FC-F99E1320BE31}" type="pres">
      <dgm:prSet presAssocID="{F5E75E2A-1932-40E4-AF09-A4F060346F32}" presName="spaceRect" presStyleCnt="0"/>
      <dgm:spPr/>
    </dgm:pt>
    <dgm:pt modelId="{99B88B4A-1F30-4E17-9420-5912144976A7}" type="pres">
      <dgm:prSet presAssocID="{F5E75E2A-1932-40E4-AF09-A4F060346F32}" presName="parTx" presStyleLbl="revTx" presStyleIdx="5" presStyleCnt="6">
        <dgm:presLayoutVars>
          <dgm:chMax val="0"/>
          <dgm:chPref val="0"/>
        </dgm:presLayoutVars>
      </dgm:prSet>
      <dgm:spPr/>
    </dgm:pt>
  </dgm:ptLst>
  <dgm:cxnLst>
    <dgm:cxn modelId="{EC01070C-3116-4427-9B00-30140EFE45CB}" type="presOf" srcId="{5511A478-3715-4D37-8C65-2A46C199AE08}" destId="{74267503-F363-4662-9291-C0C1BB25EB98}" srcOrd="0" destOrd="0" presId="urn:microsoft.com/office/officeart/2018/2/layout/IconVerticalSolidList"/>
    <dgm:cxn modelId="{D8026713-0A4A-477D-8850-7996D014F078}" type="presOf" srcId="{84106815-00E4-4612-A78C-FD76DF9C52B2}" destId="{BDD045A1-A076-44DC-8D59-40FC343311AB}" srcOrd="0" destOrd="0" presId="urn:microsoft.com/office/officeart/2018/2/layout/IconVerticalSolidList"/>
    <dgm:cxn modelId="{60404A21-CC7F-49FA-961C-4DC1126E8BF4}" srcId="{D6C32712-5420-45BE-BD90-94E5B6AF7E75}" destId="{4C51C374-3699-41A3-A92F-8B1D02583BCB}" srcOrd="0" destOrd="0" parTransId="{40531C8F-6BAF-4B56-9F8B-36E580F7D4BE}" sibTransId="{F082DF9C-9162-41C8-9870-6CF8F4BC5755}"/>
    <dgm:cxn modelId="{1A249E54-B090-4E0C-AE5D-02AD361088D5}" type="presOf" srcId="{D6C32712-5420-45BE-BD90-94E5B6AF7E75}" destId="{DB5A6F6C-42D6-4B21-97E6-B7347C488BAE}" srcOrd="0" destOrd="0" presId="urn:microsoft.com/office/officeart/2018/2/layout/IconVerticalSolidList"/>
    <dgm:cxn modelId="{2F976277-770C-46B0-8D03-55C1FE3F2F9C}" srcId="{D6C32712-5420-45BE-BD90-94E5B6AF7E75}" destId="{84106815-00E4-4612-A78C-FD76DF9C52B2}" srcOrd="4" destOrd="0" parTransId="{D05AAF00-1CC0-47CB-BB05-528E1EF97363}" sibTransId="{75397BE8-51D5-4CA2-AD52-71868A524602}"/>
    <dgm:cxn modelId="{0E210FB9-208A-40F7-9FD3-B7E6863F3C86}" srcId="{D6C32712-5420-45BE-BD90-94E5B6AF7E75}" destId="{5511A478-3715-4D37-8C65-2A46C199AE08}" srcOrd="2" destOrd="0" parTransId="{3F41D412-8C72-4C25-B68C-D9C00DE1D6CA}" sibTransId="{0F2BE496-BB10-44AD-A300-79E164AABDDF}"/>
    <dgm:cxn modelId="{0C56A0BC-8496-49A1-A032-D1C20919709B}" type="presOf" srcId="{4C51C374-3699-41A3-A92F-8B1D02583BCB}" destId="{3577A921-8E9C-4B33-9F18-34AF3DE2E233}" srcOrd="0" destOrd="0" presId="urn:microsoft.com/office/officeart/2018/2/layout/IconVerticalSolidList"/>
    <dgm:cxn modelId="{96FCD4C6-EA73-4DEE-93C1-E8F4FD578BA9}" srcId="{D6C32712-5420-45BE-BD90-94E5B6AF7E75}" destId="{E804F34F-0D92-4FBE-BCC5-E0D4397B633E}" srcOrd="3" destOrd="0" parTransId="{1359644C-EDBC-4FE6-9022-86FFB061C76E}" sibTransId="{76A7E19A-8441-47F8-8387-C53A1B734FAB}"/>
    <dgm:cxn modelId="{71A7B4DB-0552-4631-A752-6D1755FA00B9}" type="presOf" srcId="{F5E75E2A-1932-40E4-AF09-A4F060346F32}" destId="{99B88B4A-1F30-4E17-9420-5912144976A7}" srcOrd="0" destOrd="0" presId="urn:microsoft.com/office/officeart/2018/2/layout/IconVerticalSolidList"/>
    <dgm:cxn modelId="{8D7298DC-ED0C-4C12-BE1A-181244764068}" type="presOf" srcId="{5456B2C9-0883-4446-B95A-FE86E90D55C4}" destId="{F5818E21-7B2B-451E-A6D6-2D31B8E84F1A}" srcOrd="0" destOrd="0" presId="urn:microsoft.com/office/officeart/2018/2/layout/IconVerticalSolidList"/>
    <dgm:cxn modelId="{CEB748E6-5C18-4842-B88F-041883400DCB}" srcId="{D6C32712-5420-45BE-BD90-94E5B6AF7E75}" destId="{5456B2C9-0883-4446-B95A-FE86E90D55C4}" srcOrd="1" destOrd="0" parTransId="{762149CF-AB14-4B6F-BBB7-F6B9E67441E5}" sibTransId="{ED022926-D3FD-4B24-A81A-DB56756D29C7}"/>
    <dgm:cxn modelId="{2A4EDEE8-43D3-4292-85F0-B09DA5DDE87A}" type="presOf" srcId="{E804F34F-0D92-4FBE-BCC5-E0D4397B633E}" destId="{CCB11835-879E-4094-9417-98B3FDE74368}" srcOrd="0" destOrd="0" presId="urn:microsoft.com/office/officeart/2018/2/layout/IconVerticalSolidList"/>
    <dgm:cxn modelId="{A1F5D8F6-162D-49E6-BE0C-790F5895A536}" srcId="{D6C32712-5420-45BE-BD90-94E5B6AF7E75}" destId="{F5E75E2A-1932-40E4-AF09-A4F060346F32}" srcOrd="5" destOrd="0" parTransId="{760A322D-8120-4FDF-99DD-14811B44F090}" sibTransId="{15F85467-F07A-4B5C-A068-DF440C8C4F32}"/>
    <dgm:cxn modelId="{6314AE73-1226-4670-AA30-69D319001DDC}" type="presParOf" srcId="{DB5A6F6C-42D6-4B21-97E6-B7347C488BAE}" destId="{115DF44B-68F1-4FDA-B032-1BDB5A864124}" srcOrd="0" destOrd="0" presId="urn:microsoft.com/office/officeart/2018/2/layout/IconVerticalSolidList"/>
    <dgm:cxn modelId="{A56FE6ED-7102-4352-9DAD-97AD9E3B0736}" type="presParOf" srcId="{115DF44B-68F1-4FDA-B032-1BDB5A864124}" destId="{232A8582-7C0C-4B9C-9889-ABE46AE28685}" srcOrd="0" destOrd="0" presId="urn:microsoft.com/office/officeart/2018/2/layout/IconVerticalSolidList"/>
    <dgm:cxn modelId="{CBAC9E57-3ACE-46AA-9461-760F3D26E9AE}" type="presParOf" srcId="{115DF44B-68F1-4FDA-B032-1BDB5A864124}" destId="{C298201E-ACCD-4913-BEC5-DE9E32B6662E}" srcOrd="1" destOrd="0" presId="urn:microsoft.com/office/officeart/2018/2/layout/IconVerticalSolidList"/>
    <dgm:cxn modelId="{688AE862-157E-4EB2-A089-7B807D9E2FBC}" type="presParOf" srcId="{115DF44B-68F1-4FDA-B032-1BDB5A864124}" destId="{C6BF9AAA-3D52-4716-AA31-8B90D25F50D9}" srcOrd="2" destOrd="0" presId="urn:microsoft.com/office/officeart/2018/2/layout/IconVerticalSolidList"/>
    <dgm:cxn modelId="{F2186C21-D0B3-48E3-A7C7-63B8CFA9920D}" type="presParOf" srcId="{115DF44B-68F1-4FDA-B032-1BDB5A864124}" destId="{3577A921-8E9C-4B33-9F18-34AF3DE2E233}" srcOrd="3" destOrd="0" presId="urn:microsoft.com/office/officeart/2018/2/layout/IconVerticalSolidList"/>
    <dgm:cxn modelId="{18FCBFE4-F1E5-48D5-BC24-79D208669F77}" type="presParOf" srcId="{DB5A6F6C-42D6-4B21-97E6-B7347C488BAE}" destId="{D2CC2EDD-FC5A-45D1-9575-50E3479EAEF1}" srcOrd="1" destOrd="0" presId="urn:microsoft.com/office/officeart/2018/2/layout/IconVerticalSolidList"/>
    <dgm:cxn modelId="{906D163E-25B3-4FE1-BA67-F367E9A32DE4}" type="presParOf" srcId="{DB5A6F6C-42D6-4B21-97E6-B7347C488BAE}" destId="{9AA2324F-E702-4BA6-A58F-EEDAB64B5FC9}" srcOrd="2" destOrd="0" presId="urn:microsoft.com/office/officeart/2018/2/layout/IconVerticalSolidList"/>
    <dgm:cxn modelId="{68E5F410-0EFC-45A6-887A-890407A91651}" type="presParOf" srcId="{9AA2324F-E702-4BA6-A58F-EEDAB64B5FC9}" destId="{72F2C133-35DD-419D-B5DE-BC4893A6A507}" srcOrd="0" destOrd="0" presId="urn:microsoft.com/office/officeart/2018/2/layout/IconVerticalSolidList"/>
    <dgm:cxn modelId="{DE00CDA9-FA96-4FD3-9866-F59040BFF82B}" type="presParOf" srcId="{9AA2324F-E702-4BA6-A58F-EEDAB64B5FC9}" destId="{52D566BB-4CB1-4B64-B29E-96127B3BF19C}" srcOrd="1" destOrd="0" presId="urn:microsoft.com/office/officeart/2018/2/layout/IconVerticalSolidList"/>
    <dgm:cxn modelId="{9E22C982-BD6A-44B1-BE98-776FF0F5F133}" type="presParOf" srcId="{9AA2324F-E702-4BA6-A58F-EEDAB64B5FC9}" destId="{EC504A2A-66D6-4F83-9990-1575F1085F37}" srcOrd="2" destOrd="0" presId="urn:microsoft.com/office/officeart/2018/2/layout/IconVerticalSolidList"/>
    <dgm:cxn modelId="{9D2540BD-5CF5-4B87-92F4-993A28015C10}" type="presParOf" srcId="{9AA2324F-E702-4BA6-A58F-EEDAB64B5FC9}" destId="{F5818E21-7B2B-451E-A6D6-2D31B8E84F1A}" srcOrd="3" destOrd="0" presId="urn:microsoft.com/office/officeart/2018/2/layout/IconVerticalSolidList"/>
    <dgm:cxn modelId="{1B90C322-5CEE-4E34-9972-30AD4271A516}" type="presParOf" srcId="{DB5A6F6C-42D6-4B21-97E6-B7347C488BAE}" destId="{CE55F4B4-81A0-45F8-AF59-DCE48E668095}" srcOrd="3" destOrd="0" presId="urn:microsoft.com/office/officeart/2018/2/layout/IconVerticalSolidList"/>
    <dgm:cxn modelId="{E50BA529-712F-49A1-B058-6F7701C8A34E}" type="presParOf" srcId="{DB5A6F6C-42D6-4B21-97E6-B7347C488BAE}" destId="{FA7B75CD-0C8B-4E79-AD6B-9A81F3818E8C}" srcOrd="4" destOrd="0" presId="urn:microsoft.com/office/officeart/2018/2/layout/IconVerticalSolidList"/>
    <dgm:cxn modelId="{554B4C5C-5F55-4B22-B07E-4A2147A0A5B2}" type="presParOf" srcId="{FA7B75CD-0C8B-4E79-AD6B-9A81F3818E8C}" destId="{304B07C5-CB6B-431F-85EA-AAB3FF226DBC}" srcOrd="0" destOrd="0" presId="urn:microsoft.com/office/officeart/2018/2/layout/IconVerticalSolidList"/>
    <dgm:cxn modelId="{D0FA769E-44A8-48B8-8E3E-278B6AA734D7}" type="presParOf" srcId="{FA7B75CD-0C8B-4E79-AD6B-9A81F3818E8C}" destId="{07F73919-1EBB-49DB-A026-EA931C40EA2C}" srcOrd="1" destOrd="0" presId="urn:microsoft.com/office/officeart/2018/2/layout/IconVerticalSolidList"/>
    <dgm:cxn modelId="{BF303496-DD65-4F64-B736-A15C5577CBB7}" type="presParOf" srcId="{FA7B75CD-0C8B-4E79-AD6B-9A81F3818E8C}" destId="{8855932C-E6DE-46BB-B99C-064586DA6C29}" srcOrd="2" destOrd="0" presId="urn:microsoft.com/office/officeart/2018/2/layout/IconVerticalSolidList"/>
    <dgm:cxn modelId="{A4C584EE-1A19-453E-BF1A-11212A0AA7B1}" type="presParOf" srcId="{FA7B75CD-0C8B-4E79-AD6B-9A81F3818E8C}" destId="{74267503-F363-4662-9291-C0C1BB25EB98}" srcOrd="3" destOrd="0" presId="urn:microsoft.com/office/officeart/2018/2/layout/IconVerticalSolidList"/>
    <dgm:cxn modelId="{59E875A0-EDA3-493F-96D7-90E23F268416}" type="presParOf" srcId="{DB5A6F6C-42D6-4B21-97E6-B7347C488BAE}" destId="{B2546C4C-02DA-4473-B51C-5717888CF4EC}" srcOrd="5" destOrd="0" presId="urn:microsoft.com/office/officeart/2018/2/layout/IconVerticalSolidList"/>
    <dgm:cxn modelId="{1EC8EBFC-1B01-4682-A8EE-5DD651C8D76D}" type="presParOf" srcId="{DB5A6F6C-42D6-4B21-97E6-B7347C488BAE}" destId="{4F809AA8-3558-4023-8F1E-D1311FF824DA}" srcOrd="6" destOrd="0" presId="urn:microsoft.com/office/officeart/2018/2/layout/IconVerticalSolidList"/>
    <dgm:cxn modelId="{A950F395-B0D0-4550-AAB6-20F557B4BA93}" type="presParOf" srcId="{4F809AA8-3558-4023-8F1E-D1311FF824DA}" destId="{4EAFE6B1-66AB-4AE9-8221-3F5B6B3A1156}" srcOrd="0" destOrd="0" presId="urn:microsoft.com/office/officeart/2018/2/layout/IconVerticalSolidList"/>
    <dgm:cxn modelId="{50278EA6-8539-4F1F-AD98-C2D5C7E88BD7}" type="presParOf" srcId="{4F809AA8-3558-4023-8F1E-D1311FF824DA}" destId="{C52B105A-B51E-4129-AAE1-839FC611E5CF}" srcOrd="1" destOrd="0" presId="urn:microsoft.com/office/officeart/2018/2/layout/IconVerticalSolidList"/>
    <dgm:cxn modelId="{A8C33D7A-A924-43F3-A2F3-8647081FE9BE}" type="presParOf" srcId="{4F809AA8-3558-4023-8F1E-D1311FF824DA}" destId="{5E638325-A5C0-4850-A386-1E6A72643A74}" srcOrd="2" destOrd="0" presId="urn:microsoft.com/office/officeart/2018/2/layout/IconVerticalSolidList"/>
    <dgm:cxn modelId="{C0C6D9C0-842F-481F-AD17-19D7AE98FF25}" type="presParOf" srcId="{4F809AA8-3558-4023-8F1E-D1311FF824DA}" destId="{CCB11835-879E-4094-9417-98B3FDE74368}" srcOrd="3" destOrd="0" presId="urn:microsoft.com/office/officeart/2018/2/layout/IconVerticalSolidList"/>
    <dgm:cxn modelId="{7D7DD1F1-116E-484E-8BCF-354AD9F9D5F4}" type="presParOf" srcId="{DB5A6F6C-42D6-4B21-97E6-B7347C488BAE}" destId="{7DCED08D-AF39-40F8-BB6D-635231BE1567}" srcOrd="7" destOrd="0" presId="urn:microsoft.com/office/officeart/2018/2/layout/IconVerticalSolidList"/>
    <dgm:cxn modelId="{94790456-28A6-4841-9A42-72946765D6D2}" type="presParOf" srcId="{DB5A6F6C-42D6-4B21-97E6-B7347C488BAE}" destId="{73AA8DC3-A24A-4E41-8649-F55288CF6E8A}" srcOrd="8" destOrd="0" presId="urn:microsoft.com/office/officeart/2018/2/layout/IconVerticalSolidList"/>
    <dgm:cxn modelId="{FCF2D453-FA14-4686-9FCB-42A15F04D270}" type="presParOf" srcId="{73AA8DC3-A24A-4E41-8649-F55288CF6E8A}" destId="{66EE5D26-D315-490A-910C-C299347317F4}" srcOrd="0" destOrd="0" presId="urn:microsoft.com/office/officeart/2018/2/layout/IconVerticalSolidList"/>
    <dgm:cxn modelId="{82A3FABB-014F-4550-859D-120F83DA4C8D}" type="presParOf" srcId="{73AA8DC3-A24A-4E41-8649-F55288CF6E8A}" destId="{C7BBE1C8-7120-42E6-AEA5-3D4FCE37C25F}" srcOrd="1" destOrd="0" presId="urn:microsoft.com/office/officeart/2018/2/layout/IconVerticalSolidList"/>
    <dgm:cxn modelId="{0B69519F-394E-43B9-A6F8-F3FD80EAD433}" type="presParOf" srcId="{73AA8DC3-A24A-4E41-8649-F55288CF6E8A}" destId="{B1B562C0-CB17-417C-85C5-031222E047CD}" srcOrd="2" destOrd="0" presId="urn:microsoft.com/office/officeart/2018/2/layout/IconVerticalSolidList"/>
    <dgm:cxn modelId="{3927F5A8-3327-4C50-A2E2-557ED4F55952}" type="presParOf" srcId="{73AA8DC3-A24A-4E41-8649-F55288CF6E8A}" destId="{BDD045A1-A076-44DC-8D59-40FC343311AB}" srcOrd="3" destOrd="0" presId="urn:microsoft.com/office/officeart/2018/2/layout/IconVerticalSolidList"/>
    <dgm:cxn modelId="{BA748E6A-2EE3-4DB9-8FD1-CD332EB72770}" type="presParOf" srcId="{DB5A6F6C-42D6-4B21-97E6-B7347C488BAE}" destId="{34400A61-828A-4198-B7DA-69BD690E9C85}" srcOrd="9" destOrd="0" presId="urn:microsoft.com/office/officeart/2018/2/layout/IconVerticalSolidList"/>
    <dgm:cxn modelId="{E2328F60-A86C-4210-9076-35A9672325CC}" type="presParOf" srcId="{DB5A6F6C-42D6-4B21-97E6-B7347C488BAE}" destId="{058C1EC8-D3B3-4154-8145-B7DC0BCE8509}" srcOrd="10" destOrd="0" presId="urn:microsoft.com/office/officeart/2018/2/layout/IconVerticalSolidList"/>
    <dgm:cxn modelId="{A9AFAF8A-F483-47FA-BB69-C5DDCD03C25F}" type="presParOf" srcId="{058C1EC8-D3B3-4154-8145-B7DC0BCE8509}" destId="{DE51A527-17A4-44A2-8F84-5A224FFB8935}" srcOrd="0" destOrd="0" presId="urn:microsoft.com/office/officeart/2018/2/layout/IconVerticalSolidList"/>
    <dgm:cxn modelId="{2EBDF3C0-DD01-4BE2-91AF-71B9C9386039}" type="presParOf" srcId="{058C1EC8-D3B3-4154-8145-B7DC0BCE8509}" destId="{21C6B577-32CC-40EE-BBCA-5B056DAFE7FE}" srcOrd="1" destOrd="0" presId="urn:microsoft.com/office/officeart/2018/2/layout/IconVerticalSolidList"/>
    <dgm:cxn modelId="{CE95BD04-0E41-4570-92D5-B2C6E23E156C}" type="presParOf" srcId="{058C1EC8-D3B3-4154-8145-B7DC0BCE8509}" destId="{63410030-D951-4C41-83FC-F99E1320BE31}" srcOrd="2" destOrd="0" presId="urn:microsoft.com/office/officeart/2018/2/layout/IconVerticalSolidList"/>
    <dgm:cxn modelId="{2AEED8BB-A021-4EFE-AF86-56BD0D69613B}" type="presParOf" srcId="{058C1EC8-D3B3-4154-8145-B7DC0BCE8509}" destId="{99B88B4A-1F30-4E17-9420-5912144976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5C59D6-D7D1-42DC-A224-ADAE63DE3D6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903B0FA-A6EE-4DFB-A8C9-A853A48AED37}">
      <dgm:prSet/>
      <dgm:spPr/>
      <dgm:t>
        <a:bodyPr/>
        <a:lstStyle/>
        <a:p>
          <a:r>
            <a:rPr lang="en-US" dirty="0"/>
            <a:t>I chose Decision Trees as my first Model to solve the Fraud Detection problem.</a:t>
          </a:r>
        </a:p>
      </dgm:t>
    </dgm:pt>
    <dgm:pt modelId="{4CAC72A7-F0F4-4BDC-9220-D1317A2496C5}" type="parTrans" cxnId="{F9D4CB07-67A8-43AA-A71C-E42553D6C320}">
      <dgm:prSet/>
      <dgm:spPr/>
      <dgm:t>
        <a:bodyPr/>
        <a:lstStyle/>
        <a:p>
          <a:endParaRPr lang="en-US"/>
        </a:p>
      </dgm:t>
    </dgm:pt>
    <dgm:pt modelId="{56A6E0DF-4AFF-49C6-81BF-CF3BD7626A88}" type="sibTrans" cxnId="{F9D4CB07-67A8-43AA-A71C-E42553D6C320}">
      <dgm:prSet/>
      <dgm:spPr/>
      <dgm:t>
        <a:bodyPr/>
        <a:lstStyle/>
        <a:p>
          <a:endParaRPr lang="en-US"/>
        </a:p>
      </dgm:t>
    </dgm:pt>
    <dgm:pt modelId="{EC267EE0-32FF-4B8B-936C-9DB01696ED46}">
      <dgm:prSet/>
      <dgm:spPr/>
      <dgm:t>
        <a:bodyPr/>
        <a:lstStyle/>
        <a:p>
          <a:r>
            <a:rPr lang="en-US"/>
            <a:t>Decision Tree was able to perfectly fit the training data and was near to perfect on test dataset.</a:t>
          </a:r>
        </a:p>
      </dgm:t>
    </dgm:pt>
    <dgm:pt modelId="{87A6D550-4C97-406F-9495-42008ADB5A76}" type="parTrans" cxnId="{AEE23CED-B8B9-494C-9BD8-FDD8106C4151}">
      <dgm:prSet/>
      <dgm:spPr/>
      <dgm:t>
        <a:bodyPr/>
        <a:lstStyle/>
        <a:p>
          <a:endParaRPr lang="en-US"/>
        </a:p>
      </dgm:t>
    </dgm:pt>
    <dgm:pt modelId="{E540B192-8636-4F94-8DF0-92C11ABCDCF0}" type="sibTrans" cxnId="{AEE23CED-B8B9-494C-9BD8-FDD8106C4151}">
      <dgm:prSet/>
      <dgm:spPr/>
      <dgm:t>
        <a:bodyPr/>
        <a:lstStyle/>
        <a:p>
          <a:endParaRPr lang="en-US"/>
        </a:p>
      </dgm:t>
    </dgm:pt>
    <dgm:pt modelId="{F9B051B9-E469-495A-837A-8AD6F5492BAC}">
      <dgm:prSet/>
      <dgm:spPr/>
      <dgm:t>
        <a:bodyPr/>
        <a:lstStyle/>
        <a:p>
          <a:r>
            <a:rPr lang="en-US"/>
            <a:t>It’s not a case of overfitting as it was able to fit both Train and test data.</a:t>
          </a:r>
        </a:p>
      </dgm:t>
    </dgm:pt>
    <dgm:pt modelId="{D2D01B14-2CCD-4FB5-AE0A-7937209B7EA3}" type="parTrans" cxnId="{7DBE000D-AE89-4278-B7A4-768905601296}">
      <dgm:prSet/>
      <dgm:spPr/>
      <dgm:t>
        <a:bodyPr/>
        <a:lstStyle/>
        <a:p>
          <a:endParaRPr lang="en-US"/>
        </a:p>
      </dgm:t>
    </dgm:pt>
    <dgm:pt modelId="{28C7530C-7434-49DA-B242-B276E9E41E97}" type="sibTrans" cxnId="{7DBE000D-AE89-4278-B7A4-768905601296}">
      <dgm:prSet/>
      <dgm:spPr/>
      <dgm:t>
        <a:bodyPr/>
        <a:lstStyle/>
        <a:p>
          <a:endParaRPr lang="en-US"/>
        </a:p>
      </dgm:t>
    </dgm:pt>
    <dgm:pt modelId="{22D2FF12-9B30-40A5-90C4-D4D2886431DE}">
      <dgm:prSet/>
      <dgm:spPr/>
      <dgm:t>
        <a:bodyPr/>
        <a:lstStyle/>
        <a:p>
          <a:r>
            <a:rPr lang="en-US"/>
            <a:t>So we can call this a Perfect Fit. </a:t>
          </a:r>
        </a:p>
      </dgm:t>
    </dgm:pt>
    <dgm:pt modelId="{1B29C41A-D37D-4949-AE92-647FFCAA3842}" type="parTrans" cxnId="{67BDE34D-4EBF-4F48-92B7-B3811FF6F913}">
      <dgm:prSet/>
      <dgm:spPr/>
      <dgm:t>
        <a:bodyPr/>
        <a:lstStyle/>
        <a:p>
          <a:endParaRPr lang="en-US"/>
        </a:p>
      </dgm:t>
    </dgm:pt>
    <dgm:pt modelId="{97BF9F56-9044-4984-A1AF-AE96C50FFC37}" type="sibTrans" cxnId="{67BDE34D-4EBF-4F48-92B7-B3811FF6F913}">
      <dgm:prSet/>
      <dgm:spPr/>
      <dgm:t>
        <a:bodyPr/>
        <a:lstStyle/>
        <a:p>
          <a:endParaRPr lang="en-US"/>
        </a:p>
      </dgm:t>
    </dgm:pt>
    <dgm:pt modelId="{499CC985-29D6-4F7C-BC78-65A1BF99D913}">
      <dgm:prSet/>
      <dgm:spPr/>
      <dgm:t>
        <a:bodyPr/>
        <a:lstStyle/>
        <a:p>
          <a:r>
            <a:rPr lang="en-US" dirty="0"/>
            <a:t>As we have achieved high accuracy we didn’t go for Cross Validation.</a:t>
          </a:r>
        </a:p>
      </dgm:t>
    </dgm:pt>
    <dgm:pt modelId="{99981AF8-5DD6-4759-9069-BD7AA6AD66A5}" type="parTrans" cxnId="{CB85A0A7-79CB-448F-AD8F-D4DE2263397E}">
      <dgm:prSet/>
      <dgm:spPr/>
      <dgm:t>
        <a:bodyPr/>
        <a:lstStyle/>
        <a:p>
          <a:endParaRPr lang="en-US"/>
        </a:p>
      </dgm:t>
    </dgm:pt>
    <dgm:pt modelId="{08CC6940-E0C6-42EB-BC6A-9916311B6B0E}" type="sibTrans" cxnId="{CB85A0A7-79CB-448F-AD8F-D4DE2263397E}">
      <dgm:prSet/>
      <dgm:spPr/>
      <dgm:t>
        <a:bodyPr/>
        <a:lstStyle/>
        <a:p>
          <a:endParaRPr lang="en-US"/>
        </a:p>
      </dgm:t>
    </dgm:pt>
    <dgm:pt modelId="{7CA30D9A-1135-4BB5-8A8F-ACE056C60F4F}">
      <dgm:prSet/>
      <dgm:spPr/>
      <dgm:t>
        <a:bodyPr/>
        <a:lstStyle/>
        <a:p>
          <a:r>
            <a:rPr lang="en-US"/>
            <a:t>In the next slide please find all the metrics for this model.</a:t>
          </a:r>
        </a:p>
      </dgm:t>
    </dgm:pt>
    <dgm:pt modelId="{9F4A3841-5E87-46EF-B6C8-3BB52B990DB8}" type="parTrans" cxnId="{C982A065-B1B5-4AAE-B34E-C138A57716CB}">
      <dgm:prSet/>
      <dgm:spPr/>
      <dgm:t>
        <a:bodyPr/>
        <a:lstStyle/>
        <a:p>
          <a:endParaRPr lang="en-US"/>
        </a:p>
      </dgm:t>
    </dgm:pt>
    <dgm:pt modelId="{B1125A58-DC42-48EF-8107-0B0CF8A4B578}" type="sibTrans" cxnId="{C982A065-B1B5-4AAE-B34E-C138A57716CB}">
      <dgm:prSet/>
      <dgm:spPr/>
      <dgm:t>
        <a:bodyPr/>
        <a:lstStyle/>
        <a:p>
          <a:endParaRPr lang="en-US"/>
        </a:p>
      </dgm:t>
    </dgm:pt>
    <dgm:pt modelId="{53909290-6D58-4A1B-B5FA-691E9D7A4315}" type="pres">
      <dgm:prSet presAssocID="{A95C59D6-D7D1-42DC-A224-ADAE63DE3D6A}" presName="root" presStyleCnt="0">
        <dgm:presLayoutVars>
          <dgm:dir/>
          <dgm:resizeHandles val="exact"/>
        </dgm:presLayoutVars>
      </dgm:prSet>
      <dgm:spPr/>
    </dgm:pt>
    <dgm:pt modelId="{40EB2F5F-30DE-40D0-84EF-1A51F9A78720}" type="pres">
      <dgm:prSet presAssocID="{A95C59D6-D7D1-42DC-A224-ADAE63DE3D6A}" presName="container" presStyleCnt="0">
        <dgm:presLayoutVars>
          <dgm:dir/>
          <dgm:resizeHandles val="exact"/>
        </dgm:presLayoutVars>
      </dgm:prSet>
      <dgm:spPr/>
    </dgm:pt>
    <dgm:pt modelId="{F422F12D-DC52-415A-91A2-ABE91A761285}" type="pres">
      <dgm:prSet presAssocID="{E903B0FA-A6EE-4DFB-A8C9-A853A48AED37}" presName="compNode" presStyleCnt="0"/>
      <dgm:spPr/>
    </dgm:pt>
    <dgm:pt modelId="{F7743226-CA70-4942-992A-3651C3BBBE87}" type="pres">
      <dgm:prSet presAssocID="{E903B0FA-A6EE-4DFB-A8C9-A853A48AED37}" presName="iconBgRect" presStyleLbl="bgShp" presStyleIdx="0" presStyleCnt="6"/>
      <dgm:spPr/>
    </dgm:pt>
    <dgm:pt modelId="{DF468080-CADB-4703-8F22-252AB84960B5}" type="pres">
      <dgm:prSet presAssocID="{E903B0FA-A6EE-4DFB-A8C9-A853A48AED3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commerce"/>
        </a:ext>
      </dgm:extLst>
    </dgm:pt>
    <dgm:pt modelId="{E3D16EF0-80CC-46BF-94DD-8EE9212A1351}" type="pres">
      <dgm:prSet presAssocID="{E903B0FA-A6EE-4DFB-A8C9-A853A48AED37}" presName="spaceRect" presStyleCnt="0"/>
      <dgm:spPr/>
    </dgm:pt>
    <dgm:pt modelId="{BBA88BAE-8D83-4E4F-AD72-96393E232C10}" type="pres">
      <dgm:prSet presAssocID="{E903B0FA-A6EE-4DFB-A8C9-A853A48AED37}" presName="textRect" presStyleLbl="revTx" presStyleIdx="0" presStyleCnt="6">
        <dgm:presLayoutVars>
          <dgm:chMax val="1"/>
          <dgm:chPref val="1"/>
        </dgm:presLayoutVars>
      </dgm:prSet>
      <dgm:spPr/>
    </dgm:pt>
    <dgm:pt modelId="{B80BC9E1-B23A-4DFA-A310-135225F42606}" type="pres">
      <dgm:prSet presAssocID="{56A6E0DF-4AFF-49C6-81BF-CF3BD7626A88}" presName="sibTrans" presStyleLbl="sibTrans2D1" presStyleIdx="0" presStyleCnt="0"/>
      <dgm:spPr/>
    </dgm:pt>
    <dgm:pt modelId="{D4130AA3-9ADB-4CD8-BE78-80A4C377F11A}" type="pres">
      <dgm:prSet presAssocID="{EC267EE0-32FF-4B8B-936C-9DB01696ED46}" presName="compNode" presStyleCnt="0"/>
      <dgm:spPr/>
    </dgm:pt>
    <dgm:pt modelId="{D006B924-D79F-485A-8F96-2CC79C9D8E2E}" type="pres">
      <dgm:prSet presAssocID="{EC267EE0-32FF-4B8B-936C-9DB01696ED46}" presName="iconBgRect" presStyleLbl="bgShp" presStyleIdx="1" presStyleCnt="6"/>
      <dgm:spPr/>
    </dgm:pt>
    <dgm:pt modelId="{88105A11-163F-4CDE-A6AC-9A42CF1E68DE}" type="pres">
      <dgm:prSet presAssocID="{EC267EE0-32FF-4B8B-936C-9DB01696ED4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D8BDCF2-F901-4681-A538-BF35A3FF70D2}" type="pres">
      <dgm:prSet presAssocID="{EC267EE0-32FF-4B8B-936C-9DB01696ED46}" presName="spaceRect" presStyleCnt="0"/>
      <dgm:spPr/>
    </dgm:pt>
    <dgm:pt modelId="{E2E1A7FF-5490-42DB-A56A-7D419CCA6A9E}" type="pres">
      <dgm:prSet presAssocID="{EC267EE0-32FF-4B8B-936C-9DB01696ED46}" presName="textRect" presStyleLbl="revTx" presStyleIdx="1" presStyleCnt="6">
        <dgm:presLayoutVars>
          <dgm:chMax val="1"/>
          <dgm:chPref val="1"/>
        </dgm:presLayoutVars>
      </dgm:prSet>
      <dgm:spPr/>
    </dgm:pt>
    <dgm:pt modelId="{BEFBD57A-10B9-427C-884F-3A773ECE8681}" type="pres">
      <dgm:prSet presAssocID="{E540B192-8636-4F94-8DF0-92C11ABCDCF0}" presName="sibTrans" presStyleLbl="sibTrans2D1" presStyleIdx="0" presStyleCnt="0"/>
      <dgm:spPr/>
    </dgm:pt>
    <dgm:pt modelId="{5DA4C42F-8A24-4AB0-A7FB-BB8E9766DD70}" type="pres">
      <dgm:prSet presAssocID="{F9B051B9-E469-495A-837A-8AD6F5492BAC}" presName="compNode" presStyleCnt="0"/>
      <dgm:spPr/>
    </dgm:pt>
    <dgm:pt modelId="{CBB6E537-E8B7-45E7-8A8A-A7DECF956532}" type="pres">
      <dgm:prSet presAssocID="{F9B051B9-E469-495A-837A-8AD6F5492BAC}" presName="iconBgRect" presStyleLbl="bgShp" presStyleIdx="2" presStyleCnt="6"/>
      <dgm:spPr/>
    </dgm:pt>
    <dgm:pt modelId="{3C9917A8-141E-4985-A7D0-38137CEBF6FB}" type="pres">
      <dgm:prSet presAssocID="{F9B051B9-E469-495A-837A-8AD6F5492BA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A5374272-0545-4BB4-8A63-947D441FE091}" type="pres">
      <dgm:prSet presAssocID="{F9B051B9-E469-495A-837A-8AD6F5492BAC}" presName="spaceRect" presStyleCnt="0"/>
      <dgm:spPr/>
    </dgm:pt>
    <dgm:pt modelId="{A444CD82-0A81-49C6-8384-21847937911F}" type="pres">
      <dgm:prSet presAssocID="{F9B051B9-E469-495A-837A-8AD6F5492BAC}" presName="textRect" presStyleLbl="revTx" presStyleIdx="2" presStyleCnt="6">
        <dgm:presLayoutVars>
          <dgm:chMax val="1"/>
          <dgm:chPref val="1"/>
        </dgm:presLayoutVars>
      </dgm:prSet>
      <dgm:spPr/>
    </dgm:pt>
    <dgm:pt modelId="{B2714AB9-E08E-4E13-9D87-889A93755695}" type="pres">
      <dgm:prSet presAssocID="{28C7530C-7434-49DA-B242-B276E9E41E97}" presName="sibTrans" presStyleLbl="sibTrans2D1" presStyleIdx="0" presStyleCnt="0"/>
      <dgm:spPr/>
    </dgm:pt>
    <dgm:pt modelId="{B54303C7-EDBB-47EB-B6A2-C08110BED035}" type="pres">
      <dgm:prSet presAssocID="{22D2FF12-9B30-40A5-90C4-D4D2886431DE}" presName="compNode" presStyleCnt="0"/>
      <dgm:spPr/>
    </dgm:pt>
    <dgm:pt modelId="{2770DA64-02E2-4C55-8453-335F55EF1324}" type="pres">
      <dgm:prSet presAssocID="{22D2FF12-9B30-40A5-90C4-D4D2886431DE}" presName="iconBgRect" presStyleLbl="bgShp" presStyleIdx="3" presStyleCnt="6"/>
      <dgm:spPr/>
    </dgm:pt>
    <dgm:pt modelId="{0D635E2D-0EDB-4418-A6E2-06685472DACE}" type="pres">
      <dgm:prSet presAssocID="{22D2FF12-9B30-40A5-90C4-D4D2886431D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tialArts"/>
        </a:ext>
      </dgm:extLst>
    </dgm:pt>
    <dgm:pt modelId="{2E259669-D828-45D4-8105-785B09EE94D7}" type="pres">
      <dgm:prSet presAssocID="{22D2FF12-9B30-40A5-90C4-D4D2886431DE}" presName="spaceRect" presStyleCnt="0"/>
      <dgm:spPr/>
    </dgm:pt>
    <dgm:pt modelId="{A4A644A5-D454-43A2-88E2-FA8A34779E7D}" type="pres">
      <dgm:prSet presAssocID="{22D2FF12-9B30-40A5-90C4-D4D2886431DE}" presName="textRect" presStyleLbl="revTx" presStyleIdx="3" presStyleCnt="6">
        <dgm:presLayoutVars>
          <dgm:chMax val="1"/>
          <dgm:chPref val="1"/>
        </dgm:presLayoutVars>
      </dgm:prSet>
      <dgm:spPr/>
    </dgm:pt>
    <dgm:pt modelId="{D6A3FDFC-0730-4F9A-B35D-107539E7DAB0}" type="pres">
      <dgm:prSet presAssocID="{97BF9F56-9044-4984-A1AF-AE96C50FFC37}" presName="sibTrans" presStyleLbl="sibTrans2D1" presStyleIdx="0" presStyleCnt="0"/>
      <dgm:spPr/>
    </dgm:pt>
    <dgm:pt modelId="{9825721D-C0E1-424D-95A9-017B3A328A72}" type="pres">
      <dgm:prSet presAssocID="{499CC985-29D6-4F7C-BC78-65A1BF99D913}" presName="compNode" presStyleCnt="0"/>
      <dgm:spPr/>
    </dgm:pt>
    <dgm:pt modelId="{D353FCC1-2E4F-48F5-BE4A-478B54F865F4}" type="pres">
      <dgm:prSet presAssocID="{499CC985-29D6-4F7C-BC78-65A1BF99D913}" presName="iconBgRect" presStyleLbl="bgShp" presStyleIdx="4" presStyleCnt="6"/>
      <dgm:spPr/>
    </dgm:pt>
    <dgm:pt modelId="{EFDE1CD8-7BBE-40F5-80B0-2A8D39E8EEA5}" type="pres">
      <dgm:prSet presAssocID="{499CC985-29D6-4F7C-BC78-65A1BF99D91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9FCE83E3-2E2A-4DE6-BA60-CB1A4296C295}" type="pres">
      <dgm:prSet presAssocID="{499CC985-29D6-4F7C-BC78-65A1BF99D913}" presName="spaceRect" presStyleCnt="0"/>
      <dgm:spPr/>
    </dgm:pt>
    <dgm:pt modelId="{79EC8109-F17D-4B9F-A54F-40F5E4B49A1F}" type="pres">
      <dgm:prSet presAssocID="{499CC985-29D6-4F7C-BC78-65A1BF99D913}" presName="textRect" presStyleLbl="revTx" presStyleIdx="4" presStyleCnt="6">
        <dgm:presLayoutVars>
          <dgm:chMax val="1"/>
          <dgm:chPref val="1"/>
        </dgm:presLayoutVars>
      </dgm:prSet>
      <dgm:spPr/>
    </dgm:pt>
    <dgm:pt modelId="{FC117646-3680-4CF9-A028-0D28E4D11E00}" type="pres">
      <dgm:prSet presAssocID="{08CC6940-E0C6-42EB-BC6A-9916311B6B0E}" presName="sibTrans" presStyleLbl="sibTrans2D1" presStyleIdx="0" presStyleCnt="0"/>
      <dgm:spPr/>
    </dgm:pt>
    <dgm:pt modelId="{9D5A45AE-6318-42C0-BE74-E07DC6DF780B}" type="pres">
      <dgm:prSet presAssocID="{7CA30D9A-1135-4BB5-8A8F-ACE056C60F4F}" presName="compNode" presStyleCnt="0"/>
      <dgm:spPr/>
    </dgm:pt>
    <dgm:pt modelId="{89CFE3B6-176E-4C1B-8B86-9DBCF6A4043F}" type="pres">
      <dgm:prSet presAssocID="{7CA30D9A-1135-4BB5-8A8F-ACE056C60F4F}" presName="iconBgRect" presStyleLbl="bgShp" presStyleIdx="5" presStyleCnt="6"/>
      <dgm:spPr/>
    </dgm:pt>
    <dgm:pt modelId="{1CAFD1B1-0396-41EC-9A9D-3087CE63D5AB}" type="pres">
      <dgm:prSet presAssocID="{7CA30D9A-1135-4BB5-8A8F-ACE056C60F4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rrotUp"/>
        </a:ext>
      </dgm:extLst>
    </dgm:pt>
    <dgm:pt modelId="{7068653C-EA2B-4F5E-801F-60B0F985074F}" type="pres">
      <dgm:prSet presAssocID="{7CA30D9A-1135-4BB5-8A8F-ACE056C60F4F}" presName="spaceRect" presStyleCnt="0"/>
      <dgm:spPr/>
    </dgm:pt>
    <dgm:pt modelId="{802E0D01-D36A-446D-97B3-3725595F50D6}" type="pres">
      <dgm:prSet presAssocID="{7CA30D9A-1135-4BB5-8A8F-ACE056C60F4F}" presName="textRect" presStyleLbl="revTx" presStyleIdx="5" presStyleCnt="6">
        <dgm:presLayoutVars>
          <dgm:chMax val="1"/>
          <dgm:chPref val="1"/>
        </dgm:presLayoutVars>
      </dgm:prSet>
      <dgm:spPr/>
    </dgm:pt>
  </dgm:ptLst>
  <dgm:cxnLst>
    <dgm:cxn modelId="{F9D4CB07-67A8-43AA-A71C-E42553D6C320}" srcId="{A95C59D6-D7D1-42DC-A224-ADAE63DE3D6A}" destId="{E903B0FA-A6EE-4DFB-A8C9-A853A48AED37}" srcOrd="0" destOrd="0" parTransId="{4CAC72A7-F0F4-4BDC-9220-D1317A2496C5}" sibTransId="{56A6E0DF-4AFF-49C6-81BF-CF3BD7626A88}"/>
    <dgm:cxn modelId="{7DBE000D-AE89-4278-B7A4-768905601296}" srcId="{A95C59D6-D7D1-42DC-A224-ADAE63DE3D6A}" destId="{F9B051B9-E469-495A-837A-8AD6F5492BAC}" srcOrd="2" destOrd="0" parTransId="{D2D01B14-2CCD-4FB5-AE0A-7937209B7EA3}" sibTransId="{28C7530C-7434-49DA-B242-B276E9E41E97}"/>
    <dgm:cxn modelId="{CC01D130-B933-40C8-AE6B-BF32834C97B3}" type="presOf" srcId="{F9B051B9-E469-495A-837A-8AD6F5492BAC}" destId="{A444CD82-0A81-49C6-8384-21847937911F}" srcOrd="0" destOrd="0" presId="urn:microsoft.com/office/officeart/2018/2/layout/IconCircleList"/>
    <dgm:cxn modelId="{193B1939-34E4-494C-A00B-B46A1B32EFBE}" type="presOf" srcId="{28C7530C-7434-49DA-B242-B276E9E41E97}" destId="{B2714AB9-E08E-4E13-9D87-889A93755695}" srcOrd="0" destOrd="0" presId="urn:microsoft.com/office/officeart/2018/2/layout/IconCircleList"/>
    <dgm:cxn modelId="{C982A065-B1B5-4AAE-B34E-C138A57716CB}" srcId="{A95C59D6-D7D1-42DC-A224-ADAE63DE3D6A}" destId="{7CA30D9A-1135-4BB5-8A8F-ACE056C60F4F}" srcOrd="5" destOrd="0" parTransId="{9F4A3841-5E87-46EF-B6C8-3BB52B990DB8}" sibTransId="{B1125A58-DC42-48EF-8107-0B0CF8A4B578}"/>
    <dgm:cxn modelId="{67BDE34D-4EBF-4F48-92B7-B3811FF6F913}" srcId="{A95C59D6-D7D1-42DC-A224-ADAE63DE3D6A}" destId="{22D2FF12-9B30-40A5-90C4-D4D2886431DE}" srcOrd="3" destOrd="0" parTransId="{1B29C41A-D37D-4949-AE92-647FFCAA3842}" sibTransId="{97BF9F56-9044-4984-A1AF-AE96C50FFC37}"/>
    <dgm:cxn modelId="{396E7A6E-7796-47FB-A291-8AB9D2EB5247}" type="presOf" srcId="{E540B192-8636-4F94-8DF0-92C11ABCDCF0}" destId="{BEFBD57A-10B9-427C-884F-3A773ECE8681}" srcOrd="0" destOrd="0" presId="urn:microsoft.com/office/officeart/2018/2/layout/IconCircleList"/>
    <dgm:cxn modelId="{5A307195-E7B9-4A21-8510-226FF19C385A}" type="presOf" srcId="{22D2FF12-9B30-40A5-90C4-D4D2886431DE}" destId="{A4A644A5-D454-43A2-88E2-FA8A34779E7D}" srcOrd="0" destOrd="0" presId="urn:microsoft.com/office/officeart/2018/2/layout/IconCircleList"/>
    <dgm:cxn modelId="{3764359B-211A-4833-9E67-9DDF49CC0E61}" type="presOf" srcId="{EC267EE0-32FF-4B8B-936C-9DB01696ED46}" destId="{E2E1A7FF-5490-42DB-A56A-7D419CCA6A9E}" srcOrd="0" destOrd="0" presId="urn:microsoft.com/office/officeart/2018/2/layout/IconCircleList"/>
    <dgm:cxn modelId="{EB197EA5-EEC5-42A8-914B-764DF7D4AEE4}" type="presOf" srcId="{08CC6940-E0C6-42EB-BC6A-9916311B6B0E}" destId="{FC117646-3680-4CF9-A028-0D28E4D11E00}" srcOrd="0" destOrd="0" presId="urn:microsoft.com/office/officeart/2018/2/layout/IconCircleList"/>
    <dgm:cxn modelId="{CB85A0A7-79CB-448F-AD8F-D4DE2263397E}" srcId="{A95C59D6-D7D1-42DC-A224-ADAE63DE3D6A}" destId="{499CC985-29D6-4F7C-BC78-65A1BF99D913}" srcOrd="4" destOrd="0" parTransId="{99981AF8-5DD6-4759-9069-BD7AA6AD66A5}" sibTransId="{08CC6940-E0C6-42EB-BC6A-9916311B6B0E}"/>
    <dgm:cxn modelId="{2E35A8A9-EA3D-4299-88D4-9831626D69B1}" type="presOf" srcId="{A95C59D6-D7D1-42DC-A224-ADAE63DE3D6A}" destId="{53909290-6D58-4A1B-B5FA-691E9D7A4315}" srcOrd="0" destOrd="0" presId="urn:microsoft.com/office/officeart/2018/2/layout/IconCircleList"/>
    <dgm:cxn modelId="{911590BF-47D8-4E5F-B99D-88D500302C8F}" type="presOf" srcId="{499CC985-29D6-4F7C-BC78-65A1BF99D913}" destId="{79EC8109-F17D-4B9F-A54F-40F5E4B49A1F}" srcOrd="0" destOrd="0" presId="urn:microsoft.com/office/officeart/2018/2/layout/IconCircleList"/>
    <dgm:cxn modelId="{AD865CD2-9A4E-44DC-A46F-FE9501980C5C}" type="presOf" srcId="{56A6E0DF-4AFF-49C6-81BF-CF3BD7626A88}" destId="{B80BC9E1-B23A-4DFA-A310-135225F42606}" srcOrd="0" destOrd="0" presId="urn:microsoft.com/office/officeart/2018/2/layout/IconCircleList"/>
    <dgm:cxn modelId="{91DC46D7-77FC-473F-B7E5-B965C735692A}" type="presOf" srcId="{E903B0FA-A6EE-4DFB-A8C9-A853A48AED37}" destId="{BBA88BAE-8D83-4E4F-AD72-96393E232C10}" srcOrd="0" destOrd="0" presId="urn:microsoft.com/office/officeart/2018/2/layout/IconCircleList"/>
    <dgm:cxn modelId="{9333ACE3-939B-4E7A-9515-3AD66EFACD03}" type="presOf" srcId="{7CA30D9A-1135-4BB5-8A8F-ACE056C60F4F}" destId="{802E0D01-D36A-446D-97B3-3725595F50D6}" srcOrd="0" destOrd="0" presId="urn:microsoft.com/office/officeart/2018/2/layout/IconCircleList"/>
    <dgm:cxn modelId="{AEE23CED-B8B9-494C-9BD8-FDD8106C4151}" srcId="{A95C59D6-D7D1-42DC-A224-ADAE63DE3D6A}" destId="{EC267EE0-32FF-4B8B-936C-9DB01696ED46}" srcOrd="1" destOrd="0" parTransId="{87A6D550-4C97-406F-9495-42008ADB5A76}" sibTransId="{E540B192-8636-4F94-8DF0-92C11ABCDCF0}"/>
    <dgm:cxn modelId="{F40958F5-9119-4DD7-AF70-08CC8340F4F7}" type="presOf" srcId="{97BF9F56-9044-4984-A1AF-AE96C50FFC37}" destId="{D6A3FDFC-0730-4F9A-B35D-107539E7DAB0}" srcOrd="0" destOrd="0" presId="urn:microsoft.com/office/officeart/2018/2/layout/IconCircleList"/>
    <dgm:cxn modelId="{B9BA6C5C-2344-4EE1-A3C2-AE587FD7ACF6}" type="presParOf" srcId="{53909290-6D58-4A1B-B5FA-691E9D7A4315}" destId="{40EB2F5F-30DE-40D0-84EF-1A51F9A78720}" srcOrd="0" destOrd="0" presId="urn:microsoft.com/office/officeart/2018/2/layout/IconCircleList"/>
    <dgm:cxn modelId="{4EFEC81F-1F0C-4ADA-9E46-97F44D166FD3}" type="presParOf" srcId="{40EB2F5F-30DE-40D0-84EF-1A51F9A78720}" destId="{F422F12D-DC52-415A-91A2-ABE91A761285}" srcOrd="0" destOrd="0" presId="urn:microsoft.com/office/officeart/2018/2/layout/IconCircleList"/>
    <dgm:cxn modelId="{3EE8BD9E-9B85-4196-A988-CCF76C92156C}" type="presParOf" srcId="{F422F12D-DC52-415A-91A2-ABE91A761285}" destId="{F7743226-CA70-4942-992A-3651C3BBBE87}" srcOrd="0" destOrd="0" presId="urn:microsoft.com/office/officeart/2018/2/layout/IconCircleList"/>
    <dgm:cxn modelId="{8C585AD2-30EB-4374-A0BD-97E5592EA904}" type="presParOf" srcId="{F422F12D-DC52-415A-91A2-ABE91A761285}" destId="{DF468080-CADB-4703-8F22-252AB84960B5}" srcOrd="1" destOrd="0" presId="urn:microsoft.com/office/officeart/2018/2/layout/IconCircleList"/>
    <dgm:cxn modelId="{62C6152F-B713-4131-8DE0-9EB40C8DE34C}" type="presParOf" srcId="{F422F12D-DC52-415A-91A2-ABE91A761285}" destId="{E3D16EF0-80CC-46BF-94DD-8EE9212A1351}" srcOrd="2" destOrd="0" presId="urn:microsoft.com/office/officeart/2018/2/layout/IconCircleList"/>
    <dgm:cxn modelId="{E26A74B3-E9BA-4487-962F-60D3B79A7C41}" type="presParOf" srcId="{F422F12D-DC52-415A-91A2-ABE91A761285}" destId="{BBA88BAE-8D83-4E4F-AD72-96393E232C10}" srcOrd="3" destOrd="0" presId="urn:microsoft.com/office/officeart/2018/2/layout/IconCircleList"/>
    <dgm:cxn modelId="{78E41BBB-993A-4367-9B1F-C6A2956D0A79}" type="presParOf" srcId="{40EB2F5F-30DE-40D0-84EF-1A51F9A78720}" destId="{B80BC9E1-B23A-4DFA-A310-135225F42606}" srcOrd="1" destOrd="0" presId="urn:microsoft.com/office/officeart/2018/2/layout/IconCircleList"/>
    <dgm:cxn modelId="{239B4756-795B-44DC-B8B1-4B5884B7EB9E}" type="presParOf" srcId="{40EB2F5F-30DE-40D0-84EF-1A51F9A78720}" destId="{D4130AA3-9ADB-4CD8-BE78-80A4C377F11A}" srcOrd="2" destOrd="0" presId="urn:microsoft.com/office/officeart/2018/2/layout/IconCircleList"/>
    <dgm:cxn modelId="{08C31D16-F363-4D05-B8D2-588B3721910A}" type="presParOf" srcId="{D4130AA3-9ADB-4CD8-BE78-80A4C377F11A}" destId="{D006B924-D79F-485A-8F96-2CC79C9D8E2E}" srcOrd="0" destOrd="0" presId="urn:microsoft.com/office/officeart/2018/2/layout/IconCircleList"/>
    <dgm:cxn modelId="{1D1B5984-BDBF-4C90-A63A-A986DCC8BAF8}" type="presParOf" srcId="{D4130AA3-9ADB-4CD8-BE78-80A4C377F11A}" destId="{88105A11-163F-4CDE-A6AC-9A42CF1E68DE}" srcOrd="1" destOrd="0" presId="urn:microsoft.com/office/officeart/2018/2/layout/IconCircleList"/>
    <dgm:cxn modelId="{91C3D0C4-20E6-4F0C-9DCD-02D4DE6FB2E3}" type="presParOf" srcId="{D4130AA3-9ADB-4CD8-BE78-80A4C377F11A}" destId="{8D8BDCF2-F901-4681-A538-BF35A3FF70D2}" srcOrd="2" destOrd="0" presId="urn:microsoft.com/office/officeart/2018/2/layout/IconCircleList"/>
    <dgm:cxn modelId="{1C170525-5E7F-4B6D-A3C6-1082A574BCA9}" type="presParOf" srcId="{D4130AA3-9ADB-4CD8-BE78-80A4C377F11A}" destId="{E2E1A7FF-5490-42DB-A56A-7D419CCA6A9E}" srcOrd="3" destOrd="0" presId="urn:microsoft.com/office/officeart/2018/2/layout/IconCircleList"/>
    <dgm:cxn modelId="{D63DBC36-B5E2-459C-9616-F5D6F4530B73}" type="presParOf" srcId="{40EB2F5F-30DE-40D0-84EF-1A51F9A78720}" destId="{BEFBD57A-10B9-427C-884F-3A773ECE8681}" srcOrd="3" destOrd="0" presId="urn:microsoft.com/office/officeart/2018/2/layout/IconCircleList"/>
    <dgm:cxn modelId="{E8D431F8-8F9C-4226-BDB9-3EAE5D50C14D}" type="presParOf" srcId="{40EB2F5F-30DE-40D0-84EF-1A51F9A78720}" destId="{5DA4C42F-8A24-4AB0-A7FB-BB8E9766DD70}" srcOrd="4" destOrd="0" presId="urn:microsoft.com/office/officeart/2018/2/layout/IconCircleList"/>
    <dgm:cxn modelId="{05AF6E53-484E-4F18-84BD-64D76FDC590D}" type="presParOf" srcId="{5DA4C42F-8A24-4AB0-A7FB-BB8E9766DD70}" destId="{CBB6E537-E8B7-45E7-8A8A-A7DECF956532}" srcOrd="0" destOrd="0" presId="urn:microsoft.com/office/officeart/2018/2/layout/IconCircleList"/>
    <dgm:cxn modelId="{D93593A6-575D-4250-BC86-F488543F7E08}" type="presParOf" srcId="{5DA4C42F-8A24-4AB0-A7FB-BB8E9766DD70}" destId="{3C9917A8-141E-4985-A7D0-38137CEBF6FB}" srcOrd="1" destOrd="0" presId="urn:microsoft.com/office/officeart/2018/2/layout/IconCircleList"/>
    <dgm:cxn modelId="{353E8833-4370-439B-97FE-67D988BE9186}" type="presParOf" srcId="{5DA4C42F-8A24-4AB0-A7FB-BB8E9766DD70}" destId="{A5374272-0545-4BB4-8A63-947D441FE091}" srcOrd="2" destOrd="0" presId="urn:microsoft.com/office/officeart/2018/2/layout/IconCircleList"/>
    <dgm:cxn modelId="{F24D6E64-6CFE-45BF-939F-3CF839B94599}" type="presParOf" srcId="{5DA4C42F-8A24-4AB0-A7FB-BB8E9766DD70}" destId="{A444CD82-0A81-49C6-8384-21847937911F}" srcOrd="3" destOrd="0" presId="urn:microsoft.com/office/officeart/2018/2/layout/IconCircleList"/>
    <dgm:cxn modelId="{BC022A77-E1D4-44DD-83B7-DF4EBF364D11}" type="presParOf" srcId="{40EB2F5F-30DE-40D0-84EF-1A51F9A78720}" destId="{B2714AB9-E08E-4E13-9D87-889A93755695}" srcOrd="5" destOrd="0" presId="urn:microsoft.com/office/officeart/2018/2/layout/IconCircleList"/>
    <dgm:cxn modelId="{355E2455-A4D1-4ED1-8CA5-BF62A25F9DEA}" type="presParOf" srcId="{40EB2F5F-30DE-40D0-84EF-1A51F9A78720}" destId="{B54303C7-EDBB-47EB-B6A2-C08110BED035}" srcOrd="6" destOrd="0" presId="urn:microsoft.com/office/officeart/2018/2/layout/IconCircleList"/>
    <dgm:cxn modelId="{4872675A-EA4D-440D-929C-C2E5EB16CDB9}" type="presParOf" srcId="{B54303C7-EDBB-47EB-B6A2-C08110BED035}" destId="{2770DA64-02E2-4C55-8453-335F55EF1324}" srcOrd="0" destOrd="0" presId="urn:microsoft.com/office/officeart/2018/2/layout/IconCircleList"/>
    <dgm:cxn modelId="{375A8789-3436-4225-A9A5-52E542BBD145}" type="presParOf" srcId="{B54303C7-EDBB-47EB-B6A2-C08110BED035}" destId="{0D635E2D-0EDB-4418-A6E2-06685472DACE}" srcOrd="1" destOrd="0" presId="urn:microsoft.com/office/officeart/2018/2/layout/IconCircleList"/>
    <dgm:cxn modelId="{54DC2DE1-DFC7-46BB-8590-7AEF5CA1B3EB}" type="presParOf" srcId="{B54303C7-EDBB-47EB-B6A2-C08110BED035}" destId="{2E259669-D828-45D4-8105-785B09EE94D7}" srcOrd="2" destOrd="0" presId="urn:microsoft.com/office/officeart/2018/2/layout/IconCircleList"/>
    <dgm:cxn modelId="{012B4FA5-64CD-4C54-B8D9-37A37DB810F8}" type="presParOf" srcId="{B54303C7-EDBB-47EB-B6A2-C08110BED035}" destId="{A4A644A5-D454-43A2-88E2-FA8A34779E7D}" srcOrd="3" destOrd="0" presId="urn:microsoft.com/office/officeart/2018/2/layout/IconCircleList"/>
    <dgm:cxn modelId="{190DE861-6D8E-412D-9745-C910F0E0B0FF}" type="presParOf" srcId="{40EB2F5F-30DE-40D0-84EF-1A51F9A78720}" destId="{D6A3FDFC-0730-4F9A-B35D-107539E7DAB0}" srcOrd="7" destOrd="0" presId="urn:microsoft.com/office/officeart/2018/2/layout/IconCircleList"/>
    <dgm:cxn modelId="{B7AF01C1-BB34-4444-95D5-1F768DC12B59}" type="presParOf" srcId="{40EB2F5F-30DE-40D0-84EF-1A51F9A78720}" destId="{9825721D-C0E1-424D-95A9-017B3A328A72}" srcOrd="8" destOrd="0" presId="urn:microsoft.com/office/officeart/2018/2/layout/IconCircleList"/>
    <dgm:cxn modelId="{F6FE303A-CB25-42F1-94ED-758FE12DF13B}" type="presParOf" srcId="{9825721D-C0E1-424D-95A9-017B3A328A72}" destId="{D353FCC1-2E4F-48F5-BE4A-478B54F865F4}" srcOrd="0" destOrd="0" presId="urn:microsoft.com/office/officeart/2018/2/layout/IconCircleList"/>
    <dgm:cxn modelId="{440D6B97-69D3-4015-AA1D-8A98AFBA5199}" type="presParOf" srcId="{9825721D-C0E1-424D-95A9-017B3A328A72}" destId="{EFDE1CD8-7BBE-40F5-80B0-2A8D39E8EEA5}" srcOrd="1" destOrd="0" presId="urn:microsoft.com/office/officeart/2018/2/layout/IconCircleList"/>
    <dgm:cxn modelId="{ADE02F1F-6C5B-4C01-BA95-FE2A9065BCA8}" type="presParOf" srcId="{9825721D-C0E1-424D-95A9-017B3A328A72}" destId="{9FCE83E3-2E2A-4DE6-BA60-CB1A4296C295}" srcOrd="2" destOrd="0" presId="urn:microsoft.com/office/officeart/2018/2/layout/IconCircleList"/>
    <dgm:cxn modelId="{DFA07230-3E08-4D74-9E3E-1E8D31499567}" type="presParOf" srcId="{9825721D-C0E1-424D-95A9-017B3A328A72}" destId="{79EC8109-F17D-4B9F-A54F-40F5E4B49A1F}" srcOrd="3" destOrd="0" presId="urn:microsoft.com/office/officeart/2018/2/layout/IconCircleList"/>
    <dgm:cxn modelId="{52F5F19F-B12E-4646-BB6E-376D0B47ED3E}" type="presParOf" srcId="{40EB2F5F-30DE-40D0-84EF-1A51F9A78720}" destId="{FC117646-3680-4CF9-A028-0D28E4D11E00}" srcOrd="9" destOrd="0" presId="urn:microsoft.com/office/officeart/2018/2/layout/IconCircleList"/>
    <dgm:cxn modelId="{3463FF6E-99D1-446A-BF4E-879B59D45C79}" type="presParOf" srcId="{40EB2F5F-30DE-40D0-84EF-1A51F9A78720}" destId="{9D5A45AE-6318-42C0-BE74-E07DC6DF780B}" srcOrd="10" destOrd="0" presId="urn:microsoft.com/office/officeart/2018/2/layout/IconCircleList"/>
    <dgm:cxn modelId="{6C051102-8948-44FF-8681-8A99BBF4CF1C}" type="presParOf" srcId="{9D5A45AE-6318-42C0-BE74-E07DC6DF780B}" destId="{89CFE3B6-176E-4C1B-8B86-9DBCF6A4043F}" srcOrd="0" destOrd="0" presId="urn:microsoft.com/office/officeart/2018/2/layout/IconCircleList"/>
    <dgm:cxn modelId="{DC196C59-D0F1-442F-B4E6-569B1A15631B}" type="presParOf" srcId="{9D5A45AE-6318-42C0-BE74-E07DC6DF780B}" destId="{1CAFD1B1-0396-41EC-9A9D-3087CE63D5AB}" srcOrd="1" destOrd="0" presId="urn:microsoft.com/office/officeart/2018/2/layout/IconCircleList"/>
    <dgm:cxn modelId="{9CE4D01C-FAB8-4A98-8FE0-E0810ADFA1B5}" type="presParOf" srcId="{9D5A45AE-6318-42C0-BE74-E07DC6DF780B}" destId="{7068653C-EA2B-4F5E-801F-60B0F985074F}" srcOrd="2" destOrd="0" presId="urn:microsoft.com/office/officeart/2018/2/layout/IconCircleList"/>
    <dgm:cxn modelId="{BA30E88D-28E2-452E-9036-7738AF0798A7}" type="presParOf" srcId="{9D5A45AE-6318-42C0-BE74-E07DC6DF780B}" destId="{802E0D01-D36A-446D-97B3-3725595F50D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FE9B32-29D2-4839-A9E5-E282FB21A5B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2E85495-DF92-4983-94E6-B34518B3B276}">
      <dgm:prSet/>
      <dgm:spPr/>
      <dgm:t>
        <a:bodyPr/>
        <a:lstStyle/>
        <a:p>
          <a:pPr>
            <a:defRPr cap="all"/>
          </a:pPr>
          <a:r>
            <a:rPr lang="en-US"/>
            <a:t>Random Forest is an ensemble model where average of multiple decision trees are taking into consideration.</a:t>
          </a:r>
        </a:p>
      </dgm:t>
    </dgm:pt>
    <dgm:pt modelId="{21DC9B43-438D-4BAB-BCBE-2444639BB0E8}" type="parTrans" cxnId="{68CFB83E-A4A3-44A1-B736-5E7D385873E1}">
      <dgm:prSet/>
      <dgm:spPr/>
      <dgm:t>
        <a:bodyPr/>
        <a:lstStyle/>
        <a:p>
          <a:endParaRPr lang="en-US"/>
        </a:p>
      </dgm:t>
    </dgm:pt>
    <dgm:pt modelId="{9A084C31-DB78-4946-9A64-8CD8B7996BA0}" type="sibTrans" cxnId="{68CFB83E-A4A3-44A1-B736-5E7D385873E1}">
      <dgm:prSet/>
      <dgm:spPr/>
      <dgm:t>
        <a:bodyPr/>
        <a:lstStyle/>
        <a:p>
          <a:endParaRPr lang="en-US"/>
        </a:p>
      </dgm:t>
    </dgm:pt>
    <dgm:pt modelId="{F8E8371B-31D5-4AA5-A5FB-3F28CF1D3DCD}">
      <dgm:prSet/>
      <dgm:spPr/>
      <dgm:t>
        <a:bodyPr/>
        <a:lstStyle/>
        <a:p>
          <a:pPr>
            <a:defRPr cap="all"/>
          </a:pPr>
          <a:r>
            <a:rPr lang="en-US"/>
            <a:t>It’s always better to go with a Random Forest instead of a single decision tree.</a:t>
          </a:r>
        </a:p>
      </dgm:t>
    </dgm:pt>
    <dgm:pt modelId="{3D00515A-2335-4F51-BFD2-FD00EA8F7732}" type="parTrans" cxnId="{8DCFCEC1-2639-4E78-BFD5-74C2E5A93752}">
      <dgm:prSet/>
      <dgm:spPr/>
      <dgm:t>
        <a:bodyPr/>
        <a:lstStyle/>
        <a:p>
          <a:endParaRPr lang="en-US"/>
        </a:p>
      </dgm:t>
    </dgm:pt>
    <dgm:pt modelId="{98681F7B-E50D-46C6-9706-33FA9D3CEF32}" type="sibTrans" cxnId="{8DCFCEC1-2639-4E78-BFD5-74C2E5A93752}">
      <dgm:prSet/>
      <dgm:spPr/>
      <dgm:t>
        <a:bodyPr/>
        <a:lstStyle/>
        <a:p>
          <a:endParaRPr lang="en-US"/>
        </a:p>
      </dgm:t>
    </dgm:pt>
    <dgm:pt modelId="{015C5C4C-BAED-4BC2-B3A5-2011B80A970A}">
      <dgm:prSet/>
      <dgm:spPr/>
      <dgm:t>
        <a:bodyPr/>
        <a:lstStyle/>
        <a:p>
          <a:pPr>
            <a:defRPr cap="all"/>
          </a:pPr>
          <a:r>
            <a:rPr lang="en-US"/>
            <a:t>When a new data point is introduced, decision tree might not perform as good classification as Random Forest.</a:t>
          </a:r>
        </a:p>
      </dgm:t>
    </dgm:pt>
    <dgm:pt modelId="{715CF9B7-73CE-4312-AECB-54ED3EBE7AA7}" type="parTrans" cxnId="{239A8F5F-9083-4E78-B48F-1352C592799B}">
      <dgm:prSet/>
      <dgm:spPr/>
      <dgm:t>
        <a:bodyPr/>
        <a:lstStyle/>
        <a:p>
          <a:endParaRPr lang="en-US"/>
        </a:p>
      </dgm:t>
    </dgm:pt>
    <dgm:pt modelId="{8BA42B8D-378E-4F49-90A1-896D352D8D2A}" type="sibTrans" cxnId="{239A8F5F-9083-4E78-B48F-1352C592799B}">
      <dgm:prSet/>
      <dgm:spPr/>
      <dgm:t>
        <a:bodyPr/>
        <a:lstStyle/>
        <a:p>
          <a:endParaRPr lang="en-US"/>
        </a:p>
      </dgm:t>
    </dgm:pt>
    <dgm:pt modelId="{84F11404-F2C4-429C-929D-DA87B0B68D49}">
      <dgm:prSet/>
      <dgm:spPr/>
      <dgm:t>
        <a:bodyPr/>
        <a:lstStyle/>
        <a:p>
          <a:pPr>
            <a:defRPr cap="all"/>
          </a:pPr>
          <a:r>
            <a:rPr lang="en-US"/>
            <a:t>So when in doubt we should go with Random Forest.</a:t>
          </a:r>
        </a:p>
      </dgm:t>
    </dgm:pt>
    <dgm:pt modelId="{7A3D486F-3D94-4C02-85A4-83CDCCDAA002}" type="parTrans" cxnId="{DCC3423D-DED0-4A56-8861-4B7C95413A6D}">
      <dgm:prSet/>
      <dgm:spPr/>
      <dgm:t>
        <a:bodyPr/>
        <a:lstStyle/>
        <a:p>
          <a:endParaRPr lang="en-US"/>
        </a:p>
      </dgm:t>
    </dgm:pt>
    <dgm:pt modelId="{A0768BA8-6B95-4CC0-9E9B-382342F9379B}" type="sibTrans" cxnId="{DCC3423D-DED0-4A56-8861-4B7C95413A6D}">
      <dgm:prSet/>
      <dgm:spPr/>
      <dgm:t>
        <a:bodyPr/>
        <a:lstStyle/>
        <a:p>
          <a:endParaRPr lang="en-US"/>
        </a:p>
      </dgm:t>
    </dgm:pt>
    <dgm:pt modelId="{1931F127-201D-4549-99FF-89DDF6355DD4}">
      <dgm:prSet/>
      <dgm:spPr/>
      <dgm:t>
        <a:bodyPr/>
        <a:lstStyle/>
        <a:p>
          <a:pPr>
            <a:defRPr cap="all"/>
          </a:pPr>
          <a:r>
            <a:rPr lang="en-US"/>
            <a:t>In the next slide we can see the performance metrics of this model.</a:t>
          </a:r>
        </a:p>
      </dgm:t>
    </dgm:pt>
    <dgm:pt modelId="{B415B7C4-865C-450B-9C95-E27D52DF47E8}" type="parTrans" cxnId="{93351960-6F4C-4AB8-9882-90B089607260}">
      <dgm:prSet/>
      <dgm:spPr/>
      <dgm:t>
        <a:bodyPr/>
        <a:lstStyle/>
        <a:p>
          <a:endParaRPr lang="en-US"/>
        </a:p>
      </dgm:t>
    </dgm:pt>
    <dgm:pt modelId="{3BDAA68F-9680-4BC9-8AE3-045F141D6A80}" type="sibTrans" cxnId="{93351960-6F4C-4AB8-9882-90B089607260}">
      <dgm:prSet/>
      <dgm:spPr/>
      <dgm:t>
        <a:bodyPr/>
        <a:lstStyle/>
        <a:p>
          <a:endParaRPr lang="en-US"/>
        </a:p>
      </dgm:t>
    </dgm:pt>
    <dgm:pt modelId="{D6B72017-8638-444E-BF2E-8C6AA46822B6}" type="pres">
      <dgm:prSet presAssocID="{51FE9B32-29D2-4839-A9E5-E282FB21A5B1}" presName="root" presStyleCnt="0">
        <dgm:presLayoutVars>
          <dgm:dir/>
          <dgm:resizeHandles val="exact"/>
        </dgm:presLayoutVars>
      </dgm:prSet>
      <dgm:spPr/>
    </dgm:pt>
    <dgm:pt modelId="{743E41B5-47D2-4EDE-BF51-E56942637796}" type="pres">
      <dgm:prSet presAssocID="{02E85495-DF92-4983-94E6-B34518B3B276}" presName="compNode" presStyleCnt="0"/>
      <dgm:spPr/>
    </dgm:pt>
    <dgm:pt modelId="{0C1CF774-BB5D-4CAA-8FFE-8DB03B115B87}" type="pres">
      <dgm:prSet presAssocID="{02E85495-DF92-4983-94E6-B34518B3B276}" presName="iconBgRect" presStyleLbl="bgShp" presStyleIdx="0" presStyleCnt="5"/>
      <dgm:spPr/>
    </dgm:pt>
    <dgm:pt modelId="{ECF62984-4FDA-4D7F-9ABD-81D40BC473F0}" type="pres">
      <dgm:prSet presAssocID="{02E85495-DF92-4983-94E6-B34518B3B2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5A135115-7AEA-49E1-B9FE-8D9BDA4034DC}" type="pres">
      <dgm:prSet presAssocID="{02E85495-DF92-4983-94E6-B34518B3B276}" presName="spaceRect" presStyleCnt="0"/>
      <dgm:spPr/>
    </dgm:pt>
    <dgm:pt modelId="{69C93CDB-7477-417F-A1F2-511C5DCF4C86}" type="pres">
      <dgm:prSet presAssocID="{02E85495-DF92-4983-94E6-B34518B3B276}" presName="textRect" presStyleLbl="revTx" presStyleIdx="0" presStyleCnt="5">
        <dgm:presLayoutVars>
          <dgm:chMax val="1"/>
          <dgm:chPref val="1"/>
        </dgm:presLayoutVars>
      </dgm:prSet>
      <dgm:spPr/>
    </dgm:pt>
    <dgm:pt modelId="{22C866F4-3DFB-4CD5-BC19-7668938B2545}" type="pres">
      <dgm:prSet presAssocID="{9A084C31-DB78-4946-9A64-8CD8B7996BA0}" presName="sibTrans" presStyleCnt="0"/>
      <dgm:spPr/>
    </dgm:pt>
    <dgm:pt modelId="{B36C7C63-2683-4FF1-80EA-F4F15F892439}" type="pres">
      <dgm:prSet presAssocID="{F8E8371B-31D5-4AA5-A5FB-3F28CF1D3DCD}" presName="compNode" presStyleCnt="0"/>
      <dgm:spPr/>
    </dgm:pt>
    <dgm:pt modelId="{286B2738-5695-44B1-BAB2-4A964C3DFD3C}" type="pres">
      <dgm:prSet presAssocID="{F8E8371B-31D5-4AA5-A5FB-3F28CF1D3DCD}" presName="iconBgRect" presStyleLbl="bgShp" presStyleIdx="1" presStyleCnt="5"/>
      <dgm:spPr/>
    </dgm:pt>
    <dgm:pt modelId="{4D1E69AA-2278-4F4F-8B5A-55CCF4A0092B}" type="pres">
      <dgm:prSet presAssocID="{F8E8371B-31D5-4AA5-A5FB-3F28CF1D3D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 tree"/>
        </a:ext>
      </dgm:extLst>
    </dgm:pt>
    <dgm:pt modelId="{88749541-4B46-4C2D-A85F-D0561DE83828}" type="pres">
      <dgm:prSet presAssocID="{F8E8371B-31D5-4AA5-A5FB-3F28CF1D3DCD}" presName="spaceRect" presStyleCnt="0"/>
      <dgm:spPr/>
    </dgm:pt>
    <dgm:pt modelId="{35166940-ABC1-469E-B794-E9002F2FD75A}" type="pres">
      <dgm:prSet presAssocID="{F8E8371B-31D5-4AA5-A5FB-3F28CF1D3DCD}" presName="textRect" presStyleLbl="revTx" presStyleIdx="1" presStyleCnt="5">
        <dgm:presLayoutVars>
          <dgm:chMax val="1"/>
          <dgm:chPref val="1"/>
        </dgm:presLayoutVars>
      </dgm:prSet>
      <dgm:spPr/>
    </dgm:pt>
    <dgm:pt modelId="{2E173568-2D4D-4039-990D-001ABB92C3CE}" type="pres">
      <dgm:prSet presAssocID="{98681F7B-E50D-46C6-9706-33FA9D3CEF32}" presName="sibTrans" presStyleCnt="0"/>
      <dgm:spPr/>
    </dgm:pt>
    <dgm:pt modelId="{983F57D0-6B3B-4E27-96A1-75B7D6DC9718}" type="pres">
      <dgm:prSet presAssocID="{015C5C4C-BAED-4BC2-B3A5-2011B80A970A}" presName="compNode" presStyleCnt="0"/>
      <dgm:spPr/>
    </dgm:pt>
    <dgm:pt modelId="{64708D2A-2746-4CC9-A7EE-CE453022F83F}" type="pres">
      <dgm:prSet presAssocID="{015C5C4C-BAED-4BC2-B3A5-2011B80A970A}" presName="iconBgRect" presStyleLbl="bgShp" presStyleIdx="2" presStyleCnt="5"/>
      <dgm:spPr/>
    </dgm:pt>
    <dgm:pt modelId="{F580AC16-32A8-4C7D-8A60-3CBD5ACC571E}" type="pres">
      <dgm:prSet presAssocID="{015C5C4C-BAED-4BC2-B3A5-2011B80A970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corn"/>
        </a:ext>
      </dgm:extLst>
    </dgm:pt>
    <dgm:pt modelId="{E8E4018E-4D99-425E-8C4D-E48DDCD0184A}" type="pres">
      <dgm:prSet presAssocID="{015C5C4C-BAED-4BC2-B3A5-2011B80A970A}" presName="spaceRect" presStyleCnt="0"/>
      <dgm:spPr/>
    </dgm:pt>
    <dgm:pt modelId="{624D1E9C-577C-4DBD-99A1-0B769530CEAC}" type="pres">
      <dgm:prSet presAssocID="{015C5C4C-BAED-4BC2-B3A5-2011B80A970A}" presName="textRect" presStyleLbl="revTx" presStyleIdx="2" presStyleCnt="5">
        <dgm:presLayoutVars>
          <dgm:chMax val="1"/>
          <dgm:chPref val="1"/>
        </dgm:presLayoutVars>
      </dgm:prSet>
      <dgm:spPr/>
    </dgm:pt>
    <dgm:pt modelId="{A933404D-00BD-4D99-875C-DC7B0F870231}" type="pres">
      <dgm:prSet presAssocID="{8BA42B8D-378E-4F49-90A1-896D352D8D2A}" presName="sibTrans" presStyleCnt="0"/>
      <dgm:spPr/>
    </dgm:pt>
    <dgm:pt modelId="{49F40F44-D112-441D-A56D-D384AD0E928D}" type="pres">
      <dgm:prSet presAssocID="{84F11404-F2C4-429C-929D-DA87B0B68D49}" presName="compNode" presStyleCnt="0"/>
      <dgm:spPr/>
    </dgm:pt>
    <dgm:pt modelId="{7C2CE6C2-8CE9-498C-A7AD-44A125242BCA}" type="pres">
      <dgm:prSet presAssocID="{84F11404-F2C4-429C-929D-DA87B0B68D49}" presName="iconBgRect" presStyleLbl="bgShp" presStyleIdx="3" presStyleCnt="5"/>
      <dgm:spPr/>
    </dgm:pt>
    <dgm:pt modelId="{38551D12-3139-464B-8539-F99285905BC8}" type="pres">
      <dgm:prSet presAssocID="{84F11404-F2C4-429C-929D-DA87B0B68D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terpillar"/>
        </a:ext>
      </dgm:extLst>
    </dgm:pt>
    <dgm:pt modelId="{26C21BE0-88C7-44BD-ADB1-CF54DA734DF6}" type="pres">
      <dgm:prSet presAssocID="{84F11404-F2C4-429C-929D-DA87B0B68D49}" presName="spaceRect" presStyleCnt="0"/>
      <dgm:spPr/>
    </dgm:pt>
    <dgm:pt modelId="{39434046-D586-461D-94EA-538CC018F6B5}" type="pres">
      <dgm:prSet presAssocID="{84F11404-F2C4-429C-929D-DA87B0B68D49}" presName="textRect" presStyleLbl="revTx" presStyleIdx="3" presStyleCnt="5">
        <dgm:presLayoutVars>
          <dgm:chMax val="1"/>
          <dgm:chPref val="1"/>
        </dgm:presLayoutVars>
      </dgm:prSet>
      <dgm:spPr/>
    </dgm:pt>
    <dgm:pt modelId="{FAE531F9-EB07-4F02-A2BA-BBB3FC899ED9}" type="pres">
      <dgm:prSet presAssocID="{A0768BA8-6B95-4CC0-9E9B-382342F9379B}" presName="sibTrans" presStyleCnt="0"/>
      <dgm:spPr/>
    </dgm:pt>
    <dgm:pt modelId="{B21BB3FB-FEC6-4AA6-8A8B-29C698EC870E}" type="pres">
      <dgm:prSet presAssocID="{1931F127-201D-4549-99FF-89DDF6355DD4}" presName="compNode" presStyleCnt="0"/>
      <dgm:spPr/>
    </dgm:pt>
    <dgm:pt modelId="{ABEECB26-7BAD-4D4F-8EFF-EF6C13DE238E}" type="pres">
      <dgm:prSet presAssocID="{1931F127-201D-4549-99FF-89DDF6355DD4}" presName="iconBgRect" presStyleLbl="bgShp" presStyleIdx="4" presStyleCnt="5"/>
      <dgm:spPr/>
    </dgm:pt>
    <dgm:pt modelId="{6A4A57A5-78FE-4B78-8676-177CBBE6C2E8}" type="pres">
      <dgm:prSet presAssocID="{1931F127-201D-4549-99FF-89DDF6355DD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E2E73847-ADCC-4912-8219-B2F42EE4AC6D}" type="pres">
      <dgm:prSet presAssocID="{1931F127-201D-4549-99FF-89DDF6355DD4}" presName="spaceRect" presStyleCnt="0"/>
      <dgm:spPr/>
    </dgm:pt>
    <dgm:pt modelId="{71CD7AE9-4E91-4119-BC34-97678F8008DE}" type="pres">
      <dgm:prSet presAssocID="{1931F127-201D-4549-99FF-89DDF6355DD4}" presName="textRect" presStyleLbl="revTx" presStyleIdx="4" presStyleCnt="5">
        <dgm:presLayoutVars>
          <dgm:chMax val="1"/>
          <dgm:chPref val="1"/>
        </dgm:presLayoutVars>
      </dgm:prSet>
      <dgm:spPr/>
    </dgm:pt>
  </dgm:ptLst>
  <dgm:cxnLst>
    <dgm:cxn modelId="{F21DB124-9185-4772-83EA-B61DBA8AECF1}" type="presOf" srcId="{02E85495-DF92-4983-94E6-B34518B3B276}" destId="{69C93CDB-7477-417F-A1F2-511C5DCF4C86}" srcOrd="0" destOrd="0" presId="urn:microsoft.com/office/officeart/2018/5/layout/IconCircleLabelList"/>
    <dgm:cxn modelId="{DCC3423D-DED0-4A56-8861-4B7C95413A6D}" srcId="{51FE9B32-29D2-4839-A9E5-E282FB21A5B1}" destId="{84F11404-F2C4-429C-929D-DA87B0B68D49}" srcOrd="3" destOrd="0" parTransId="{7A3D486F-3D94-4C02-85A4-83CDCCDAA002}" sibTransId="{A0768BA8-6B95-4CC0-9E9B-382342F9379B}"/>
    <dgm:cxn modelId="{68CFB83E-A4A3-44A1-B736-5E7D385873E1}" srcId="{51FE9B32-29D2-4839-A9E5-E282FB21A5B1}" destId="{02E85495-DF92-4983-94E6-B34518B3B276}" srcOrd="0" destOrd="0" parTransId="{21DC9B43-438D-4BAB-BCBE-2444639BB0E8}" sibTransId="{9A084C31-DB78-4946-9A64-8CD8B7996BA0}"/>
    <dgm:cxn modelId="{239A8F5F-9083-4E78-B48F-1352C592799B}" srcId="{51FE9B32-29D2-4839-A9E5-E282FB21A5B1}" destId="{015C5C4C-BAED-4BC2-B3A5-2011B80A970A}" srcOrd="2" destOrd="0" parTransId="{715CF9B7-73CE-4312-AECB-54ED3EBE7AA7}" sibTransId="{8BA42B8D-378E-4F49-90A1-896D352D8D2A}"/>
    <dgm:cxn modelId="{93351960-6F4C-4AB8-9882-90B089607260}" srcId="{51FE9B32-29D2-4839-A9E5-E282FB21A5B1}" destId="{1931F127-201D-4549-99FF-89DDF6355DD4}" srcOrd="4" destOrd="0" parTransId="{B415B7C4-865C-450B-9C95-E27D52DF47E8}" sibTransId="{3BDAA68F-9680-4BC9-8AE3-045F141D6A80}"/>
    <dgm:cxn modelId="{04DB7166-6E9F-4101-A893-AB8C5E532923}" type="presOf" srcId="{015C5C4C-BAED-4BC2-B3A5-2011B80A970A}" destId="{624D1E9C-577C-4DBD-99A1-0B769530CEAC}" srcOrd="0" destOrd="0" presId="urn:microsoft.com/office/officeart/2018/5/layout/IconCircleLabelList"/>
    <dgm:cxn modelId="{77AF614C-29C4-4DCB-AE5E-CBFEABE24505}" type="presOf" srcId="{51FE9B32-29D2-4839-A9E5-E282FB21A5B1}" destId="{D6B72017-8638-444E-BF2E-8C6AA46822B6}" srcOrd="0" destOrd="0" presId="urn:microsoft.com/office/officeart/2018/5/layout/IconCircleLabelList"/>
    <dgm:cxn modelId="{0A3EC877-1850-41C6-B3AD-634467F990CA}" type="presOf" srcId="{F8E8371B-31D5-4AA5-A5FB-3F28CF1D3DCD}" destId="{35166940-ABC1-469E-B794-E9002F2FD75A}" srcOrd="0" destOrd="0" presId="urn:microsoft.com/office/officeart/2018/5/layout/IconCircleLabelList"/>
    <dgm:cxn modelId="{BE8F2793-F5EA-4712-94AA-CD75312AE3E5}" type="presOf" srcId="{84F11404-F2C4-429C-929D-DA87B0B68D49}" destId="{39434046-D586-461D-94EA-538CC018F6B5}" srcOrd="0" destOrd="0" presId="urn:microsoft.com/office/officeart/2018/5/layout/IconCircleLabelList"/>
    <dgm:cxn modelId="{8DCFCEC1-2639-4E78-BFD5-74C2E5A93752}" srcId="{51FE9B32-29D2-4839-A9E5-E282FB21A5B1}" destId="{F8E8371B-31D5-4AA5-A5FB-3F28CF1D3DCD}" srcOrd="1" destOrd="0" parTransId="{3D00515A-2335-4F51-BFD2-FD00EA8F7732}" sibTransId="{98681F7B-E50D-46C6-9706-33FA9D3CEF32}"/>
    <dgm:cxn modelId="{1E832ED1-73FF-48B2-B058-F1A7D9FBF9CC}" type="presOf" srcId="{1931F127-201D-4549-99FF-89DDF6355DD4}" destId="{71CD7AE9-4E91-4119-BC34-97678F8008DE}" srcOrd="0" destOrd="0" presId="urn:microsoft.com/office/officeart/2018/5/layout/IconCircleLabelList"/>
    <dgm:cxn modelId="{32CF3FB3-0907-4746-A357-A53104C8E624}" type="presParOf" srcId="{D6B72017-8638-444E-BF2E-8C6AA46822B6}" destId="{743E41B5-47D2-4EDE-BF51-E56942637796}" srcOrd="0" destOrd="0" presId="urn:microsoft.com/office/officeart/2018/5/layout/IconCircleLabelList"/>
    <dgm:cxn modelId="{FB5A30A3-D7AB-493B-B5CA-57B92E4239BD}" type="presParOf" srcId="{743E41B5-47D2-4EDE-BF51-E56942637796}" destId="{0C1CF774-BB5D-4CAA-8FFE-8DB03B115B87}" srcOrd="0" destOrd="0" presId="urn:microsoft.com/office/officeart/2018/5/layout/IconCircleLabelList"/>
    <dgm:cxn modelId="{1C82EA5D-5CA3-4FE2-BE72-47290E2DA7E2}" type="presParOf" srcId="{743E41B5-47D2-4EDE-BF51-E56942637796}" destId="{ECF62984-4FDA-4D7F-9ABD-81D40BC473F0}" srcOrd="1" destOrd="0" presId="urn:microsoft.com/office/officeart/2018/5/layout/IconCircleLabelList"/>
    <dgm:cxn modelId="{B90F01D2-E0FF-4C2D-9772-E21F0E929F2D}" type="presParOf" srcId="{743E41B5-47D2-4EDE-BF51-E56942637796}" destId="{5A135115-7AEA-49E1-B9FE-8D9BDA4034DC}" srcOrd="2" destOrd="0" presId="urn:microsoft.com/office/officeart/2018/5/layout/IconCircleLabelList"/>
    <dgm:cxn modelId="{8C255653-DA19-4F6C-8395-54304F8A9F68}" type="presParOf" srcId="{743E41B5-47D2-4EDE-BF51-E56942637796}" destId="{69C93CDB-7477-417F-A1F2-511C5DCF4C86}" srcOrd="3" destOrd="0" presId="urn:microsoft.com/office/officeart/2018/5/layout/IconCircleLabelList"/>
    <dgm:cxn modelId="{4B7D44E3-310B-4E6E-B2B7-DE0CE9763286}" type="presParOf" srcId="{D6B72017-8638-444E-BF2E-8C6AA46822B6}" destId="{22C866F4-3DFB-4CD5-BC19-7668938B2545}" srcOrd="1" destOrd="0" presId="urn:microsoft.com/office/officeart/2018/5/layout/IconCircleLabelList"/>
    <dgm:cxn modelId="{94724A9C-5121-4FB1-9C17-34876EAA1CC8}" type="presParOf" srcId="{D6B72017-8638-444E-BF2E-8C6AA46822B6}" destId="{B36C7C63-2683-4FF1-80EA-F4F15F892439}" srcOrd="2" destOrd="0" presId="urn:microsoft.com/office/officeart/2018/5/layout/IconCircleLabelList"/>
    <dgm:cxn modelId="{DEEACFB1-3FAB-4B33-A1F1-BB9424949B00}" type="presParOf" srcId="{B36C7C63-2683-4FF1-80EA-F4F15F892439}" destId="{286B2738-5695-44B1-BAB2-4A964C3DFD3C}" srcOrd="0" destOrd="0" presId="urn:microsoft.com/office/officeart/2018/5/layout/IconCircleLabelList"/>
    <dgm:cxn modelId="{BD1148CE-9A2D-4594-8388-6554B3D54AA1}" type="presParOf" srcId="{B36C7C63-2683-4FF1-80EA-F4F15F892439}" destId="{4D1E69AA-2278-4F4F-8B5A-55CCF4A0092B}" srcOrd="1" destOrd="0" presId="urn:microsoft.com/office/officeart/2018/5/layout/IconCircleLabelList"/>
    <dgm:cxn modelId="{55D210FE-8687-441E-9502-97E2A1FE9A50}" type="presParOf" srcId="{B36C7C63-2683-4FF1-80EA-F4F15F892439}" destId="{88749541-4B46-4C2D-A85F-D0561DE83828}" srcOrd="2" destOrd="0" presId="urn:microsoft.com/office/officeart/2018/5/layout/IconCircleLabelList"/>
    <dgm:cxn modelId="{7E784E03-51FD-4C76-BE66-2FDEEB8DB3BD}" type="presParOf" srcId="{B36C7C63-2683-4FF1-80EA-F4F15F892439}" destId="{35166940-ABC1-469E-B794-E9002F2FD75A}" srcOrd="3" destOrd="0" presId="urn:microsoft.com/office/officeart/2018/5/layout/IconCircleLabelList"/>
    <dgm:cxn modelId="{870AB8A6-7F51-44B1-83C2-6C1964F62BBA}" type="presParOf" srcId="{D6B72017-8638-444E-BF2E-8C6AA46822B6}" destId="{2E173568-2D4D-4039-990D-001ABB92C3CE}" srcOrd="3" destOrd="0" presId="urn:microsoft.com/office/officeart/2018/5/layout/IconCircleLabelList"/>
    <dgm:cxn modelId="{D11561E3-B60F-4B25-898C-FC00D157F9A8}" type="presParOf" srcId="{D6B72017-8638-444E-BF2E-8C6AA46822B6}" destId="{983F57D0-6B3B-4E27-96A1-75B7D6DC9718}" srcOrd="4" destOrd="0" presId="urn:microsoft.com/office/officeart/2018/5/layout/IconCircleLabelList"/>
    <dgm:cxn modelId="{BCAC4C43-81DA-4CDA-81A1-0E1F9D6B221B}" type="presParOf" srcId="{983F57D0-6B3B-4E27-96A1-75B7D6DC9718}" destId="{64708D2A-2746-4CC9-A7EE-CE453022F83F}" srcOrd="0" destOrd="0" presId="urn:microsoft.com/office/officeart/2018/5/layout/IconCircleLabelList"/>
    <dgm:cxn modelId="{D34CA3D7-C40E-42C9-B0D7-48A9D5086084}" type="presParOf" srcId="{983F57D0-6B3B-4E27-96A1-75B7D6DC9718}" destId="{F580AC16-32A8-4C7D-8A60-3CBD5ACC571E}" srcOrd="1" destOrd="0" presId="urn:microsoft.com/office/officeart/2018/5/layout/IconCircleLabelList"/>
    <dgm:cxn modelId="{2535E10E-C67B-4E32-A9A4-64F39D7EA421}" type="presParOf" srcId="{983F57D0-6B3B-4E27-96A1-75B7D6DC9718}" destId="{E8E4018E-4D99-425E-8C4D-E48DDCD0184A}" srcOrd="2" destOrd="0" presId="urn:microsoft.com/office/officeart/2018/5/layout/IconCircleLabelList"/>
    <dgm:cxn modelId="{4413461A-2EAA-4FB8-9028-7F40DB322131}" type="presParOf" srcId="{983F57D0-6B3B-4E27-96A1-75B7D6DC9718}" destId="{624D1E9C-577C-4DBD-99A1-0B769530CEAC}" srcOrd="3" destOrd="0" presId="urn:microsoft.com/office/officeart/2018/5/layout/IconCircleLabelList"/>
    <dgm:cxn modelId="{623878EB-357E-4DF5-B10E-3930FEF58551}" type="presParOf" srcId="{D6B72017-8638-444E-BF2E-8C6AA46822B6}" destId="{A933404D-00BD-4D99-875C-DC7B0F870231}" srcOrd="5" destOrd="0" presId="urn:microsoft.com/office/officeart/2018/5/layout/IconCircleLabelList"/>
    <dgm:cxn modelId="{34EA1621-9BDF-4D5C-990E-86D501620A96}" type="presParOf" srcId="{D6B72017-8638-444E-BF2E-8C6AA46822B6}" destId="{49F40F44-D112-441D-A56D-D384AD0E928D}" srcOrd="6" destOrd="0" presId="urn:microsoft.com/office/officeart/2018/5/layout/IconCircleLabelList"/>
    <dgm:cxn modelId="{28EAE436-08DF-46EF-8694-115374E8D309}" type="presParOf" srcId="{49F40F44-D112-441D-A56D-D384AD0E928D}" destId="{7C2CE6C2-8CE9-498C-A7AD-44A125242BCA}" srcOrd="0" destOrd="0" presId="urn:microsoft.com/office/officeart/2018/5/layout/IconCircleLabelList"/>
    <dgm:cxn modelId="{F96C42F9-BF31-4226-9016-14F170F7A514}" type="presParOf" srcId="{49F40F44-D112-441D-A56D-D384AD0E928D}" destId="{38551D12-3139-464B-8539-F99285905BC8}" srcOrd="1" destOrd="0" presId="urn:microsoft.com/office/officeart/2018/5/layout/IconCircleLabelList"/>
    <dgm:cxn modelId="{46E10767-6BE0-4938-9493-8F3D120AF8CC}" type="presParOf" srcId="{49F40F44-D112-441D-A56D-D384AD0E928D}" destId="{26C21BE0-88C7-44BD-ADB1-CF54DA734DF6}" srcOrd="2" destOrd="0" presId="urn:microsoft.com/office/officeart/2018/5/layout/IconCircleLabelList"/>
    <dgm:cxn modelId="{3E9E6104-1D55-44AD-8523-4382556439FF}" type="presParOf" srcId="{49F40F44-D112-441D-A56D-D384AD0E928D}" destId="{39434046-D586-461D-94EA-538CC018F6B5}" srcOrd="3" destOrd="0" presId="urn:microsoft.com/office/officeart/2018/5/layout/IconCircleLabelList"/>
    <dgm:cxn modelId="{A3FE8760-3CB0-4C6B-8DFD-D11EA4AD7BA4}" type="presParOf" srcId="{D6B72017-8638-444E-BF2E-8C6AA46822B6}" destId="{FAE531F9-EB07-4F02-A2BA-BBB3FC899ED9}" srcOrd="7" destOrd="0" presId="urn:microsoft.com/office/officeart/2018/5/layout/IconCircleLabelList"/>
    <dgm:cxn modelId="{C7404B48-7462-4538-AAB8-B91516A90D83}" type="presParOf" srcId="{D6B72017-8638-444E-BF2E-8C6AA46822B6}" destId="{B21BB3FB-FEC6-4AA6-8A8B-29C698EC870E}" srcOrd="8" destOrd="0" presId="urn:microsoft.com/office/officeart/2018/5/layout/IconCircleLabelList"/>
    <dgm:cxn modelId="{2929658A-7BD3-40C4-A317-18145D0388D7}" type="presParOf" srcId="{B21BB3FB-FEC6-4AA6-8A8B-29C698EC870E}" destId="{ABEECB26-7BAD-4D4F-8EFF-EF6C13DE238E}" srcOrd="0" destOrd="0" presId="urn:microsoft.com/office/officeart/2018/5/layout/IconCircleLabelList"/>
    <dgm:cxn modelId="{86037B9B-8C5F-4F6B-9DCD-BBA45CC92151}" type="presParOf" srcId="{B21BB3FB-FEC6-4AA6-8A8B-29C698EC870E}" destId="{6A4A57A5-78FE-4B78-8676-177CBBE6C2E8}" srcOrd="1" destOrd="0" presId="urn:microsoft.com/office/officeart/2018/5/layout/IconCircleLabelList"/>
    <dgm:cxn modelId="{F4349591-1146-4C99-85F0-D3411581FEED}" type="presParOf" srcId="{B21BB3FB-FEC6-4AA6-8A8B-29C698EC870E}" destId="{E2E73847-ADCC-4912-8219-B2F42EE4AC6D}" srcOrd="2" destOrd="0" presId="urn:microsoft.com/office/officeart/2018/5/layout/IconCircleLabelList"/>
    <dgm:cxn modelId="{D74C603C-9F47-4428-B739-1784E62E0C46}" type="presParOf" srcId="{B21BB3FB-FEC6-4AA6-8A8B-29C698EC870E}" destId="{71CD7AE9-4E91-4119-BC34-97678F8008D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35667-834B-4BB0-A18A-B821662EFA07}">
      <dsp:nvSpPr>
        <dsp:cNvPr id="0" name=""/>
        <dsp:cNvSpPr/>
      </dsp:nvSpPr>
      <dsp:spPr>
        <a:xfrm>
          <a:off x="0" y="0"/>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B4B3E-B133-4F11-AF59-2E48F3AE9A4E}">
      <dsp:nvSpPr>
        <dsp:cNvPr id="0" name=""/>
        <dsp:cNvSpPr/>
      </dsp:nvSpPr>
      <dsp:spPr>
        <a:xfrm>
          <a:off x="0" y="0"/>
          <a:ext cx="6513603" cy="5885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The dataset here is a list of all credit card transactions done by a customer. The bank wants to know based on the customer transaction whether it is a fraud or genuine purchase. Specifically, here the problem is a classification problem where we are trying to predict the dependent variable (Fraud) with the help of the information contained in the other variables.</a:t>
          </a:r>
        </a:p>
      </dsp:txBody>
      <dsp:txXfrm>
        <a:off x="0" y="0"/>
        <a:ext cx="6513603" cy="58854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9B524-6EF6-4A42-B34B-12F3B2E097F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F94F3-21C2-44B2-ABEE-AAE739E9B3C6}">
      <dsp:nvSpPr>
        <dsp:cNvPr id="0" name=""/>
        <dsp:cNvSpPr/>
      </dsp:nvSpPr>
      <dsp:spPr>
        <a:xfrm>
          <a:off x="0" y="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t>
          </a:r>
          <a:r>
            <a:rPr lang="en-IN" sz="2900" kern="1200" dirty="0"/>
            <a:t>Distance_from_home</a:t>
          </a:r>
          <a:r>
            <a:rPr lang="en-US" sz="2900" kern="1200" dirty="0"/>
            <a:t>': 0, </a:t>
          </a:r>
        </a:p>
      </dsp:txBody>
      <dsp:txXfrm>
        <a:off x="0" y="0"/>
        <a:ext cx="6492875" cy="638175"/>
      </dsp:txXfrm>
    </dsp:sp>
    <dsp:sp modelId="{FAF5BC02-EE6F-40FC-9EFC-658A748874E9}">
      <dsp:nvSpPr>
        <dsp:cNvPr id="0" name=""/>
        <dsp:cNvSpPr/>
      </dsp:nvSpPr>
      <dsp:spPr>
        <a:xfrm>
          <a:off x="0" y="638175"/>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88A87E-7951-45DD-8FFE-01F3C0F17DA2}">
      <dsp:nvSpPr>
        <dsp:cNvPr id="0" name=""/>
        <dsp:cNvSpPr/>
      </dsp:nvSpPr>
      <dsp:spPr>
        <a:xfrm>
          <a:off x="0" y="6381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t>
          </a:r>
          <a:r>
            <a:rPr lang="en-IN" sz="2900" kern="1200" dirty="0"/>
            <a:t>Distance_from_last_transaction</a:t>
          </a:r>
          <a:r>
            <a:rPr lang="en-US" sz="2900" kern="1200" dirty="0"/>
            <a:t>': 0, </a:t>
          </a:r>
        </a:p>
      </dsp:txBody>
      <dsp:txXfrm>
        <a:off x="0" y="638175"/>
        <a:ext cx="6492875" cy="638175"/>
      </dsp:txXfrm>
    </dsp:sp>
    <dsp:sp modelId="{17C00AEE-15E0-41E5-AB06-972809CDCF55}">
      <dsp:nvSpPr>
        <dsp:cNvPr id="0" name=""/>
        <dsp:cNvSpPr/>
      </dsp:nvSpPr>
      <dsp:spPr>
        <a:xfrm>
          <a:off x="0" y="127635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835FE-517C-447D-9962-30200CB03446}">
      <dsp:nvSpPr>
        <dsp:cNvPr id="0" name=""/>
        <dsp:cNvSpPr/>
      </dsp:nvSpPr>
      <dsp:spPr>
        <a:xfrm>
          <a:off x="0" y="12763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'Ratio_to_median_purchase_price': 0, </a:t>
          </a:r>
        </a:p>
      </dsp:txBody>
      <dsp:txXfrm>
        <a:off x="0" y="1276350"/>
        <a:ext cx="6492875" cy="638175"/>
      </dsp:txXfrm>
    </dsp:sp>
    <dsp:sp modelId="{2B943AC6-D9C1-41CE-98FA-008933259A67}">
      <dsp:nvSpPr>
        <dsp:cNvPr id="0" name=""/>
        <dsp:cNvSpPr/>
      </dsp:nvSpPr>
      <dsp:spPr>
        <a:xfrm>
          <a:off x="0" y="1914524"/>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E0475-C567-4AC9-8ABA-9E19BE6A834C}">
      <dsp:nvSpPr>
        <dsp:cNvPr id="0" name=""/>
        <dsp:cNvSpPr/>
      </dsp:nvSpPr>
      <dsp:spPr>
        <a:xfrm>
          <a:off x="0" y="19145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a:t>
          </a:r>
          <a:r>
            <a:rPr lang="en-IN" sz="2900" kern="1200" dirty="0"/>
            <a:t>epeat_retailer</a:t>
          </a:r>
          <a:r>
            <a:rPr lang="en-US" sz="2900" kern="1200" dirty="0"/>
            <a:t>': 0, </a:t>
          </a:r>
        </a:p>
      </dsp:txBody>
      <dsp:txXfrm>
        <a:off x="0" y="1914525"/>
        <a:ext cx="6492875" cy="638175"/>
      </dsp:txXfrm>
    </dsp:sp>
    <dsp:sp modelId="{1E4AC688-ED4C-4D71-AA9D-E834D29FE74D}">
      <dsp:nvSpPr>
        <dsp:cNvPr id="0" name=""/>
        <dsp:cNvSpPr/>
      </dsp:nvSpPr>
      <dsp:spPr>
        <a:xfrm>
          <a:off x="0" y="2552700"/>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5A1E6-4419-4652-8FCD-5427E0F4608A}">
      <dsp:nvSpPr>
        <dsp:cNvPr id="0" name=""/>
        <dsp:cNvSpPr/>
      </dsp:nvSpPr>
      <dsp:spPr>
        <a:xfrm>
          <a:off x="0" y="255270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'U</a:t>
          </a:r>
          <a:r>
            <a:rPr lang="en-IN" sz="2900" kern="1200" dirty="0"/>
            <a:t>sed_chip</a:t>
          </a:r>
          <a:r>
            <a:rPr lang="en-US" sz="2900" kern="1200" dirty="0"/>
            <a:t>': 0, </a:t>
          </a:r>
        </a:p>
      </dsp:txBody>
      <dsp:txXfrm>
        <a:off x="0" y="2552700"/>
        <a:ext cx="6492875" cy="638175"/>
      </dsp:txXfrm>
    </dsp:sp>
    <dsp:sp modelId="{ECE7B16C-0A71-4691-857F-AF2D4699C509}">
      <dsp:nvSpPr>
        <dsp:cNvPr id="0" name=""/>
        <dsp:cNvSpPr/>
      </dsp:nvSpPr>
      <dsp:spPr>
        <a:xfrm>
          <a:off x="0" y="3190874"/>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7718F-BEC2-40E3-99C6-7E6A5D7AF112}">
      <dsp:nvSpPr>
        <dsp:cNvPr id="0" name=""/>
        <dsp:cNvSpPr/>
      </dsp:nvSpPr>
      <dsp:spPr>
        <a:xfrm>
          <a:off x="0" y="31908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'U</a:t>
          </a:r>
          <a:r>
            <a:rPr lang="en-IN" sz="2900" kern="1200" dirty="0"/>
            <a:t>sed_pin_number</a:t>
          </a:r>
          <a:r>
            <a:rPr lang="en-US" sz="2900" kern="1200" dirty="0"/>
            <a:t>': 0, </a:t>
          </a:r>
        </a:p>
      </dsp:txBody>
      <dsp:txXfrm>
        <a:off x="0" y="3190875"/>
        <a:ext cx="6492875" cy="638175"/>
      </dsp:txXfrm>
    </dsp:sp>
    <dsp:sp modelId="{DB817DAD-BE45-4CC9-BD30-F4AEBE4A8688}">
      <dsp:nvSpPr>
        <dsp:cNvPr id="0" name=""/>
        <dsp:cNvSpPr/>
      </dsp:nvSpPr>
      <dsp:spPr>
        <a:xfrm>
          <a:off x="0" y="38290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A82AC-BC9A-4461-A985-21D56F9BDDB6}">
      <dsp:nvSpPr>
        <dsp:cNvPr id="0" name=""/>
        <dsp:cNvSpPr/>
      </dsp:nvSpPr>
      <dsp:spPr>
        <a:xfrm>
          <a:off x="0" y="38290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'O</a:t>
          </a:r>
          <a:r>
            <a:rPr lang="en-IN" sz="2900" kern="1200" dirty="0"/>
            <a:t>nline_order</a:t>
          </a:r>
          <a:r>
            <a:rPr lang="en-US" sz="2900" kern="1200" dirty="0"/>
            <a:t>': 0, </a:t>
          </a:r>
        </a:p>
      </dsp:txBody>
      <dsp:txXfrm>
        <a:off x="0" y="3829050"/>
        <a:ext cx="6492875" cy="638175"/>
      </dsp:txXfrm>
    </dsp:sp>
    <dsp:sp modelId="{D0C04D61-9081-4E09-B0F9-CFFBDD9D498E}">
      <dsp:nvSpPr>
        <dsp:cNvPr id="0" name=""/>
        <dsp:cNvSpPr/>
      </dsp:nvSpPr>
      <dsp:spPr>
        <a:xfrm>
          <a:off x="0" y="4467225"/>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AA04AC-C23F-4909-9EBC-D318BBE79A7D}">
      <dsp:nvSpPr>
        <dsp:cNvPr id="0" name=""/>
        <dsp:cNvSpPr/>
      </dsp:nvSpPr>
      <dsp:spPr>
        <a:xfrm>
          <a:off x="0" y="44672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'F</a:t>
          </a:r>
          <a:r>
            <a:rPr lang="en-IN" sz="2900" kern="1200" dirty="0"/>
            <a:t>raud</a:t>
          </a:r>
          <a:r>
            <a:rPr lang="en-US" sz="2900" kern="1200" dirty="0"/>
            <a:t>': 0, </a:t>
          </a:r>
        </a:p>
      </dsp:txBody>
      <dsp:txXfrm>
        <a:off x="0" y="4467225"/>
        <a:ext cx="6492875" cy="638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9FCB6-DA76-458F-A7A1-2B936FDA4BFE}">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D69-FA8B-4852-B342-29FD017712F7}">
      <dsp:nvSpPr>
        <dsp:cNvPr id="0" name=""/>
        <dsp:cNvSpPr/>
      </dsp:nvSpPr>
      <dsp:spPr>
        <a:xfrm>
          <a:off x="0" y="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t>
          </a:r>
          <a:r>
            <a:rPr lang="en-IN" sz="2900" kern="1200" dirty="0"/>
            <a:t>Distance_from_home</a:t>
          </a:r>
          <a:r>
            <a:rPr lang="en-US" sz="2900" kern="1200" dirty="0"/>
            <a:t>': 0.0, </a:t>
          </a:r>
        </a:p>
      </dsp:txBody>
      <dsp:txXfrm>
        <a:off x="0" y="0"/>
        <a:ext cx="6492875" cy="638175"/>
      </dsp:txXfrm>
    </dsp:sp>
    <dsp:sp modelId="{B326E55D-B506-4704-A488-0E511D91BFEA}">
      <dsp:nvSpPr>
        <dsp:cNvPr id="0" name=""/>
        <dsp:cNvSpPr/>
      </dsp:nvSpPr>
      <dsp:spPr>
        <a:xfrm>
          <a:off x="0" y="638175"/>
          <a:ext cx="6492875" cy="0"/>
        </a:xfrm>
        <a:prstGeom prst="line">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1AEA1-B10F-47F1-BF03-A37F3CB3B375}">
      <dsp:nvSpPr>
        <dsp:cNvPr id="0" name=""/>
        <dsp:cNvSpPr/>
      </dsp:nvSpPr>
      <dsp:spPr>
        <a:xfrm>
          <a:off x="0" y="6381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t>
          </a:r>
          <a:r>
            <a:rPr lang="en-IN" sz="2900" kern="1200" dirty="0"/>
            <a:t>Distance_from_last_transaction</a:t>
          </a:r>
          <a:r>
            <a:rPr lang="en-US" sz="2900" kern="1200" dirty="0"/>
            <a:t>': 0.0, </a:t>
          </a:r>
        </a:p>
      </dsp:txBody>
      <dsp:txXfrm>
        <a:off x="0" y="638175"/>
        <a:ext cx="6492875" cy="638175"/>
      </dsp:txXfrm>
    </dsp:sp>
    <dsp:sp modelId="{9D853CB1-124B-4E75-B99F-65617598D72D}">
      <dsp:nvSpPr>
        <dsp:cNvPr id="0" name=""/>
        <dsp:cNvSpPr/>
      </dsp:nvSpPr>
      <dsp:spPr>
        <a:xfrm>
          <a:off x="0" y="1276350"/>
          <a:ext cx="6492875" cy="0"/>
        </a:xfrm>
        <a:prstGeom prst="lin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F334C-D66B-4A00-9622-7040B163D425}">
      <dsp:nvSpPr>
        <dsp:cNvPr id="0" name=""/>
        <dsp:cNvSpPr/>
      </dsp:nvSpPr>
      <dsp:spPr>
        <a:xfrm>
          <a:off x="0" y="12763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'Ratio_to_median_purchase_price': 0.0, </a:t>
          </a:r>
        </a:p>
      </dsp:txBody>
      <dsp:txXfrm>
        <a:off x="0" y="1276350"/>
        <a:ext cx="6492875" cy="638175"/>
      </dsp:txXfrm>
    </dsp:sp>
    <dsp:sp modelId="{1A3FCD16-F9C1-4C84-91B1-0FAD17F7962E}">
      <dsp:nvSpPr>
        <dsp:cNvPr id="0" name=""/>
        <dsp:cNvSpPr/>
      </dsp:nvSpPr>
      <dsp:spPr>
        <a:xfrm>
          <a:off x="0" y="1914524"/>
          <a:ext cx="6492875" cy="0"/>
        </a:xfrm>
        <a:prstGeom prst="line">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97F2E-0261-4082-83E2-13FF9E30A077}">
      <dsp:nvSpPr>
        <dsp:cNvPr id="0" name=""/>
        <dsp:cNvSpPr/>
      </dsp:nvSpPr>
      <dsp:spPr>
        <a:xfrm>
          <a:off x="0" y="19145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a:t>
          </a:r>
          <a:r>
            <a:rPr lang="en-IN" sz="2900" kern="1200" dirty="0"/>
            <a:t>epeat_retailer</a:t>
          </a:r>
          <a:r>
            <a:rPr lang="en-US" sz="2900" kern="1200" dirty="0"/>
            <a:t>': 0.0, </a:t>
          </a:r>
        </a:p>
      </dsp:txBody>
      <dsp:txXfrm>
        <a:off x="0" y="1914525"/>
        <a:ext cx="6492875" cy="638175"/>
      </dsp:txXfrm>
    </dsp:sp>
    <dsp:sp modelId="{D24C9CF3-A3C8-46B5-BBAA-9F45D39A8211}">
      <dsp:nvSpPr>
        <dsp:cNvPr id="0" name=""/>
        <dsp:cNvSpPr/>
      </dsp:nvSpPr>
      <dsp:spPr>
        <a:xfrm>
          <a:off x="0" y="2552700"/>
          <a:ext cx="6492875" cy="0"/>
        </a:xfrm>
        <a:prstGeom prst="lin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297A2-DAEF-4EE8-8D4C-57B3C95D5B1B}">
      <dsp:nvSpPr>
        <dsp:cNvPr id="0" name=""/>
        <dsp:cNvSpPr/>
      </dsp:nvSpPr>
      <dsp:spPr>
        <a:xfrm>
          <a:off x="0" y="255270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'U</a:t>
          </a:r>
          <a:r>
            <a:rPr lang="en-IN" sz="2900" kern="1200" dirty="0"/>
            <a:t>sed_chip</a:t>
          </a:r>
          <a:r>
            <a:rPr lang="en-US" sz="2900" kern="1200" dirty="0"/>
            <a:t>': 0.0, </a:t>
          </a:r>
        </a:p>
      </dsp:txBody>
      <dsp:txXfrm>
        <a:off x="0" y="2552700"/>
        <a:ext cx="6492875" cy="638175"/>
      </dsp:txXfrm>
    </dsp:sp>
    <dsp:sp modelId="{76787384-E4CE-42CF-B5D4-9468A2F33B3B}">
      <dsp:nvSpPr>
        <dsp:cNvPr id="0" name=""/>
        <dsp:cNvSpPr/>
      </dsp:nvSpPr>
      <dsp:spPr>
        <a:xfrm>
          <a:off x="0" y="3190874"/>
          <a:ext cx="6492875" cy="0"/>
        </a:xfrm>
        <a:prstGeom prst="line">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32214-9A1C-4BEF-A1E9-B40393C06002}">
      <dsp:nvSpPr>
        <dsp:cNvPr id="0" name=""/>
        <dsp:cNvSpPr/>
      </dsp:nvSpPr>
      <dsp:spPr>
        <a:xfrm>
          <a:off x="0" y="31908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'U</a:t>
          </a:r>
          <a:r>
            <a:rPr lang="en-IN" sz="2900" kern="1200" dirty="0"/>
            <a:t>sed_pin_number</a:t>
          </a:r>
          <a:r>
            <a:rPr lang="en-US" sz="2900" kern="1200" dirty="0"/>
            <a:t>': 0.0, </a:t>
          </a:r>
        </a:p>
      </dsp:txBody>
      <dsp:txXfrm>
        <a:off x="0" y="3190875"/>
        <a:ext cx="6492875" cy="638175"/>
      </dsp:txXfrm>
    </dsp:sp>
    <dsp:sp modelId="{61170188-E871-4CE2-8D05-28FCCEA202D7}">
      <dsp:nvSpPr>
        <dsp:cNvPr id="0" name=""/>
        <dsp:cNvSpPr/>
      </dsp:nvSpPr>
      <dsp:spPr>
        <a:xfrm>
          <a:off x="0" y="3829050"/>
          <a:ext cx="6492875" cy="0"/>
        </a:xfrm>
        <a:prstGeom prst="lin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E9F9AA-DD51-47D7-A364-C17F413FCBBF}">
      <dsp:nvSpPr>
        <dsp:cNvPr id="0" name=""/>
        <dsp:cNvSpPr/>
      </dsp:nvSpPr>
      <dsp:spPr>
        <a:xfrm>
          <a:off x="0" y="38290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'O</a:t>
          </a:r>
          <a:r>
            <a:rPr lang="en-IN" sz="2900" kern="1200" dirty="0"/>
            <a:t>nline_order</a:t>
          </a:r>
          <a:r>
            <a:rPr lang="en-US" sz="2900" kern="1200" dirty="0"/>
            <a:t>': 0.0, </a:t>
          </a:r>
        </a:p>
      </dsp:txBody>
      <dsp:txXfrm>
        <a:off x="0" y="3829050"/>
        <a:ext cx="6492875" cy="638175"/>
      </dsp:txXfrm>
    </dsp:sp>
    <dsp:sp modelId="{BFEA9BBA-1EF7-4BC2-9B8A-C33EEF701ADD}">
      <dsp:nvSpPr>
        <dsp:cNvPr id="0" name=""/>
        <dsp:cNvSpPr/>
      </dsp:nvSpPr>
      <dsp:spPr>
        <a:xfrm>
          <a:off x="0" y="4467225"/>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1000A-31EB-4907-8625-7E69813A9920}">
      <dsp:nvSpPr>
        <dsp:cNvPr id="0" name=""/>
        <dsp:cNvSpPr/>
      </dsp:nvSpPr>
      <dsp:spPr>
        <a:xfrm>
          <a:off x="0" y="44672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'Fraud</a:t>
          </a:r>
          <a:r>
            <a:rPr lang="en-US" sz="2900" kern="1200"/>
            <a:t>': 0.0</a:t>
          </a:r>
          <a:endParaRPr lang="en-US" sz="2900" kern="1200" dirty="0"/>
        </a:p>
      </dsp:txBody>
      <dsp:txXfrm>
        <a:off x="0" y="4467225"/>
        <a:ext cx="6492875" cy="638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DB030-2048-4F59-8ED1-99D0A2754B89}">
      <dsp:nvSpPr>
        <dsp:cNvPr id="0" name=""/>
        <dsp:cNvSpPr/>
      </dsp:nvSpPr>
      <dsp:spPr>
        <a:xfrm>
          <a:off x="0" y="680"/>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0E467-7A87-4AB6-BDEE-3A374FC77F43}">
      <dsp:nvSpPr>
        <dsp:cNvPr id="0" name=""/>
        <dsp:cNvSpPr/>
      </dsp:nvSpPr>
      <dsp:spPr>
        <a:xfrm>
          <a:off x="0" y="680"/>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Based on the Exploratory Data analysis we see that data is well polished without any nulls in any columns.</a:t>
          </a:r>
        </a:p>
      </dsp:txBody>
      <dsp:txXfrm>
        <a:off x="0" y="680"/>
        <a:ext cx="6269038" cy="1114152"/>
      </dsp:txXfrm>
    </dsp:sp>
    <dsp:sp modelId="{477919A9-986C-4366-8D8A-FCE860784EC6}">
      <dsp:nvSpPr>
        <dsp:cNvPr id="0" name=""/>
        <dsp:cNvSpPr/>
      </dsp:nvSpPr>
      <dsp:spPr>
        <a:xfrm>
          <a:off x="0" y="1114833"/>
          <a:ext cx="6269038" cy="0"/>
        </a:xfrm>
        <a:prstGeom prst="line">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5C8C86-7677-40DA-B710-D95F27EA12B4}">
      <dsp:nvSpPr>
        <dsp:cNvPr id="0" name=""/>
        <dsp:cNvSpPr/>
      </dsp:nvSpPr>
      <dsp:spPr>
        <a:xfrm>
          <a:off x="0" y="1114833"/>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90% of the time customer didn’t use the pin while performing a transaction.</a:t>
          </a:r>
        </a:p>
      </dsp:txBody>
      <dsp:txXfrm>
        <a:off x="0" y="1114833"/>
        <a:ext cx="6269038" cy="1114152"/>
      </dsp:txXfrm>
    </dsp:sp>
    <dsp:sp modelId="{82F21E86-7688-4AE6-BF7D-2E4871029479}">
      <dsp:nvSpPr>
        <dsp:cNvPr id="0" name=""/>
        <dsp:cNvSpPr/>
      </dsp:nvSpPr>
      <dsp:spPr>
        <a:xfrm>
          <a:off x="0" y="2228986"/>
          <a:ext cx="6269038" cy="0"/>
        </a:xfrm>
        <a:prstGeom prst="line">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C0F4C-224E-43B7-B0D1-802206FFC847}">
      <dsp:nvSpPr>
        <dsp:cNvPr id="0" name=""/>
        <dsp:cNvSpPr/>
      </dsp:nvSpPr>
      <dsp:spPr>
        <a:xfrm>
          <a:off x="0" y="2228986"/>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Close to 90% of the time the customer goes to same retailer for purchasing products.</a:t>
          </a:r>
        </a:p>
      </dsp:txBody>
      <dsp:txXfrm>
        <a:off x="0" y="2228986"/>
        <a:ext cx="6269038" cy="1114152"/>
      </dsp:txXfrm>
    </dsp:sp>
    <dsp:sp modelId="{58675441-C73E-46AC-A92D-21EA09128A33}">
      <dsp:nvSpPr>
        <dsp:cNvPr id="0" name=""/>
        <dsp:cNvSpPr/>
      </dsp:nvSpPr>
      <dsp:spPr>
        <a:xfrm>
          <a:off x="0" y="3343138"/>
          <a:ext cx="6269038" cy="0"/>
        </a:xfrm>
        <a:prstGeom prst="line">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413C2B-4335-42BF-A1B0-BA03AAAAC8E9}">
      <dsp:nvSpPr>
        <dsp:cNvPr id="0" name=""/>
        <dsp:cNvSpPr/>
      </dsp:nvSpPr>
      <dsp:spPr>
        <a:xfrm>
          <a:off x="0" y="3343138"/>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Only 35% of time the customer used Chip.</a:t>
          </a:r>
        </a:p>
      </dsp:txBody>
      <dsp:txXfrm>
        <a:off x="0" y="3343138"/>
        <a:ext cx="6269038" cy="1114152"/>
      </dsp:txXfrm>
    </dsp:sp>
    <dsp:sp modelId="{5B09D428-4540-4092-8F4E-A9BB06C042BC}">
      <dsp:nvSpPr>
        <dsp:cNvPr id="0" name=""/>
        <dsp:cNvSpPr/>
      </dsp:nvSpPr>
      <dsp:spPr>
        <a:xfrm>
          <a:off x="0" y="4457291"/>
          <a:ext cx="6269038"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5F667-AB21-4E79-81E9-73C35B8D50FE}">
      <dsp:nvSpPr>
        <dsp:cNvPr id="0" name=""/>
        <dsp:cNvSpPr/>
      </dsp:nvSpPr>
      <dsp:spPr>
        <a:xfrm>
          <a:off x="0" y="4457291"/>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Customer prefers Online transaction as suggested by  the 65% of the data.</a:t>
          </a:r>
        </a:p>
      </dsp:txBody>
      <dsp:txXfrm>
        <a:off x="0" y="4457291"/>
        <a:ext cx="6269038" cy="1114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A8582-7C0C-4B9C-9889-ABE46AE28685}">
      <dsp:nvSpPr>
        <dsp:cNvPr id="0" name=""/>
        <dsp:cNvSpPr/>
      </dsp:nvSpPr>
      <dsp:spPr>
        <a:xfrm>
          <a:off x="0" y="4521"/>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8201E-ACCD-4913-BEC5-DE9E32B6662E}">
      <dsp:nvSpPr>
        <dsp:cNvPr id="0" name=""/>
        <dsp:cNvSpPr/>
      </dsp:nvSpPr>
      <dsp:spPr>
        <a:xfrm>
          <a:off x="212219" y="162370"/>
          <a:ext cx="386230" cy="385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77A921-8E9C-4B33-9F18-34AF3DE2E233}">
      <dsp:nvSpPr>
        <dsp:cNvPr id="0" name=""/>
        <dsp:cNvSpPr/>
      </dsp:nvSpPr>
      <dsp:spPr>
        <a:xfrm>
          <a:off x="810668" y="4521"/>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As per Exploratory Data Analysis we can see that the dataset is valid but statistically imbalanced as 90% of the data is categorized into Label 0 and the rest in Label 1.</a:t>
          </a:r>
        </a:p>
      </dsp:txBody>
      <dsp:txXfrm>
        <a:off x="810668" y="4521"/>
        <a:ext cx="5421745" cy="767321"/>
      </dsp:txXfrm>
    </dsp:sp>
    <dsp:sp modelId="{72F2C133-35DD-419D-B5DE-BC4893A6A507}">
      <dsp:nvSpPr>
        <dsp:cNvPr id="0" name=""/>
        <dsp:cNvSpPr/>
      </dsp:nvSpPr>
      <dsp:spPr>
        <a:xfrm>
          <a:off x="0" y="963673"/>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566BB-4CB1-4B64-B29E-96127B3BF19C}">
      <dsp:nvSpPr>
        <dsp:cNvPr id="0" name=""/>
        <dsp:cNvSpPr/>
      </dsp:nvSpPr>
      <dsp:spPr>
        <a:xfrm>
          <a:off x="212219" y="1121522"/>
          <a:ext cx="386230" cy="385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818E21-7B2B-451E-A6D6-2D31B8E84F1A}">
      <dsp:nvSpPr>
        <dsp:cNvPr id="0" name=""/>
        <dsp:cNvSpPr/>
      </dsp:nvSpPr>
      <dsp:spPr>
        <a:xfrm>
          <a:off x="810668" y="963673"/>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As we are dealing with Categorical Label, we can safely say this is a Classification problem.</a:t>
          </a:r>
        </a:p>
      </dsp:txBody>
      <dsp:txXfrm>
        <a:off x="810668" y="963673"/>
        <a:ext cx="5421745" cy="767321"/>
      </dsp:txXfrm>
    </dsp:sp>
    <dsp:sp modelId="{304B07C5-CB6B-431F-85EA-AAB3FF226DBC}">
      <dsp:nvSpPr>
        <dsp:cNvPr id="0" name=""/>
        <dsp:cNvSpPr/>
      </dsp:nvSpPr>
      <dsp:spPr>
        <a:xfrm>
          <a:off x="0" y="1922825"/>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F73919-1EBB-49DB-A026-EA931C40EA2C}">
      <dsp:nvSpPr>
        <dsp:cNvPr id="0" name=""/>
        <dsp:cNvSpPr/>
      </dsp:nvSpPr>
      <dsp:spPr>
        <a:xfrm>
          <a:off x="212219" y="2080674"/>
          <a:ext cx="386230" cy="385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267503-F363-4662-9291-C0C1BB25EB98}">
      <dsp:nvSpPr>
        <dsp:cNvPr id="0" name=""/>
        <dsp:cNvSpPr/>
      </dsp:nvSpPr>
      <dsp:spPr>
        <a:xfrm>
          <a:off x="810668" y="1922825"/>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I will start with feature engineering and decide important features required for model. </a:t>
          </a:r>
        </a:p>
      </dsp:txBody>
      <dsp:txXfrm>
        <a:off x="810668" y="1922825"/>
        <a:ext cx="5421745" cy="767321"/>
      </dsp:txXfrm>
    </dsp:sp>
    <dsp:sp modelId="{4EAFE6B1-66AB-4AE9-8221-3F5B6B3A1156}">
      <dsp:nvSpPr>
        <dsp:cNvPr id="0" name=""/>
        <dsp:cNvSpPr/>
      </dsp:nvSpPr>
      <dsp:spPr>
        <a:xfrm>
          <a:off x="0" y="2881977"/>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B105A-B51E-4129-AAE1-839FC611E5CF}">
      <dsp:nvSpPr>
        <dsp:cNvPr id="0" name=""/>
        <dsp:cNvSpPr/>
      </dsp:nvSpPr>
      <dsp:spPr>
        <a:xfrm>
          <a:off x="212219" y="3039826"/>
          <a:ext cx="386230" cy="3858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11835-879E-4094-9417-98B3FDE74368}">
      <dsp:nvSpPr>
        <dsp:cNvPr id="0" name=""/>
        <dsp:cNvSpPr/>
      </dsp:nvSpPr>
      <dsp:spPr>
        <a:xfrm>
          <a:off x="810668" y="2881977"/>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I’ll be performing Univariate Analysis to reduce the dimensionality, if necessary.</a:t>
          </a:r>
        </a:p>
      </dsp:txBody>
      <dsp:txXfrm>
        <a:off x="810668" y="2881977"/>
        <a:ext cx="5421745" cy="767321"/>
      </dsp:txXfrm>
    </dsp:sp>
    <dsp:sp modelId="{66EE5D26-D315-490A-910C-C299347317F4}">
      <dsp:nvSpPr>
        <dsp:cNvPr id="0" name=""/>
        <dsp:cNvSpPr/>
      </dsp:nvSpPr>
      <dsp:spPr>
        <a:xfrm>
          <a:off x="0" y="3841129"/>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BE1C8-7120-42E6-AEA5-3D4FCE37C25F}">
      <dsp:nvSpPr>
        <dsp:cNvPr id="0" name=""/>
        <dsp:cNvSpPr/>
      </dsp:nvSpPr>
      <dsp:spPr>
        <a:xfrm>
          <a:off x="212219" y="3998978"/>
          <a:ext cx="386230" cy="3858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045A1-A076-44DC-8D59-40FC343311AB}">
      <dsp:nvSpPr>
        <dsp:cNvPr id="0" name=""/>
        <dsp:cNvSpPr/>
      </dsp:nvSpPr>
      <dsp:spPr>
        <a:xfrm>
          <a:off x="810668" y="3841129"/>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As this is a Classification problem, I’ll start with Decision Tree. If this model didn’t yield good results, I’ll use Random Forest algorithm.</a:t>
          </a:r>
        </a:p>
      </dsp:txBody>
      <dsp:txXfrm>
        <a:off x="810668" y="3841129"/>
        <a:ext cx="5421745" cy="767321"/>
      </dsp:txXfrm>
    </dsp:sp>
    <dsp:sp modelId="{DE51A527-17A4-44A2-8F84-5A224FFB8935}">
      <dsp:nvSpPr>
        <dsp:cNvPr id="0" name=""/>
        <dsp:cNvSpPr/>
      </dsp:nvSpPr>
      <dsp:spPr>
        <a:xfrm>
          <a:off x="0" y="4800281"/>
          <a:ext cx="6269038" cy="7015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6B577-32CC-40EE-BBCA-5B056DAFE7FE}">
      <dsp:nvSpPr>
        <dsp:cNvPr id="0" name=""/>
        <dsp:cNvSpPr/>
      </dsp:nvSpPr>
      <dsp:spPr>
        <a:xfrm>
          <a:off x="212219" y="4958130"/>
          <a:ext cx="386230" cy="3858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B88B4A-1F30-4E17-9420-5912144976A7}">
      <dsp:nvSpPr>
        <dsp:cNvPr id="0" name=""/>
        <dsp:cNvSpPr/>
      </dsp:nvSpPr>
      <dsp:spPr>
        <a:xfrm>
          <a:off x="810668" y="4800281"/>
          <a:ext cx="5421745" cy="767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08" tIns="81208" rIns="81208" bIns="81208" numCol="1" spcCol="1270" anchor="ctr" anchorCtr="0">
          <a:noAutofit/>
        </a:bodyPr>
        <a:lstStyle/>
        <a:p>
          <a:pPr marL="0" lvl="0" indent="0" algn="l" defTabSz="622300">
            <a:lnSpc>
              <a:spcPct val="100000"/>
            </a:lnSpc>
            <a:spcBef>
              <a:spcPct val="0"/>
            </a:spcBef>
            <a:spcAft>
              <a:spcPct val="35000"/>
            </a:spcAft>
            <a:buNone/>
          </a:pPr>
          <a:r>
            <a:rPr lang="en-US" sz="1400" kern="1200" dirty="0"/>
            <a:t>Feature “</a:t>
          </a:r>
          <a:r>
            <a:rPr lang="en-US" sz="1400" kern="1200" dirty="0" err="1"/>
            <a:t>Repeat_Retailer</a:t>
          </a:r>
          <a:r>
            <a:rPr lang="en-US" sz="1400" kern="1200" dirty="0"/>
            <a:t>” scored less in Univariate Analysis, so we can safely remove this feature. </a:t>
          </a:r>
        </a:p>
      </dsp:txBody>
      <dsp:txXfrm>
        <a:off x="810668" y="4800281"/>
        <a:ext cx="5421745" cy="7673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43226-CA70-4942-992A-3651C3BBBE87}">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468080-CADB-4703-8F22-252AB84960B5}">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A88BAE-8D83-4E4F-AD72-96393E232C10}">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I chose Decision Trees as my first Model to solve the Fraud Detection problem.</a:t>
          </a:r>
        </a:p>
      </dsp:txBody>
      <dsp:txXfrm>
        <a:off x="1172126" y="909059"/>
        <a:ext cx="2114937" cy="897246"/>
      </dsp:txXfrm>
    </dsp:sp>
    <dsp:sp modelId="{D006B924-D79F-485A-8F96-2CC79C9D8E2E}">
      <dsp:nvSpPr>
        <dsp:cNvPr id="0" name=""/>
        <dsp:cNvSpPr/>
      </dsp:nvSpPr>
      <dsp:spPr>
        <a:xfrm>
          <a:off x="3655575" y="9090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05A11-163F-4CDE-A6AC-9A42CF1E68DE}">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E1A7FF-5490-42DB-A56A-7D419CCA6A9E}">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Decision Tree was able to perfectly fit the training data and was near to perfect on test dataset.</a:t>
          </a:r>
        </a:p>
      </dsp:txBody>
      <dsp:txXfrm>
        <a:off x="4745088" y="909059"/>
        <a:ext cx="2114937" cy="897246"/>
      </dsp:txXfrm>
    </dsp:sp>
    <dsp:sp modelId="{CBB6E537-E8B7-45E7-8A8A-A7DECF956532}">
      <dsp:nvSpPr>
        <dsp:cNvPr id="0" name=""/>
        <dsp:cNvSpPr/>
      </dsp:nvSpPr>
      <dsp:spPr>
        <a:xfrm>
          <a:off x="7228536" y="9090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917A8-141E-4985-A7D0-38137CEBF6FB}">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4CD82-0A81-49C6-8384-21847937911F}">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It’s not a case of overfitting as it was able to fit both Train and test data.</a:t>
          </a:r>
        </a:p>
      </dsp:txBody>
      <dsp:txXfrm>
        <a:off x="8318049" y="909059"/>
        <a:ext cx="2114937" cy="897246"/>
      </dsp:txXfrm>
    </dsp:sp>
    <dsp:sp modelId="{2770DA64-02E2-4C55-8453-335F55EF1324}">
      <dsp:nvSpPr>
        <dsp:cNvPr id="0" name=""/>
        <dsp:cNvSpPr/>
      </dsp:nvSpPr>
      <dsp:spPr>
        <a:xfrm>
          <a:off x="82613" y="2546238"/>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35E2D-0EDB-4418-A6E2-06685472DACE}">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A644A5-D454-43A2-88E2-FA8A34779E7D}">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So we can call this a Perfect Fit. </a:t>
          </a:r>
        </a:p>
      </dsp:txBody>
      <dsp:txXfrm>
        <a:off x="1172126" y="2546238"/>
        <a:ext cx="2114937" cy="897246"/>
      </dsp:txXfrm>
    </dsp:sp>
    <dsp:sp modelId="{D353FCC1-2E4F-48F5-BE4A-478B54F865F4}">
      <dsp:nvSpPr>
        <dsp:cNvPr id="0" name=""/>
        <dsp:cNvSpPr/>
      </dsp:nvSpPr>
      <dsp:spPr>
        <a:xfrm>
          <a:off x="3655575" y="254623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E1CD8-7BBE-40F5-80B0-2A8D39E8EEA5}">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EC8109-F17D-4B9F-A54F-40F5E4B49A1F}">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As we have achieved high accuracy we didn’t go for Cross Validation.</a:t>
          </a:r>
        </a:p>
      </dsp:txBody>
      <dsp:txXfrm>
        <a:off x="4745088" y="2546238"/>
        <a:ext cx="2114937" cy="897246"/>
      </dsp:txXfrm>
    </dsp:sp>
    <dsp:sp modelId="{89CFE3B6-176E-4C1B-8B86-9DBCF6A4043F}">
      <dsp:nvSpPr>
        <dsp:cNvPr id="0" name=""/>
        <dsp:cNvSpPr/>
      </dsp:nvSpPr>
      <dsp:spPr>
        <a:xfrm>
          <a:off x="7228536" y="254623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FD1B1-0396-41EC-9A9D-3087CE63D5AB}">
      <dsp:nvSpPr>
        <dsp:cNvPr id="0" name=""/>
        <dsp:cNvSpPr/>
      </dsp:nvSpPr>
      <dsp:spPr>
        <a:xfrm>
          <a:off x="7416958" y="2734659"/>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2E0D01-D36A-446D-97B3-3725595F50D6}">
      <dsp:nvSpPr>
        <dsp:cNvPr id="0" name=""/>
        <dsp:cNvSpPr/>
      </dsp:nvSpPr>
      <dsp:spPr>
        <a:xfrm>
          <a:off x="8318049"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In the next slide please find all the metrics for this model.</a:t>
          </a:r>
        </a:p>
      </dsp:txBody>
      <dsp:txXfrm>
        <a:off x="8318049" y="2546238"/>
        <a:ext cx="2114937" cy="897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CF774-BB5D-4CAA-8FFE-8DB03B115B87}">
      <dsp:nvSpPr>
        <dsp:cNvPr id="0" name=""/>
        <dsp:cNvSpPr/>
      </dsp:nvSpPr>
      <dsp:spPr>
        <a:xfrm>
          <a:off x="478800" y="1062521"/>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62984-4FDA-4D7F-9ABD-81D40BC473F0}">
      <dsp:nvSpPr>
        <dsp:cNvPr id="0" name=""/>
        <dsp:cNvSpPr/>
      </dsp:nvSpPr>
      <dsp:spPr>
        <a:xfrm>
          <a:off x="712800" y="129652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93CDB-7477-417F-A1F2-511C5DCF4C86}">
      <dsp:nvSpPr>
        <dsp:cNvPr id="0" name=""/>
        <dsp:cNvSpPr/>
      </dsp:nvSpPr>
      <dsp:spPr>
        <a:xfrm>
          <a:off x="127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Random Forest is an ensemble model where average of multiple decision trees are taking into consideration.</a:t>
          </a:r>
        </a:p>
      </dsp:txBody>
      <dsp:txXfrm>
        <a:off x="127800" y="2502522"/>
        <a:ext cx="1800000" cy="787500"/>
      </dsp:txXfrm>
    </dsp:sp>
    <dsp:sp modelId="{286B2738-5695-44B1-BAB2-4A964C3DFD3C}">
      <dsp:nvSpPr>
        <dsp:cNvPr id="0" name=""/>
        <dsp:cNvSpPr/>
      </dsp:nvSpPr>
      <dsp:spPr>
        <a:xfrm>
          <a:off x="2593800" y="1062521"/>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E69AA-2278-4F4F-8B5A-55CCF4A0092B}">
      <dsp:nvSpPr>
        <dsp:cNvPr id="0" name=""/>
        <dsp:cNvSpPr/>
      </dsp:nvSpPr>
      <dsp:spPr>
        <a:xfrm>
          <a:off x="2827800" y="129652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166940-ABC1-469E-B794-E9002F2FD75A}">
      <dsp:nvSpPr>
        <dsp:cNvPr id="0" name=""/>
        <dsp:cNvSpPr/>
      </dsp:nvSpPr>
      <dsp:spPr>
        <a:xfrm>
          <a:off x="2242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It’s always better to go with a Random Forest instead of a single decision tree.</a:t>
          </a:r>
        </a:p>
      </dsp:txBody>
      <dsp:txXfrm>
        <a:off x="2242800" y="2502522"/>
        <a:ext cx="1800000" cy="787500"/>
      </dsp:txXfrm>
    </dsp:sp>
    <dsp:sp modelId="{64708D2A-2746-4CC9-A7EE-CE453022F83F}">
      <dsp:nvSpPr>
        <dsp:cNvPr id="0" name=""/>
        <dsp:cNvSpPr/>
      </dsp:nvSpPr>
      <dsp:spPr>
        <a:xfrm>
          <a:off x="4708800" y="1062521"/>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0AC16-32A8-4C7D-8A60-3CBD5ACC571E}">
      <dsp:nvSpPr>
        <dsp:cNvPr id="0" name=""/>
        <dsp:cNvSpPr/>
      </dsp:nvSpPr>
      <dsp:spPr>
        <a:xfrm>
          <a:off x="4942800" y="129652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4D1E9C-577C-4DBD-99A1-0B769530CEAC}">
      <dsp:nvSpPr>
        <dsp:cNvPr id="0" name=""/>
        <dsp:cNvSpPr/>
      </dsp:nvSpPr>
      <dsp:spPr>
        <a:xfrm>
          <a:off x="4357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When a new data point is introduced, decision tree might not perform as good classification as Random Forest.</a:t>
          </a:r>
        </a:p>
      </dsp:txBody>
      <dsp:txXfrm>
        <a:off x="4357800" y="2502522"/>
        <a:ext cx="1800000" cy="787500"/>
      </dsp:txXfrm>
    </dsp:sp>
    <dsp:sp modelId="{7C2CE6C2-8CE9-498C-A7AD-44A125242BCA}">
      <dsp:nvSpPr>
        <dsp:cNvPr id="0" name=""/>
        <dsp:cNvSpPr/>
      </dsp:nvSpPr>
      <dsp:spPr>
        <a:xfrm>
          <a:off x="6823800" y="1062521"/>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551D12-3139-464B-8539-F99285905BC8}">
      <dsp:nvSpPr>
        <dsp:cNvPr id="0" name=""/>
        <dsp:cNvSpPr/>
      </dsp:nvSpPr>
      <dsp:spPr>
        <a:xfrm>
          <a:off x="7057800" y="129652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34046-D586-461D-94EA-538CC018F6B5}">
      <dsp:nvSpPr>
        <dsp:cNvPr id="0" name=""/>
        <dsp:cNvSpPr/>
      </dsp:nvSpPr>
      <dsp:spPr>
        <a:xfrm>
          <a:off x="6472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So when in doubt we should go with Random Forest.</a:t>
          </a:r>
        </a:p>
      </dsp:txBody>
      <dsp:txXfrm>
        <a:off x="6472800" y="2502522"/>
        <a:ext cx="1800000" cy="787500"/>
      </dsp:txXfrm>
    </dsp:sp>
    <dsp:sp modelId="{ABEECB26-7BAD-4D4F-8EFF-EF6C13DE238E}">
      <dsp:nvSpPr>
        <dsp:cNvPr id="0" name=""/>
        <dsp:cNvSpPr/>
      </dsp:nvSpPr>
      <dsp:spPr>
        <a:xfrm>
          <a:off x="8938800" y="1062521"/>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A57A5-78FE-4B78-8676-177CBBE6C2E8}">
      <dsp:nvSpPr>
        <dsp:cNvPr id="0" name=""/>
        <dsp:cNvSpPr/>
      </dsp:nvSpPr>
      <dsp:spPr>
        <a:xfrm>
          <a:off x="9172800" y="129652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D7AE9-4E91-4119-BC34-97678F8008DE}">
      <dsp:nvSpPr>
        <dsp:cNvPr id="0" name=""/>
        <dsp:cNvSpPr/>
      </dsp:nvSpPr>
      <dsp:spPr>
        <a:xfrm>
          <a:off x="8587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In the next slide we can see the performance metrics of this model.</a:t>
          </a:r>
        </a:p>
      </dsp:txBody>
      <dsp:txXfrm>
        <a:off x="8587800" y="2502522"/>
        <a:ext cx="1800000" cy="7875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AB137-73FE-4568-9C9F-FFCFA09B7B9D}" type="datetimeFigureOut">
              <a:rPr lang="en-US" smtClean="0"/>
              <a:t>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C7857-DFC6-4456-BC14-F3D6782CBA71}" type="slidenum">
              <a:rPr lang="en-US" smtClean="0"/>
              <a:t>‹#›</a:t>
            </a:fld>
            <a:endParaRPr lang="en-US"/>
          </a:p>
        </p:txBody>
      </p:sp>
    </p:spTree>
    <p:extLst>
      <p:ext uri="{BB962C8B-B14F-4D97-AF65-F5344CB8AC3E}">
        <p14:creationId xmlns:p14="http://schemas.microsoft.com/office/powerpoint/2010/main" val="13965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2A65E4-A2FF-4271-A7A3-6D189A087CE8}"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20506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A65E4-A2FF-4271-A7A3-6D189A087CE8}"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71337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A65E4-A2FF-4271-A7A3-6D189A087CE8}"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544880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4077572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320365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756205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684405" y="1190626"/>
            <a:ext cx="11161184" cy="1323975"/>
          </a:xfrm>
          <a:ln>
            <a:solidFill>
              <a:schemeClr val="bg1"/>
            </a:solidFill>
          </a:ln>
        </p:spPr>
        <p:txBody>
          <a:bodyPr/>
          <a:lstStyle>
            <a:lvl1pPr>
              <a:buNone/>
              <a:defRPr>
                <a:solidFill>
                  <a:schemeClr val="bg1"/>
                </a:solidFill>
              </a:defRPr>
            </a:lvl1pPr>
          </a:lstStyle>
          <a:p>
            <a:pPr lvl="0"/>
            <a:r>
              <a:rPr lang="en-US" noProof="0" dirty="0"/>
              <a:t>Click icon to add table</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98931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92000" cy="6858000"/>
          </a:xfrm>
          <a:prstGeom prst="rect">
            <a:avLst/>
          </a:prstGeom>
          <a:gradFill>
            <a:gsLst>
              <a:gs pos="100000">
                <a:schemeClr val="tx1"/>
              </a:gs>
              <a:gs pos="100000">
                <a:schemeClr val="accent6">
                  <a:lumMod val="75000"/>
                  <a:lumOff val="25000"/>
                </a:schemeClr>
              </a:gs>
            </a:gsLst>
            <a:lin ang="9120000" scaled="0"/>
          </a:gradFill>
          <a:ln w="9525" cap="flat" cmpd="sng" algn="ctr">
            <a:noFill/>
            <a:prstDash val="solid"/>
          </a:ln>
          <a:effectLst/>
        </p:spPr>
        <p:txBody>
          <a:bodyPr lIns="91440" tIns="45720" rIns="91440" bIns="45720" rtlCol="0" anchor="ctr"/>
          <a:lstStyle/>
          <a:p>
            <a:pPr algn="ctr" defTabSz="914377"/>
            <a:endParaRPr lang="en-US" sz="1867" kern="0" dirty="0">
              <a:solidFill>
                <a:sysClr val="window" lastClr="FFFFFF"/>
              </a:solidFill>
            </a:endParaRPr>
          </a:p>
        </p:txBody>
      </p:sp>
      <p:sp>
        <p:nvSpPr>
          <p:cNvPr id="2" name="Title 1"/>
          <p:cNvSpPr>
            <a:spLocks noGrp="1"/>
          </p:cNvSpPr>
          <p:nvPr>
            <p:ph type="ctrTitle"/>
          </p:nvPr>
        </p:nvSpPr>
        <p:spPr>
          <a:xfrm>
            <a:off x="508004" y="2702817"/>
            <a:ext cx="8229600" cy="753608"/>
          </a:xfrm>
          <a:prstGeom prst="rect">
            <a:avLst/>
          </a:prstGeom>
        </p:spPr>
        <p:txBody>
          <a:bodyPr lIns="68580" tIns="34290" rIns="68580" bIns="34290" anchor="t">
            <a:noAutofit/>
          </a:bodyPr>
          <a:lstStyle>
            <a:lvl1pPr algn="l">
              <a:defRPr sz="3067">
                <a:solidFill>
                  <a:schemeClr val="bg1"/>
                </a:solidFill>
                <a:latin typeface="Calibri" panose="020F0502020204030204" pitchFamily="34" charset="0"/>
              </a:defRPr>
            </a:lvl1pPr>
          </a:lstStyle>
          <a:p>
            <a:r>
              <a:rPr lang="en-US"/>
              <a:t>Click to edit Master title style</a:t>
            </a:r>
            <a:endParaRPr lang="en-US" dirty="0"/>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737499" y="5137516"/>
            <a:ext cx="2454503" cy="1125173"/>
          </a:xfrm>
          <a:prstGeom prst="rect">
            <a:avLst/>
          </a:prstGeom>
        </p:spPr>
      </p:pic>
      <p:grpSp>
        <p:nvGrpSpPr>
          <p:cNvPr id="14" name="Group 13"/>
          <p:cNvGrpSpPr/>
          <p:nvPr/>
        </p:nvGrpSpPr>
        <p:grpSpPr>
          <a:xfrm>
            <a:off x="381006" y="257176"/>
            <a:ext cx="11507764" cy="424339"/>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pPr defTabSz="914377"/>
              <a:endParaRPr lang="en-US" sz="2489" dirty="0">
                <a:solidFill>
                  <a:srgbClr val="000000"/>
                </a:solidFill>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srgbClr val="FFFFFF"/>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srgbClr val="FFFFFF"/>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srgbClr val="FFFFFF"/>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914354">
                <a:defRPr/>
              </a:pPr>
              <a:endParaRPr lang="en-US" sz="1867" kern="0" dirty="0">
                <a:solidFill>
                  <a:srgbClr val="FFFFFF"/>
                </a:solidFill>
                <a:latin typeface="Myriad Pro"/>
              </a:endParaRPr>
            </a:p>
          </p:txBody>
        </p:sp>
      </p:grpSp>
    </p:spTree>
    <p:extLst>
      <p:ext uri="{BB962C8B-B14F-4D97-AF65-F5344CB8AC3E}">
        <p14:creationId xmlns:p14="http://schemas.microsoft.com/office/powerpoint/2010/main" val="2101769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Slide with Date Format">
    <p:spTree>
      <p:nvGrpSpPr>
        <p:cNvPr id="1" name=""/>
        <p:cNvGrpSpPr/>
        <p:nvPr/>
      </p:nvGrpSpPr>
      <p:grpSpPr>
        <a:xfrm>
          <a:off x="0" y="0"/>
          <a:ext cx="0" cy="0"/>
          <a:chOff x="0" y="0"/>
          <a:chExt cx="0" cy="0"/>
        </a:xfrm>
      </p:grpSpPr>
      <p:pic>
        <p:nvPicPr>
          <p:cNvPr id="14" name="Picture Placeholder 14">
            <a:extLst>
              <a:ext uri="{FF2B5EF4-FFF2-40B4-BE49-F238E27FC236}">
                <a16:creationId xmlns:a16="http://schemas.microsoft.com/office/drawing/2014/main" id="{218C6D89-C33B-BC44-98E8-B89AE80BD58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5539" b="5539"/>
          <a:stretch>
            <a:fillRect/>
          </a:stretch>
        </p:blipFill>
        <p:spPr>
          <a:xfrm>
            <a:off x="1" y="1127760"/>
            <a:ext cx="12191999" cy="5730240"/>
          </a:xfrm>
          <a:prstGeom prst="rect">
            <a:avLst/>
          </a:prstGeom>
        </p:spPr>
      </p:pic>
      <p:sp>
        <p:nvSpPr>
          <p:cNvPr id="2" name="Title 1"/>
          <p:cNvSpPr>
            <a:spLocks noGrp="1"/>
          </p:cNvSpPr>
          <p:nvPr>
            <p:ph type="ctrTitle"/>
          </p:nvPr>
        </p:nvSpPr>
        <p:spPr>
          <a:xfrm>
            <a:off x="7954773" y="2080611"/>
            <a:ext cx="5228376" cy="530352"/>
          </a:xfrm>
        </p:spPr>
        <p:txBody>
          <a:bodyPr>
            <a:noAutofit/>
          </a:bodyPr>
          <a:lstStyle>
            <a:lvl1pPr algn="l">
              <a:defRPr sz="3067">
                <a:solidFill>
                  <a:schemeClr val="tx2"/>
                </a:solidFill>
                <a:latin typeface="+mj-lt"/>
              </a:defRPr>
            </a:lvl1pPr>
          </a:lstStyle>
          <a:p>
            <a:r>
              <a:rPr lang="en-US" dirty="0"/>
              <a:t>Click to edit Master title style</a:t>
            </a:r>
          </a:p>
        </p:txBody>
      </p:sp>
      <p:sp>
        <p:nvSpPr>
          <p:cNvPr id="3" name="Subtitle 2"/>
          <p:cNvSpPr>
            <a:spLocks noGrp="1"/>
          </p:cNvSpPr>
          <p:nvPr>
            <p:ph type="subTitle" idx="1"/>
          </p:nvPr>
        </p:nvSpPr>
        <p:spPr>
          <a:xfrm>
            <a:off x="7954773" y="2675800"/>
            <a:ext cx="5228376" cy="457200"/>
          </a:xfrm>
        </p:spPr>
        <p:txBody>
          <a:bodyPr>
            <a:noAutofit/>
          </a:bodyPr>
          <a:lstStyle>
            <a:lvl1pPr marL="0" indent="0" algn="l">
              <a:buNone/>
              <a:defRPr sz="2400">
                <a:solidFill>
                  <a:schemeClr val="tx2"/>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17" name="Rectangle 16"/>
          <p:cNvSpPr/>
          <p:nvPr userDrawn="1"/>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867">
              <a:solidFill>
                <a:prstClr val="white"/>
              </a:solidFill>
            </a:endParaRPr>
          </a:p>
        </p:txBody>
      </p:sp>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r="29500"/>
          <a:stretch/>
        </p:blipFill>
        <p:spPr>
          <a:xfrm>
            <a:off x="1" y="-91440"/>
            <a:ext cx="8595360" cy="1247648"/>
          </a:xfrm>
          <a:prstGeom prst="rect">
            <a:avLst/>
          </a:prstGeom>
        </p:spPr>
      </p:pic>
      <p:sp>
        <p:nvSpPr>
          <p:cNvPr id="10" name="Text Placeholder 5"/>
          <p:cNvSpPr>
            <a:spLocks noGrp="1"/>
          </p:cNvSpPr>
          <p:nvPr>
            <p:ph type="body" sz="quarter" idx="11" hasCustomPrompt="1"/>
          </p:nvPr>
        </p:nvSpPr>
        <p:spPr>
          <a:xfrm>
            <a:off x="126461" y="6350448"/>
            <a:ext cx="2475555" cy="402347"/>
          </a:xfrm>
        </p:spPr>
        <p:txBody>
          <a:bodyPr>
            <a:noAutofit/>
          </a:bodyPr>
          <a:lstStyle>
            <a:lvl1pPr marL="0" indent="0">
              <a:buNone/>
              <a:defRPr sz="1867">
                <a:solidFill>
                  <a:schemeClr val="bg1">
                    <a:lumMod val="50000"/>
                  </a:schemeClr>
                </a:solidFill>
                <a:latin typeface="+mj-lt"/>
              </a:defRPr>
            </a:lvl1pPr>
          </a:lstStyle>
          <a:p>
            <a:pPr lvl="0"/>
            <a:r>
              <a:rPr lang="en-US" dirty="0"/>
              <a:t>Insert Date</a:t>
            </a:r>
          </a:p>
        </p:txBody>
      </p:sp>
      <p:sp>
        <p:nvSpPr>
          <p:cNvPr id="11" name="TextBox 10"/>
          <p:cNvSpPr txBox="1"/>
          <p:nvPr userDrawn="1"/>
        </p:nvSpPr>
        <p:spPr>
          <a:xfrm>
            <a:off x="9128723" y="6468940"/>
            <a:ext cx="2860077" cy="235898"/>
          </a:xfrm>
          <a:prstGeom prst="rect">
            <a:avLst/>
          </a:prstGeom>
          <a:noFill/>
        </p:spPr>
        <p:txBody>
          <a:bodyPr wrap="none" rtlCol="0">
            <a:spAutoFit/>
          </a:bodyPr>
          <a:lstStyle/>
          <a:p>
            <a:pPr algn="r" defTabSz="914377"/>
            <a:r>
              <a:rPr lang="en-US" sz="933" dirty="0">
                <a:solidFill>
                  <a:prstClr val="white">
                    <a:lumMod val="50000"/>
                  </a:prstClr>
                </a:solidFill>
              </a:rPr>
              <a:t>|   Copyright © 2018 Tata Consultancy Services Limited</a:t>
            </a:r>
          </a:p>
        </p:txBody>
      </p:sp>
      <p:sp>
        <p:nvSpPr>
          <p:cNvPr id="12" name="Text Placeholder 4"/>
          <p:cNvSpPr>
            <a:spLocks noGrp="1"/>
          </p:cNvSpPr>
          <p:nvPr>
            <p:ph type="body" sz="quarter" idx="14" hasCustomPrompt="1"/>
          </p:nvPr>
        </p:nvSpPr>
        <p:spPr>
          <a:xfrm>
            <a:off x="6146800" y="6498799"/>
            <a:ext cx="3048000" cy="20320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pic>
        <p:nvPicPr>
          <p:cNvPr id="15" name="Picture 14"/>
          <p:cNvPicPr>
            <a:picLocks noChangeAspect="1"/>
          </p:cNvPicPr>
          <p:nvPr userDrawn="1"/>
        </p:nvPicPr>
        <p:blipFill rotWithShape="1">
          <a:blip r:embed="rId3" cstate="print">
            <a:extLst>
              <a:ext uri="{28A0092B-C50C-407E-A947-70E740481C1C}">
                <a14:useLocalDpi xmlns:a14="http://schemas.microsoft.com/office/drawing/2010/main" val="0"/>
              </a:ext>
            </a:extLst>
          </a:blip>
          <a:srcRect l="86000" b="10423"/>
          <a:stretch/>
        </p:blipFill>
        <p:spPr>
          <a:xfrm>
            <a:off x="10485121" y="10160"/>
            <a:ext cx="1706879" cy="1117600"/>
          </a:xfrm>
          <a:prstGeom prst="rect">
            <a:avLst/>
          </a:prstGeom>
        </p:spPr>
      </p:pic>
    </p:spTree>
    <p:extLst>
      <p:ext uri="{BB962C8B-B14F-4D97-AF65-F5344CB8AC3E}">
        <p14:creationId xmlns:p14="http://schemas.microsoft.com/office/powerpoint/2010/main" val="461721858"/>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a:xfrm rot="5400000">
            <a:off x="10155642" y="1790703"/>
            <a:ext cx="990599" cy="304799"/>
          </a:xfrm>
          <a:prstGeom prst="rect">
            <a:avLst/>
          </a:prstGeom>
        </p:spPr>
        <p:txBody>
          <a:bodyPr/>
          <a:lstStyle/>
          <a:p>
            <a:pPr defTabSz="914377"/>
            <a:endParaRPr lang="en-US" sz="1867" dirty="0">
              <a:solidFill>
                <a:srgbClr val="000000"/>
              </a:solidFill>
            </a:endParaRPr>
          </a:p>
        </p:txBody>
      </p:sp>
      <p:sp>
        <p:nvSpPr>
          <p:cNvPr id="5" name="Footer Placeholder 2"/>
          <p:cNvSpPr>
            <a:spLocks noGrp="1"/>
          </p:cNvSpPr>
          <p:nvPr>
            <p:ph type="ftr" sz="quarter" idx="11"/>
          </p:nvPr>
        </p:nvSpPr>
        <p:spPr>
          <a:xfrm rot="5400000">
            <a:off x="8951573" y="3225300"/>
            <a:ext cx="3859795" cy="304801"/>
          </a:xfrm>
          <a:prstGeom prst="rect">
            <a:avLst/>
          </a:prstGeom>
        </p:spPr>
        <p:txBody>
          <a:bodyPr/>
          <a:lstStyle/>
          <a:p>
            <a:pPr defTabSz="914377"/>
            <a:r>
              <a:rPr lang="en-US" sz="1867">
                <a:solidFill>
                  <a:srgbClr val="000000"/>
                </a:solidFill>
              </a:rPr>
              <a:t>CASE Automotive Business: The Future Manufacturing Enterprise</a:t>
            </a:r>
            <a:endParaRPr lang="en-US" sz="1867" dirty="0">
              <a:solidFill>
                <a:srgbClr val="000000"/>
              </a:solidFill>
            </a:endParaRPr>
          </a:p>
        </p:txBody>
      </p:sp>
      <p:sp>
        <p:nvSpPr>
          <p:cNvPr id="6" name="Slide Number Placeholder 3"/>
          <p:cNvSpPr>
            <a:spLocks noGrp="1"/>
          </p:cNvSpPr>
          <p:nvPr>
            <p:ph type="sldNum" sz="quarter" idx="12"/>
          </p:nvPr>
        </p:nvSpPr>
        <p:spPr>
          <a:xfrm>
            <a:off x="10352543" y="295731"/>
            <a:ext cx="838199" cy="767687"/>
          </a:xfrm>
          <a:prstGeom prst="rect">
            <a:avLst/>
          </a:prstGeom>
        </p:spPr>
        <p:txBody>
          <a:bodyPr/>
          <a:lstStyle/>
          <a:p>
            <a:pPr defTabSz="914377"/>
            <a:fld id="{D57F1E4F-1CFF-5643-939E-02111984F565}" type="slidenum">
              <a:rPr lang="en-US" sz="1867" smtClean="0">
                <a:solidFill>
                  <a:srgbClr val="000000"/>
                </a:solidFill>
              </a:rPr>
              <a:pPr defTabSz="914377"/>
              <a:t>‹#›</a:t>
            </a:fld>
            <a:endParaRPr lang="en-US" sz="1867" dirty="0">
              <a:solidFill>
                <a:srgbClr val="000000"/>
              </a:solidFill>
            </a:endParaRPr>
          </a:p>
        </p:txBody>
      </p:sp>
    </p:spTree>
    <p:extLst>
      <p:ext uri="{BB962C8B-B14F-4D97-AF65-F5344CB8AC3E}">
        <p14:creationId xmlns:p14="http://schemas.microsoft.com/office/powerpoint/2010/main" val="2090866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914377"/>
            <a:endParaRPr lang="en-US" sz="1867" dirty="0">
              <a:solidFill>
                <a:prstClr val="black">
                  <a:tint val="75000"/>
                </a:prstClr>
              </a:solidFill>
            </a:endParaRPr>
          </a:p>
        </p:txBody>
      </p:sp>
      <p:sp>
        <p:nvSpPr>
          <p:cNvPr id="4" name="Slide Number Placeholder 8"/>
          <p:cNvSpPr>
            <a:spLocks noGrp="1"/>
          </p:cNvSpPr>
          <p:nvPr>
            <p:ph type="sldNum" sz="quarter" idx="12"/>
          </p:nvPr>
        </p:nvSpPr>
        <p:spPr>
          <a:xfrm>
            <a:off x="7658100" y="6356352"/>
            <a:ext cx="2743200" cy="365125"/>
          </a:xfrm>
        </p:spPr>
        <p:txBody>
          <a:bodyPr/>
          <a:lstStyle>
            <a:lvl1pPr>
              <a:defRPr>
                <a:solidFill>
                  <a:schemeClr val="tx1"/>
                </a:solidFill>
              </a:defRPr>
            </a:lvl1pPr>
          </a:lstStyle>
          <a:p>
            <a:pPr defTabSz="914377"/>
            <a:endParaRPr lang="en-US" sz="1867" dirty="0">
              <a:solidFill>
                <a:prstClr val="black"/>
              </a:solidFill>
            </a:endParaRPr>
          </a:p>
        </p:txBody>
      </p:sp>
      <p:sp>
        <p:nvSpPr>
          <p:cNvPr id="5" name="Title 4">
            <a:extLst>
              <a:ext uri="{FF2B5EF4-FFF2-40B4-BE49-F238E27FC236}">
                <a16:creationId xmlns:a16="http://schemas.microsoft.com/office/drawing/2014/main" id="{6934F24F-2581-4146-96D7-B21CE2BD8C3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506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A65E4-A2FF-4271-A7A3-6D189A087CE8}"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684824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1"/>
            </a:lvl1p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03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Click to edit Master title style</a:t>
            </a:r>
          </a:p>
        </p:txBody>
      </p:sp>
      <p:sp>
        <p:nvSpPr>
          <p:cNvPr id="4" name="TextBox 3"/>
          <p:cNvSpPr txBox="1"/>
          <p:nvPr userDrawn="1"/>
        </p:nvSpPr>
        <p:spPr>
          <a:xfrm>
            <a:off x="5857462" y="6425328"/>
            <a:ext cx="477079" cy="307777"/>
          </a:xfrm>
          <a:prstGeom prst="rect">
            <a:avLst/>
          </a:prstGeom>
          <a:noFill/>
        </p:spPr>
        <p:txBody>
          <a:bodyPr wrap="square" rtlCol="0">
            <a:spAutoFit/>
          </a:bodyPr>
          <a:lstStyle/>
          <a:p>
            <a:pPr defTabSz="914377"/>
            <a:fld id="{F328CBB0-990F-4195-9EA0-97FBD4472411}" type="slidenum">
              <a:rPr lang="en-US" sz="1400" b="1" smtClean="0">
                <a:solidFill>
                  <a:prstClr val="white">
                    <a:lumMod val="95000"/>
                  </a:prstClr>
                </a:solidFill>
                <a:latin typeface="Trebuchet MS" panose="020B0603020202020204" pitchFamily="34" charset="0"/>
              </a:rPr>
              <a:pPr defTabSz="914377"/>
              <a:t>‹#›</a:t>
            </a:fld>
            <a:endParaRPr lang="en-US" sz="1400" b="1" dirty="0">
              <a:solidFill>
                <a:prstClr val="white">
                  <a:lumMod val="95000"/>
                </a:prstClr>
              </a:solidFill>
              <a:latin typeface="Trebuchet MS" panose="020B0603020202020204" pitchFamily="34" charset="0"/>
            </a:endParaRPr>
          </a:p>
        </p:txBody>
      </p:sp>
    </p:spTree>
    <p:extLst>
      <p:ext uri="{BB962C8B-B14F-4D97-AF65-F5344CB8AC3E}">
        <p14:creationId xmlns:p14="http://schemas.microsoft.com/office/powerpoint/2010/main" val="3238721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325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362393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1258639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Text Placeholder 5"/>
          <p:cNvSpPr>
            <a:spLocks noGrp="1"/>
          </p:cNvSpPr>
          <p:nvPr>
            <p:ph type="body" sz="quarter" idx="10" hasCustomPrompt="1"/>
          </p:nvPr>
        </p:nvSpPr>
        <p:spPr>
          <a:xfrm>
            <a:off x="6306952" y="6518756"/>
            <a:ext cx="3751448" cy="256109"/>
          </a:xfrm>
        </p:spPr>
        <p:txBody>
          <a:bodyPr wrap="none" anchor="ctr">
            <a:noAutofit/>
          </a:bodyPr>
          <a:lstStyle>
            <a:lvl1pPr marL="0" indent="0" algn="ctr">
              <a:buNone/>
              <a:defRPr sz="1300">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595243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4955567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837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65E4-A2FF-4271-A7A3-6D189A087CE8}"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27919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2A65E4-A2FF-4271-A7A3-6D189A087CE8}"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02660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2A65E4-A2FF-4271-A7A3-6D189A087CE8}" type="datetimeFigureOut">
              <a:rPr lang="en-US" smtClean="0"/>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01084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2A65E4-A2FF-4271-A7A3-6D189A087CE8}" type="datetimeFigureOut">
              <a:rPr lang="en-US" smtClean="0"/>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66154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A65E4-A2FF-4271-A7A3-6D189A087CE8}" type="datetimeFigureOut">
              <a:rPr lang="en-US" smtClean="0"/>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309101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A65E4-A2FF-4271-A7A3-6D189A087CE8}"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81290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A65E4-A2FF-4271-A7A3-6D189A087CE8}"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88498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A65E4-A2FF-4271-A7A3-6D189A087CE8}" type="datetimeFigureOut">
              <a:rPr lang="en-US" smtClean="0"/>
              <a:t>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0B189-0763-44C6-9B51-879C5D4900CD}" type="slidenum">
              <a:rPr lang="en-US" smtClean="0"/>
              <a:t>‹#›</a:t>
            </a:fld>
            <a:endParaRPr lang="en-US"/>
          </a:p>
        </p:txBody>
      </p:sp>
    </p:spTree>
    <p:extLst>
      <p:ext uri="{BB962C8B-B14F-4D97-AF65-F5344CB8AC3E}">
        <p14:creationId xmlns:p14="http://schemas.microsoft.com/office/powerpoint/2010/main" val="272617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8" y="60741"/>
            <a:ext cx="8326379" cy="642647"/>
          </a:xfrm>
          <a:prstGeom prst="rect">
            <a:avLst/>
          </a:prstGeom>
        </p:spPr>
        <p:txBody>
          <a:bodyPr vert="horz" wrap="square"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067" b="1" smtClean="0">
                <a:solidFill>
                  <a:prstClr val="white">
                    <a:lumMod val="50000"/>
                  </a:prstClr>
                </a:solidFill>
                <a:cs typeface="Arial" pitchFamily="34" charset="0"/>
              </a:rPr>
              <a:pPr algn="ctr" defTabSz="914377">
                <a:defRPr/>
              </a:pPr>
              <a:t>‹#›</a:t>
            </a:fld>
            <a:r>
              <a:rPr lang="en-US" sz="1067" b="1" dirty="0">
                <a:solidFill>
                  <a:prstClr val="white">
                    <a:lumMod val="50000"/>
                  </a:prstClr>
                </a:solidFill>
                <a:cs typeface="Arial" pitchFamily="34" charset="0"/>
              </a:rPr>
              <a:t> </a:t>
            </a:r>
          </a:p>
        </p:txBody>
      </p:sp>
      <p:pic>
        <p:nvPicPr>
          <p:cNvPr id="10" name="Picture 9"/>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022255" y="-333"/>
            <a:ext cx="3157733" cy="865943"/>
          </a:xfrm>
          <a:prstGeom prst="rect">
            <a:avLst/>
          </a:prstGeom>
        </p:spPr>
      </p:pic>
      <p:pic>
        <p:nvPicPr>
          <p:cNvPr id="6" name="Picture 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5071533"/>
            <a:ext cx="12192000" cy="1786467"/>
          </a:xfrm>
          <a:prstGeom prst="rect">
            <a:avLst/>
          </a:prstGeom>
        </p:spPr>
      </p:pic>
    </p:spTree>
    <p:extLst>
      <p:ext uri="{BB962C8B-B14F-4D97-AF65-F5344CB8AC3E}">
        <p14:creationId xmlns:p14="http://schemas.microsoft.com/office/powerpoint/2010/main" val="8973671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 id="2147483668"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hdr="0"/>
  <p:txStyles>
    <p:titleStyle>
      <a:lvl1pPr algn="l" defTabSz="914377" rtl="0" eaLnBrk="1" latinLnBrk="0" hangingPunct="1">
        <a:spcBef>
          <a:spcPct val="0"/>
        </a:spcBef>
        <a:buNone/>
        <a:defRPr sz="2800" kern="1200">
          <a:solidFill>
            <a:schemeClr val="tx2"/>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3"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5"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4" name="Subtitle 3"/>
          <p:cNvSpPr>
            <a:spLocks noGrp="1"/>
          </p:cNvSpPr>
          <p:nvPr>
            <p:ph type="subTitle" idx="1"/>
          </p:nvPr>
        </p:nvSpPr>
        <p:spPr>
          <a:xfrm>
            <a:off x="1524000" y="4495800"/>
            <a:ext cx="9144000" cy="762000"/>
          </a:xfrm>
        </p:spPr>
        <p:txBody>
          <a:bodyPr>
            <a:normAutofit/>
          </a:bodyPr>
          <a:lstStyle/>
          <a:p>
            <a:endParaRPr lang="en-US" sz="1800" dirty="0"/>
          </a:p>
        </p:txBody>
      </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Fraud Detection</a:t>
            </a:r>
          </a:p>
        </p:txBody>
      </p:sp>
    </p:spTree>
    <p:extLst>
      <p:ext uri="{BB962C8B-B14F-4D97-AF65-F5344CB8AC3E}">
        <p14:creationId xmlns:p14="http://schemas.microsoft.com/office/powerpoint/2010/main" val="989033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18FDCB-0580-44F4-96EE-C5D5E16C3780}"/>
              </a:ext>
            </a:extLst>
          </p:cNvPr>
          <p:cNvSpPr>
            <a:spLocks noGrp="1"/>
          </p:cNvSpPr>
          <p:nvPr>
            <p:ph type="title"/>
          </p:nvPr>
        </p:nvSpPr>
        <p:spPr>
          <a:xfrm>
            <a:off x="838200" y="672747"/>
            <a:ext cx="10515600" cy="715556"/>
          </a:xfrm>
        </p:spPr>
        <p:txBody>
          <a:bodyPr>
            <a:normAutofit/>
          </a:bodyPr>
          <a:lstStyle/>
          <a:p>
            <a:pPr algn="ctr"/>
            <a:r>
              <a:rPr lang="en-US" sz="3200" dirty="0">
                <a:solidFill>
                  <a:srgbClr val="FFFFFF"/>
                </a:solidFill>
              </a:rPr>
              <a:t>Solution Architect and Approach : Fraud Detection</a:t>
            </a:r>
            <a:endParaRPr lang="en-US" sz="3200" dirty="0">
              <a:solidFill>
                <a:schemeClr val="bg1"/>
              </a:solidFill>
            </a:endParaRPr>
          </a:p>
        </p:txBody>
      </p:sp>
      <p:sp>
        <p:nvSpPr>
          <p:cNvPr id="9" name="Content Placeholder 8">
            <a:extLst>
              <a:ext uri="{FF2B5EF4-FFF2-40B4-BE49-F238E27FC236}">
                <a16:creationId xmlns:a16="http://schemas.microsoft.com/office/drawing/2014/main" id="{0B6F1007-D032-433A-A8E6-51A74317C768}"/>
              </a:ext>
            </a:extLst>
          </p:cNvPr>
          <p:cNvSpPr>
            <a:spLocks noGrp="1"/>
          </p:cNvSpPr>
          <p:nvPr>
            <p:ph idx="1"/>
          </p:nvPr>
        </p:nvSpPr>
        <p:spPr>
          <a:xfrm>
            <a:off x="1428750" y="1597390"/>
            <a:ext cx="9334500" cy="870305"/>
          </a:xfrm>
        </p:spPr>
        <p:txBody>
          <a:bodyPr>
            <a:normAutofit/>
          </a:bodyPr>
          <a:lstStyle/>
          <a:p>
            <a:pPr marL="0" indent="0" algn="ctr">
              <a:buNone/>
            </a:pPr>
            <a:r>
              <a:rPr lang="en-US" sz="2000" dirty="0"/>
              <a:t>From Univariate Analysis we can see that </a:t>
            </a:r>
            <a:r>
              <a:rPr lang="en-US" sz="2000" b="1" dirty="0"/>
              <a:t>Ratio to Median Purchase Price </a:t>
            </a:r>
            <a:r>
              <a:rPr lang="en-US" sz="2000" dirty="0"/>
              <a:t>feature</a:t>
            </a:r>
            <a:r>
              <a:rPr lang="en-US" sz="2000" b="1" dirty="0"/>
              <a:t> </a:t>
            </a:r>
            <a:r>
              <a:rPr lang="en-US" sz="2000" dirty="0"/>
              <a:t>contributes more to predicting Fraud and </a:t>
            </a:r>
            <a:r>
              <a:rPr lang="en-US" sz="2000" b="1" dirty="0"/>
              <a:t>Repeat Retailer</a:t>
            </a:r>
            <a:r>
              <a:rPr lang="en-US" sz="2000" dirty="0"/>
              <a:t> feature can be ignored.</a:t>
            </a:r>
          </a:p>
        </p:txBody>
      </p:sp>
      <p:pic>
        <p:nvPicPr>
          <p:cNvPr id="3" name="Picture 2">
            <a:extLst>
              <a:ext uri="{FF2B5EF4-FFF2-40B4-BE49-F238E27FC236}">
                <a16:creationId xmlns:a16="http://schemas.microsoft.com/office/drawing/2014/main" id="{081D69F4-27B5-4796-8319-3A2E5DE248E0}"/>
              </a:ext>
            </a:extLst>
          </p:cNvPr>
          <p:cNvPicPr>
            <a:picLocks noChangeAspect="1"/>
          </p:cNvPicPr>
          <p:nvPr/>
        </p:nvPicPr>
        <p:blipFill>
          <a:blip r:embed="rId2"/>
          <a:stretch>
            <a:fillRect/>
          </a:stretch>
        </p:blipFill>
        <p:spPr>
          <a:xfrm>
            <a:off x="1674055" y="2676782"/>
            <a:ext cx="8609428" cy="2795550"/>
          </a:xfrm>
          <a:prstGeom prst="rect">
            <a:avLst/>
          </a:prstGeom>
        </p:spPr>
      </p:pic>
    </p:spTree>
    <p:extLst>
      <p:ext uri="{BB962C8B-B14F-4D97-AF65-F5344CB8AC3E}">
        <p14:creationId xmlns:p14="http://schemas.microsoft.com/office/powerpoint/2010/main" val="34761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447CB0-EE5A-4359-964A-B939302B68C6}"/>
              </a:ext>
            </a:extLst>
          </p:cNvPr>
          <p:cNvSpPr>
            <a:spLocks noGrp="1"/>
          </p:cNvSpPr>
          <p:nvPr>
            <p:ph type="title"/>
          </p:nvPr>
        </p:nvSpPr>
        <p:spPr>
          <a:xfrm>
            <a:off x="943277" y="712269"/>
            <a:ext cx="3370998" cy="5502264"/>
          </a:xfrm>
        </p:spPr>
        <p:txBody>
          <a:bodyPr>
            <a:normAutofit/>
          </a:bodyPr>
          <a:lstStyle/>
          <a:p>
            <a:r>
              <a:rPr lang="en-US">
                <a:solidFill>
                  <a:srgbClr val="FFFFFF"/>
                </a:solidFill>
              </a:rPr>
              <a:t>Exploratory Analysis on the Data- Conclusion</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144A304B-1C7C-4984-8711-EE0634EC488C}"/>
              </a:ext>
            </a:extLst>
          </p:cNvPr>
          <p:cNvGraphicFramePr>
            <a:graphicFrameLocks noGrp="1"/>
          </p:cNvGraphicFramePr>
          <p:nvPr>
            <p:ph idx="1"/>
            <p:extLst>
              <p:ext uri="{D42A27DB-BD31-4B8C-83A1-F6EECF244321}">
                <p14:modId xmlns:p14="http://schemas.microsoft.com/office/powerpoint/2010/main" val="394946731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33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193340E-E41F-4B41-8CDE-FA244C378362}"/>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Solution Architect and Approach : Detect Fraud</a:t>
            </a:r>
          </a:p>
        </p:txBody>
      </p:sp>
      <p:cxnSp>
        <p:nvCxnSpPr>
          <p:cNvPr id="29" name="Straight Connector 28">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3">
            <a:extLst>
              <a:ext uri="{FF2B5EF4-FFF2-40B4-BE49-F238E27FC236}">
                <a16:creationId xmlns:a16="http://schemas.microsoft.com/office/drawing/2014/main" id="{89378019-42C6-4CFC-95B9-56D171061971}"/>
              </a:ext>
            </a:extLst>
          </p:cNvPr>
          <p:cNvGraphicFramePr>
            <a:graphicFrameLocks noGrp="1"/>
          </p:cNvGraphicFramePr>
          <p:nvPr>
            <p:ph idx="1"/>
            <p:extLst>
              <p:ext uri="{D42A27DB-BD31-4B8C-83A1-F6EECF244321}">
                <p14:modId xmlns:p14="http://schemas.microsoft.com/office/powerpoint/2010/main" val="317466430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138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1B0C-B74A-4497-8F39-1526E6445192}"/>
              </a:ext>
            </a:extLst>
          </p:cNvPr>
          <p:cNvSpPr>
            <a:spLocks noGrp="1"/>
          </p:cNvSpPr>
          <p:nvPr>
            <p:ph type="title"/>
          </p:nvPr>
        </p:nvSpPr>
        <p:spPr>
          <a:xfrm>
            <a:off x="838200" y="365125"/>
            <a:ext cx="10515600" cy="1325563"/>
          </a:xfrm>
        </p:spPr>
        <p:txBody>
          <a:bodyPr>
            <a:normAutofit/>
          </a:bodyPr>
          <a:lstStyle/>
          <a:p>
            <a:pPr algn="ctr"/>
            <a:r>
              <a:rPr lang="en-US" dirty="0"/>
              <a:t>Decision Trees</a:t>
            </a:r>
            <a:endParaRPr lang="en-US"/>
          </a:p>
        </p:txBody>
      </p:sp>
      <p:graphicFrame>
        <p:nvGraphicFramePr>
          <p:cNvPr id="5" name="Content Placeholder 2">
            <a:extLst>
              <a:ext uri="{FF2B5EF4-FFF2-40B4-BE49-F238E27FC236}">
                <a16:creationId xmlns:a16="http://schemas.microsoft.com/office/drawing/2014/main" id="{3493D12B-DD07-4A66-89F7-D8AC5B1D7597}"/>
              </a:ext>
            </a:extLst>
          </p:cNvPr>
          <p:cNvGraphicFramePr>
            <a:graphicFrameLocks noGrp="1"/>
          </p:cNvGraphicFramePr>
          <p:nvPr>
            <p:ph idx="1"/>
            <p:extLst>
              <p:ext uri="{D42A27DB-BD31-4B8C-83A1-F6EECF244321}">
                <p14:modId xmlns:p14="http://schemas.microsoft.com/office/powerpoint/2010/main" val="233333489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378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1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0" name="Rectangle 1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390E0-3EEC-48AB-8255-418588A9108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Decision Trees Metrics</a:t>
            </a:r>
          </a:p>
        </p:txBody>
      </p:sp>
      <p:pic>
        <p:nvPicPr>
          <p:cNvPr id="9" name="Content Placeholder 8">
            <a:extLst>
              <a:ext uri="{FF2B5EF4-FFF2-40B4-BE49-F238E27FC236}">
                <a16:creationId xmlns:a16="http://schemas.microsoft.com/office/drawing/2014/main" id="{17582B24-ABC2-4F06-A86D-2C46166A3636}"/>
              </a:ext>
            </a:extLst>
          </p:cNvPr>
          <p:cNvPicPr>
            <a:picLocks noGrp="1" noChangeAspect="1"/>
          </p:cNvPicPr>
          <p:nvPr>
            <p:ph sz="half" idx="1"/>
          </p:nvPr>
        </p:nvPicPr>
        <p:blipFill>
          <a:blip r:embed="rId2"/>
          <a:stretch>
            <a:fillRect/>
          </a:stretch>
        </p:blipFill>
        <p:spPr>
          <a:xfrm>
            <a:off x="320040" y="919178"/>
            <a:ext cx="3425609" cy="2774742"/>
          </a:xfrm>
          <a:prstGeom prst="rect">
            <a:avLst/>
          </a:prstGeom>
        </p:spPr>
      </p:pic>
      <p:pic>
        <p:nvPicPr>
          <p:cNvPr id="12" name="Picture 11">
            <a:extLst>
              <a:ext uri="{FF2B5EF4-FFF2-40B4-BE49-F238E27FC236}">
                <a16:creationId xmlns:a16="http://schemas.microsoft.com/office/drawing/2014/main" id="{3B7F82FE-DF29-441B-9EB3-2D0072D39178}"/>
              </a:ext>
            </a:extLst>
          </p:cNvPr>
          <p:cNvPicPr>
            <a:picLocks noChangeAspect="1"/>
          </p:cNvPicPr>
          <p:nvPr/>
        </p:nvPicPr>
        <p:blipFill>
          <a:blip r:embed="rId3"/>
          <a:stretch>
            <a:fillRect/>
          </a:stretch>
        </p:blipFill>
        <p:spPr>
          <a:xfrm>
            <a:off x="4385729" y="1049094"/>
            <a:ext cx="3433324" cy="2514910"/>
          </a:xfrm>
          <a:prstGeom prst="rect">
            <a:avLst/>
          </a:prstGeom>
        </p:spPr>
      </p:pic>
      <p:cxnSp>
        <p:nvCxnSpPr>
          <p:cNvPr id="21" name="Straight Connector 2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3FFD2E37-A43F-4B3A-9EF6-EA8B8A9E3A67}"/>
              </a:ext>
            </a:extLst>
          </p:cNvPr>
          <p:cNvPicPr>
            <a:picLocks noGrp="1" noChangeAspect="1"/>
          </p:cNvPicPr>
          <p:nvPr>
            <p:ph sz="half" idx="2"/>
          </p:nvPr>
        </p:nvPicPr>
        <p:blipFill>
          <a:blip r:embed="rId4"/>
          <a:stretch>
            <a:fillRect/>
          </a:stretch>
        </p:blipFill>
        <p:spPr>
          <a:xfrm>
            <a:off x="8837466" y="330045"/>
            <a:ext cx="2648434" cy="3997637"/>
          </a:xfrm>
          <a:prstGeom prst="rect">
            <a:avLst/>
          </a:prstGeom>
        </p:spPr>
      </p:pic>
      <p:cxnSp>
        <p:nvCxnSpPr>
          <p:cNvPr id="23" name="Straight Connector 2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3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093A9CA-9B71-4038-91C5-6AA91D0C3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03" y="0"/>
            <a:ext cx="11914993" cy="6858000"/>
          </a:xfrm>
          <a:prstGeom prst="rect">
            <a:avLst/>
          </a:prstGeom>
        </p:spPr>
      </p:pic>
    </p:spTree>
    <p:extLst>
      <p:ext uri="{BB962C8B-B14F-4D97-AF65-F5344CB8AC3E}">
        <p14:creationId xmlns:p14="http://schemas.microsoft.com/office/powerpoint/2010/main" val="321635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A153-054A-4591-845F-A56A37B25742}"/>
              </a:ext>
            </a:extLst>
          </p:cNvPr>
          <p:cNvSpPr>
            <a:spLocks noGrp="1"/>
          </p:cNvSpPr>
          <p:nvPr>
            <p:ph type="title"/>
          </p:nvPr>
        </p:nvSpPr>
        <p:spPr>
          <a:xfrm>
            <a:off x="838200" y="365125"/>
            <a:ext cx="10515600" cy="1325563"/>
          </a:xfrm>
        </p:spPr>
        <p:txBody>
          <a:bodyPr>
            <a:normAutofit/>
          </a:bodyPr>
          <a:lstStyle/>
          <a:p>
            <a:pPr algn="ctr"/>
            <a:r>
              <a:rPr lang="en-US" dirty="0"/>
              <a:t>Random Forest</a:t>
            </a:r>
            <a:endParaRPr lang="en-US"/>
          </a:p>
        </p:txBody>
      </p:sp>
      <p:graphicFrame>
        <p:nvGraphicFramePr>
          <p:cNvPr id="5" name="Content Placeholder 2">
            <a:extLst>
              <a:ext uri="{FF2B5EF4-FFF2-40B4-BE49-F238E27FC236}">
                <a16:creationId xmlns:a16="http://schemas.microsoft.com/office/drawing/2014/main" id="{B666915A-169D-4098-8530-EEC39989F584}"/>
              </a:ext>
            </a:extLst>
          </p:cNvPr>
          <p:cNvGraphicFramePr>
            <a:graphicFrameLocks noGrp="1"/>
          </p:cNvGraphicFramePr>
          <p:nvPr>
            <p:ph idx="1"/>
            <p:extLst>
              <p:ext uri="{D42A27DB-BD31-4B8C-83A1-F6EECF244321}">
                <p14:modId xmlns:p14="http://schemas.microsoft.com/office/powerpoint/2010/main" val="321634155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39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41D4D-BD5D-4941-90D9-F5B9759C67A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Random Forest Metrics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B7A5A3BC-B01F-4593-BF67-3C6F20AF57F4}"/>
              </a:ext>
            </a:extLst>
          </p:cNvPr>
          <p:cNvPicPr>
            <a:picLocks noGrp="1" noChangeAspect="1"/>
          </p:cNvPicPr>
          <p:nvPr>
            <p:ph sz="half" idx="2"/>
          </p:nvPr>
        </p:nvPicPr>
        <p:blipFill>
          <a:blip r:embed="rId2"/>
          <a:stretch>
            <a:fillRect/>
          </a:stretch>
        </p:blipFill>
        <p:spPr>
          <a:xfrm>
            <a:off x="1680340" y="2426818"/>
            <a:ext cx="2758370"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0DA7C352-F97F-408D-AE7E-700CF312530F}"/>
              </a:ext>
            </a:extLst>
          </p:cNvPr>
          <p:cNvPicPr>
            <a:picLocks noGrp="1" noChangeAspect="1"/>
          </p:cNvPicPr>
          <p:nvPr>
            <p:ph sz="half" idx="1"/>
          </p:nvPr>
        </p:nvPicPr>
        <p:blipFill>
          <a:blip r:embed="rId3"/>
          <a:stretch>
            <a:fillRect/>
          </a:stretch>
        </p:blipFill>
        <p:spPr>
          <a:xfrm>
            <a:off x="6835232" y="2426818"/>
            <a:ext cx="4675598" cy="3997637"/>
          </a:xfrm>
          <a:prstGeom prst="rect">
            <a:avLst/>
          </a:prstGeom>
        </p:spPr>
      </p:pic>
    </p:spTree>
    <p:extLst>
      <p:ext uri="{BB962C8B-B14F-4D97-AF65-F5344CB8AC3E}">
        <p14:creationId xmlns:p14="http://schemas.microsoft.com/office/powerpoint/2010/main" val="3018881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7B1CE61C-30E6-4F38-BD15-2D94E88EB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4246"/>
            <a:ext cx="12192000" cy="5567264"/>
          </a:xfrm>
          <a:prstGeom prst="rect">
            <a:avLst/>
          </a:prstGeom>
        </p:spPr>
      </p:pic>
    </p:spTree>
    <p:extLst>
      <p:ext uri="{BB962C8B-B14F-4D97-AF65-F5344CB8AC3E}">
        <p14:creationId xmlns:p14="http://schemas.microsoft.com/office/powerpoint/2010/main" val="1573542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EB5D34-22ED-420C-B4C9-402D13E390E6}"/>
              </a:ext>
            </a:extLst>
          </p:cNvPr>
          <p:cNvSpPr>
            <a:spLocks noGrp="1"/>
          </p:cNvSpPr>
          <p:nvPr>
            <p:ph type="title"/>
          </p:nvPr>
        </p:nvSpPr>
        <p:spPr>
          <a:xfrm>
            <a:off x="804671" y="640263"/>
            <a:ext cx="3284331" cy="5254510"/>
          </a:xfrm>
        </p:spPr>
        <p:txBody>
          <a:bodyPr>
            <a:normAutofit/>
          </a:bodyPr>
          <a:lstStyle/>
          <a:p>
            <a:r>
              <a:rPr lang="en-US" dirty="0"/>
              <a:t>Logistic Regression and Naïve Bayes</a:t>
            </a:r>
          </a:p>
        </p:txBody>
      </p:sp>
      <p:sp>
        <p:nvSpPr>
          <p:cNvPr id="3" name="Content Placeholder 2">
            <a:extLst>
              <a:ext uri="{FF2B5EF4-FFF2-40B4-BE49-F238E27FC236}">
                <a16:creationId xmlns:a16="http://schemas.microsoft.com/office/drawing/2014/main" id="{7E996F08-AF7D-4947-B44C-D6E23AB818E9}"/>
              </a:ext>
            </a:extLst>
          </p:cNvPr>
          <p:cNvSpPr>
            <a:spLocks noGrp="1"/>
          </p:cNvSpPr>
          <p:nvPr>
            <p:ph idx="1"/>
          </p:nvPr>
        </p:nvSpPr>
        <p:spPr>
          <a:xfrm>
            <a:off x="5358384" y="640263"/>
            <a:ext cx="6028944" cy="5254510"/>
          </a:xfrm>
        </p:spPr>
        <p:txBody>
          <a:bodyPr anchor="ctr">
            <a:normAutofit/>
          </a:bodyPr>
          <a:lstStyle/>
          <a:p>
            <a:r>
              <a:rPr lang="en-US" sz="2200" dirty="0">
                <a:solidFill>
                  <a:schemeClr val="bg1"/>
                </a:solidFill>
              </a:rPr>
              <a:t>I tried Logistic Regression and Naïve Bayes models to see how these models performs against the data.</a:t>
            </a:r>
          </a:p>
          <a:p>
            <a:r>
              <a:rPr lang="en-US" sz="2200" dirty="0">
                <a:solidFill>
                  <a:schemeClr val="bg1"/>
                </a:solidFill>
              </a:rPr>
              <a:t>Both models provided good accuracy, but when compared to Random Forest or decision tree they fell short.</a:t>
            </a:r>
          </a:p>
          <a:p>
            <a:r>
              <a:rPr lang="en-US" sz="2200" dirty="0">
                <a:solidFill>
                  <a:schemeClr val="bg1"/>
                </a:solidFill>
              </a:rPr>
              <a:t>Accuracy is between to 95-96% for both models.</a:t>
            </a:r>
          </a:p>
          <a:p>
            <a:r>
              <a:rPr lang="en-US" sz="2200" dirty="0">
                <a:solidFill>
                  <a:schemeClr val="bg1"/>
                </a:solidFill>
              </a:rPr>
              <a:t>So it’s better go with Random Forest instead of Logistic or Naïve Bayes.</a:t>
            </a:r>
          </a:p>
          <a:p>
            <a:r>
              <a:rPr lang="en-US" sz="2200" dirty="0">
                <a:solidFill>
                  <a:schemeClr val="bg1"/>
                </a:solidFill>
              </a:rPr>
              <a:t>In the next few pages we can see the performance metrics of these 2 models.</a:t>
            </a:r>
          </a:p>
        </p:txBody>
      </p:sp>
    </p:spTree>
    <p:extLst>
      <p:ext uri="{BB962C8B-B14F-4D97-AF65-F5344CB8AC3E}">
        <p14:creationId xmlns:p14="http://schemas.microsoft.com/office/powerpoint/2010/main" val="39811101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314491-3A6C-469A-9B1F-06DB30BC5FF5}"/>
              </a:ext>
            </a:extLst>
          </p:cNvPr>
          <p:cNvSpPr>
            <a:spLocks noGrp="1"/>
          </p:cNvSpPr>
          <p:nvPr>
            <p:ph type="title"/>
          </p:nvPr>
        </p:nvSpPr>
        <p:spPr>
          <a:xfrm>
            <a:off x="863029" y="1012004"/>
            <a:ext cx="3416158" cy="4795408"/>
          </a:xfrm>
        </p:spPr>
        <p:txBody>
          <a:bodyPr>
            <a:normAutofit/>
          </a:bodyPr>
          <a:lstStyle/>
          <a:p>
            <a:r>
              <a:rPr lang="en-US">
                <a:solidFill>
                  <a:srgbClr val="FFFFFF"/>
                </a:solidFill>
              </a:rPr>
              <a:t>Problem Statement</a:t>
            </a:r>
          </a:p>
        </p:txBody>
      </p:sp>
      <p:graphicFrame>
        <p:nvGraphicFramePr>
          <p:cNvPr id="5" name="Content Placeholder 2">
            <a:extLst>
              <a:ext uri="{FF2B5EF4-FFF2-40B4-BE49-F238E27FC236}">
                <a16:creationId xmlns:a16="http://schemas.microsoft.com/office/drawing/2014/main" id="{B0724B2C-D775-431C-B8BE-A003FB5494C2}"/>
              </a:ext>
            </a:extLst>
          </p:cNvPr>
          <p:cNvGraphicFramePr>
            <a:graphicFrameLocks noGrp="1"/>
          </p:cNvGraphicFramePr>
          <p:nvPr>
            <p:ph idx="1"/>
            <p:extLst>
              <p:ext uri="{D42A27DB-BD31-4B8C-83A1-F6EECF244321}">
                <p14:modId xmlns:p14="http://schemas.microsoft.com/office/powerpoint/2010/main" val="100910085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85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A309A-AFDD-47B9-8B60-9428E33C5DF5}"/>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Logistic Regression</a:t>
            </a:r>
          </a:p>
        </p:txBody>
      </p:sp>
      <p:pic>
        <p:nvPicPr>
          <p:cNvPr id="5" name="Content Placeholder 4">
            <a:extLst>
              <a:ext uri="{FF2B5EF4-FFF2-40B4-BE49-F238E27FC236}">
                <a16:creationId xmlns:a16="http://schemas.microsoft.com/office/drawing/2014/main" id="{4AC5791F-0F47-4DD9-88A4-E592BA35E940}"/>
              </a:ext>
            </a:extLst>
          </p:cNvPr>
          <p:cNvPicPr>
            <a:picLocks noGrp="1" noChangeAspect="1"/>
          </p:cNvPicPr>
          <p:nvPr>
            <p:ph sz="half" idx="1"/>
          </p:nvPr>
        </p:nvPicPr>
        <p:blipFill>
          <a:blip r:embed="rId2"/>
          <a:stretch>
            <a:fillRect/>
          </a:stretch>
        </p:blipFill>
        <p:spPr>
          <a:xfrm>
            <a:off x="320040" y="940588"/>
            <a:ext cx="3425609" cy="2731923"/>
          </a:xfrm>
          <a:prstGeom prst="rect">
            <a:avLst/>
          </a:prstGeom>
        </p:spPr>
      </p:pic>
      <p:pic>
        <p:nvPicPr>
          <p:cNvPr id="7" name="Picture 6">
            <a:extLst>
              <a:ext uri="{FF2B5EF4-FFF2-40B4-BE49-F238E27FC236}">
                <a16:creationId xmlns:a16="http://schemas.microsoft.com/office/drawing/2014/main" id="{AD2BD1F6-D0F2-4B36-9B16-CFCC4609BA05}"/>
              </a:ext>
            </a:extLst>
          </p:cNvPr>
          <p:cNvPicPr>
            <a:picLocks noChangeAspect="1"/>
          </p:cNvPicPr>
          <p:nvPr/>
        </p:nvPicPr>
        <p:blipFill>
          <a:blip r:embed="rId3"/>
          <a:stretch>
            <a:fillRect/>
          </a:stretch>
        </p:blipFill>
        <p:spPr>
          <a:xfrm>
            <a:off x="4385729" y="1495427"/>
            <a:ext cx="3433324" cy="1622245"/>
          </a:xfrm>
          <a:prstGeom prst="rect">
            <a:avLst/>
          </a:prstGeom>
        </p:spPr>
      </p:pic>
      <p:cxnSp>
        <p:nvCxnSpPr>
          <p:cNvPr id="16" name="Straight Connector 15">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213F1E35-C9B5-4224-931D-4D94BE9249C2}"/>
              </a:ext>
            </a:extLst>
          </p:cNvPr>
          <p:cNvPicPr>
            <a:picLocks noGrp="1" noChangeAspect="1"/>
          </p:cNvPicPr>
          <p:nvPr>
            <p:ph sz="half" idx="2"/>
          </p:nvPr>
        </p:nvPicPr>
        <p:blipFill>
          <a:blip r:embed="rId4"/>
          <a:stretch>
            <a:fillRect/>
          </a:stretch>
        </p:blipFill>
        <p:spPr>
          <a:xfrm>
            <a:off x="8747519" y="330045"/>
            <a:ext cx="2828327" cy="3997637"/>
          </a:xfrm>
          <a:prstGeom prst="rect">
            <a:avLst/>
          </a:prstGeom>
        </p:spPr>
      </p:pic>
      <p:cxnSp>
        <p:nvCxnSpPr>
          <p:cNvPr id="18" name="Straight Connector 17">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461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87E68-FFED-460B-9007-9F31936F825C}"/>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Naïve Bayes</a:t>
            </a:r>
          </a:p>
        </p:txBody>
      </p:sp>
      <p:pic>
        <p:nvPicPr>
          <p:cNvPr id="5" name="Content Placeholder 4">
            <a:extLst>
              <a:ext uri="{FF2B5EF4-FFF2-40B4-BE49-F238E27FC236}">
                <a16:creationId xmlns:a16="http://schemas.microsoft.com/office/drawing/2014/main" id="{E3C4E339-27C1-4562-B9B6-30A7C66D8794}"/>
              </a:ext>
            </a:extLst>
          </p:cNvPr>
          <p:cNvPicPr>
            <a:picLocks noGrp="1" noChangeAspect="1"/>
          </p:cNvPicPr>
          <p:nvPr>
            <p:ph sz="half" idx="1"/>
          </p:nvPr>
        </p:nvPicPr>
        <p:blipFill>
          <a:blip r:embed="rId2"/>
          <a:stretch>
            <a:fillRect/>
          </a:stretch>
        </p:blipFill>
        <p:spPr>
          <a:xfrm>
            <a:off x="320040" y="991972"/>
            <a:ext cx="3425609" cy="2629154"/>
          </a:xfrm>
          <a:prstGeom prst="rect">
            <a:avLst/>
          </a:prstGeom>
        </p:spPr>
      </p:pic>
      <p:pic>
        <p:nvPicPr>
          <p:cNvPr id="7" name="Picture 6">
            <a:extLst>
              <a:ext uri="{FF2B5EF4-FFF2-40B4-BE49-F238E27FC236}">
                <a16:creationId xmlns:a16="http://schemas.microsoft.com/office/drawing/2014/main" id="{769D370C-6C7B-4E19-8F8F-13AF1ED0663C}"/>
              </a:ext>
            </a:extLst>
          </p:cNvPr>
          <p:cNvPicPr>
            <a:picLocks noChangeAspect="1"/>
          </p:cNvPicPr>
          <p:nvPr/>
        </p:nvPicPr>
        <p:blipFill>
          <a:blip r:embed="rId3"/>
          <a:stretch>
            <a:fillRect/>
          </a:stretch>
        </p:blipFill>
        <p:spPr>
          <a:xfrm>
            <a:off x="4385729" y="1461094"/>
            <a:ext cx="3433324" cy="1690911"/>
          </a:xfrm>
          <a:prstGeom prst="rect">
            <a:avLst/>
          </a:prstGeom>
        </p:spPr>
      </p:pic>
      <p:cxnSp>
        <p:nvCxnSpPr>
          <p:cNvPr id="16" name="Straight Connector 15">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3ADC76C8-69B8-47BC-A301-BC38A5E1FC93}"/>
              </a:ext>
            </a:extLst>
          </p:cNvPr>
          <p:cNvPicPr>
            <a:picLocks noGrp="1" noChangeAspect="1"/>
          </p:cNvPicPr>
          <p:nvPr>
            <p:ph sz="half" idx="2"/>
          </p:nvPr>
        </p:nvPicPr>
        <p:blipFill>
          <a:blip r:embed="rId4"/>
          <a:stretch>
            <a:fillRect/>
          </a:stretch>
        </p:blipFill>
        <p:spPr>
          <a:xfrm>
            <a:off x="8727531" y="330045"/>
            <a:ext cx="2868303" cy="3997637"/>
          </a:xfrm>
          <a:prstGeom prst="rect">
            <a:avLst/>
          </a:prstGeom>
        </p:spPr>
      </p:pic>
      <p:cxnSp>
        <p:nvCxnSpPr>
          <p:cNvPr id="18" name="Straight Connector 17">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474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2CB82-94B8-4633-A8FE-C63D104097E1}"/>
              </a:ext>
            </a:extLst>
          </p:cNvPr>
          <p:cNvSpPr>
            <a:spLocks noGrp="1"/>
          </p:cNvSpPr>
          <p:nvPr>
            <p:ph type="title"/>
          </p:nvPr>
        </p:nvSpPr>
        <p:spPr>
          <a:xfrm>
            <a:off x="838200" y="963877"/>
            <a:ext cx="3494362" cy="4930246"/>
          </a:xfrm>
        </p:spPr>
        <p:txBody>
          <a:bodyPr>
            <a:normAutofit/>
          </a:bodyPr>
          <a:lstStyle/>
          <a:p>
            <a:pPr algn="r"/>
            <a:r>
              <a:rPr lang="en-US" dirty="0"/>
              <a:t>Conclusion</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52C608-9170-4D74-A7F6-17179D7149AB}"/>
              </a:ext>
            </a:extLst>
          </p:cNvPr>
          <p:cNvSpPr>
            <a:spLocks noGrp="1"/>
          </p:cNvSpPr>
          <p:nvPr>
            <p:ph idx="1"/>
          </p:nvPr>
        </p:nvSpPr>
        <p:spPr>
          <a:xfrm>
            <a:off x="4976031" y="963877"/>
            <a:ext cx="6377769" cy="4930246"/>
          </a:xfrm>
        </p:spPr>
        <p:txBody>
          <a:bodyPr anchor="ctr">
            <a:normAutofit/>
          </a:bodyPr>
          <a:lstStyle/>
          <a:p>
            <a:r>
              <a:rPr lang="en-US" sz="2200" dirty="0"/>
              <a:t>Decision Tree, Random Forest, Logistic Regression and Naïve Bayes models are used to detect fraud.</a:t>
            </a:r>
          </a:p>
          <a:p>
            <a:r>
              <a:rPr lang="en-US" sz="2200" dirty="0"/>
              <a:t>Decision Tree and Random Forest came out on top with an accuracy ~ 100%.</a:t>
            </a:r>
          </a:p>
          <a:p>
            <a:r>
              <a:rPr lang="en-US" sz="2200" dirty="0"/>
              <a:t>Logistic Regression and Naïve Bayes were able to produce accuracy close to 96%.</a:t>
            </a:r>
          </a:p>
          <a:p>
            <a:r>
              <a:rPr lang="en-US" sz="2200" dirty="0"/>
              <a:t>Out of Decision Tree and Random Forest, I’ll go with Random Forest as my model to perform Fraud Detection because when new data points are introduced into the model, Random Forest performs better than Decision tree as it takes the Average of multiple decision trees to classify the data.</a:t>
            </a:r>
          </a:p>
        </p:txBody>
      </p:sp>
    </p:spTree>
    <p:extLst>
      <p:ext uri="{BB962C8B-B14F-4D97-AF65-F5344CB8AC3E}">
        <p14:creationId xmlns:p14="http://schemas.microsoft.com/office/powerpoint/2010/main" val="374766836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686F8EE-93B0-45E5-8ED0-F4E49BC1A977}"/>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dirty="0">
                <a:solidFill>
                  <a:schemeClr val="tx1"/>
                </a:solidFill>
                <a:latin typeface="+mj-lt"/>
                <a:ea typeface="+mj-ea"/>
                <a:cs typeface="+mj-cs"/>
              </a:rPr>
              <a:t>THANK YOU</a:t>
            </a:r>
          </a:p>
        </p:txBody>
      </p:sp>
      <p:sp>
        <p:nvSpPr>
          <p:cNvPr id="18"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68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6C3CD769-D0C6-4B52-8BB7-FC9325DBE6FD}"/>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Exploratory Data Analysis</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12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D46E9-F682-487D-A69F-5A718956FCFC}"/>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Variables in Dataset</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E62719-C751-4B23-A86C-E1ABA22CB6B5}"/>
              </a:ext>
            </a:extLst>
          </p:cNvPr>
          <p:cNvSpPr>
            <a:spLocks noGrp="1"/>
          </p:cNvSpPr>
          <p:nvPr>
            <p:ph idx="1"/>
          </p:nvPr>
        </p:nvSpPr>
        <p:spPr>
          <a:xfrm>
            <a:off x="4976031" y="963877"/>
            <a:ext cx="6377769" cy="4930246"/>
          </a:xfrm>
        </p:spPr>
        <p:txBody>
          <a:bodyPr anchor="ctr">
            <a:normAutofit/>
          </a:bodyPr>
          <a:lstStyle/>
          <a:p>
            <a:r>
              <a:rPr lang="en-US" sz="2000" dirty="0"/>
              <a:t>‘Distance from Home’, </a:t>
            </a:r>
          </a:p>
          <a:p>
            <a:r>
              <a:rPr lang="en-US" sz="2000" dirty="0"/>
              <a:t>‘Distance from Last Transaction’, </a:t>
            </a:r>
          </a:p>
          <a:p>
            <a:r>
              <a:rPr lang="en-US" sz="2000" dirty="0"/>
              <a:t>‘Ratio to Median Purchase Price’, </a:t>
            </a:r>
          </a:p>
          <a:p>
            <a:r>
              <a:rPr lang="en-US" sz="2000" dirty="0"/>
              <a:t>‘Repeat Retailer’, </a:t>
            </a:r>
          </a:p>
          <a:p>
            <a:r>
              <a:rPr lang="en-US" sz="2000" dirty="0"/>
              <a:t>‘Used Chip’, </a:t>
            </a:r>
          </a:p>
          <a:p>
            <a:r>
              <a:rPr lang="en-US" sz="2000" dirty="0"/>
              <a:t>‘Used Pin Number’, </a:t>
            </a:r>
          </a:p>
          <a:p>
            <a:r>
              <a:rPr lang="en-US" sz="2000" dirty="0"/>
              <a:t>‘Online Order’, </a:t>
            </a:r>
          </a:p>
          <a:p>
            <a:r>
              <a:rPr lang="en-US" sz="2000" dirty="0"/>
              <a:t>‘Fraud’</a:t>
            </a:r>
          </a:p>
        </p:txBody>
      </p:sp>
    </p:spTree>
    <p:extLst>
      <p:ext uri="{BB962C8B-B14F-4D97-AF65-F5344CB8AC3E}">
        <p14:creationId xmlns:p14="http://schemas.microsoft.com/office/powerpoint/2010/main" val="125892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EB81473-569D-4BA7-9F32-8556FAC49112}"/>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Nulls in Each column</a:t>
            </a:r>
          </a:p>
        </p:txBody>
      </p:sp>
      <p:graphicFrame>
        <p:nvGraphicFramePr>
          <p:cNvPr id="5" name="Content Placeholder 2">
            <a:extLst>
              <a:ext uri="{FF2B5EF4-FFF2-40B4-BE49-F238E27FC236}">
                <a16:creationId xmlns:a16="http://schemas.microsoft.com/office/drawing/2014/main" id="{88A84CCC-47C7-4209-B722-D4FA4DF1049B}"/>
              </a:ext>
            </a:extLst>
          </p:cNvPr>
          <p:cNvGraphicFramePr>
            <a:graphicFrameLocks noGrp="1"/>
          </p:cNvGraphicFramePr>
          <p:nvPr>
            <p:ph idx="1"/>
            <p:extLst>
              <p:ext uri="{D42A27DB-BD31-4B8C-83A1-F6EECF244321}">
                <p14:modId xmlns:p14="http://schemas.microsoft.com/office/powerpoint/2010/main" val="262774630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407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87FA089-772F-45B2-A921-EF0454375117}"/>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Percentage of Nulls in each column</a:t>
            </a:r>
          </a:p>
        </p:txBody>
      </p:sp>
      <p:graphicFrame>
        <p:nvGraphicFramePr>
          <p:cNvPr id="5" name="Content Placeholder 2">
            <a:extLst>
              <a:ext uri="{FF2B5EF4-FFF2-40B4-BE49-F238E27FC236}">
                <a16:creationId xmlns:a16="http://schemas.microsoft.com/office/drawing/2014/main" id="{FB88C11B-E55A-4EA4-9119-427AA0093052}"/>
              </a:ext>
            </a:extLst>
          </p:cNvPr>
          <p:cNvGraphicFramePr>
            <a:graphicFrameLocks noGrp="1"/>
          </p:cNvGraphicFramePr>
          <p:nvPr>
            <p:ph idx="1"/>
            <p:extLst>
              <p:ext uri="{D42A27DB-BD31-4B8C-83A1-F6EECF244321}">
                <p14:modId xmlns:p14="http://schemas.microsoft.com/office/powerpoint/2010/main" val="300059411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29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61CDA8F-670B-44BE-ADB9-936D04F851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Pictorial representation of Null data</a:t>
            </a:r>
          </a:p>
        </p:txBody>
      </p:sp>
      <p:sp>
        <p:nvSpPr>
          <p:cNvPr id="3" name="Content Placeholder 2">
            <a:extLst>
              <a:ext uri="{FF2B5EF4-FFF2-40B4-BE49-F238E27FC236}">
                <a16:creationId xmlns:a16="http://schemas.microsoft.com/office/drawing/2014/main" id="{4EEE48F5-83A8-4E88-9C60-CAE6586C569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9B468F0-A176-4881-8B52-EF4687CE5106}"/>
              </a:ext>
            </a:extLst>
          </p:cNvPr>
          <p:cNvPicPr>
            <a:picLocks noChangeAspect="1"/>
          </p:cNvPicPr>
          <p:nvPr/>
        </p:nvPicPr>
        <p:blipFill>
          <a:blip r:embed="rId2"/>
          <a:stretch>
            <a:fillRect/>
          </a:stretch>
        </p:blipFill>
        <p:spPr>
          <a:xfrm>
            <a:off x="703385" y="1702191"/>
            <a:ext cx="10803987" cy="4512342"/>
          </a:xfrm>
          <a:prstGeom prst="rect">
            <a:avLst/>
          </a:prstGeom>
        </p:spPr>
      </p:pic>
    </p:spTree>
    <p:extLst>
      <p:ext uri="{BB962C8B-B14F-4D97-AF65-F5344CB8AC3E}">
        <p14:creationId xmlns:p14="http://schemas.microsoft.com/office/powerpoint/2010/main" val="192515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9">
            <a:extLst>
              <a:ext uri="{FF2B5EF4-FFF2-40B4-BE49-F238E27FC236}">
                <a16:creationId xmlns:a16="http://schemas.microsoft.com/office/drawing/2014/main" id="{CEED6495-4761-4B25-A459-7E076F7F0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4DB0E-BBE3-474F-881B-166C34732D27}"/>
              </a:ext>
            </a:extLst>
          </p:cNvPr>
          <p:cNvSpPr>
            <a:spLocks noGrp="1"/>
          </p:cNvSpPr>
          <p:nvPr>
            <p:ph type="title"/>
          </p:nvPr>
        </p:nvSpPr>
        <p:spPr>
          <a:xfrm>
            <a:off x="8036434" y="891541"/>
            <a:ext cx="3433187" cy="4074074"/>
          </a:xfrm>
        </p:spPr>
        <p:txBody>
          <a:bodyPr vert="horz" lIns="91440" tIns="45720" rIns="91440" bIns="45720" rtlCol="0" anchor="b">
            <a:normAutofit/>
          </a:bodyPr>
          <a:lstStyle/>
          <a:p>
            <a:r>
              <a:rPr lang="en-US" sz="6000"/>
              <a:t>Frequency Analysis:</a:t>
            </a:r>
          </a:p>
        </p:txBody>
      </p:sp>
      <p:sp>
        <p:nvSpPr>
          <p:cNvPr id="49" name="Rectangle 41">
            <a:extLst>
              <a:ext uri="{FF2B5EF4-FFF2-40B4-BE49-F238E27FC236}">
                <a16:creationId xmlns:a16="http://schemas.microsoft.com/office/drawing/2014/main" id="{6DFC8BBB-F5EF-447C-9932-D8B429718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1656BC2-5B0E-4887-8178-A025D262045D}"/>
              </a:ext>
            </a:extLst>
          </p:cNvPr>
          <p:cNvPicPr>
            <a:picLocks noChangeAspect="1"/>
          </p:cNvPicPr>
          <p:nvPr/>
        </p:nvPicPr>
        <p:blipFill>
          <a:blip r:embed="rId2"/>
          <a:stretch>
            <a:fillRect/>
          </a:stretch>
        </p:blipFill>
        <p:spPr>
          <a:xfrm>
            <a:off x="1047472" y="4013991"/>
            <a:ext cx="3147436" cy="1518819"/>
          </a:xfrm>
          <a:prstGeom prst="rect">
            <a:avLst/>
          </a:prstGeom>
          <a:effectLst>
            <a:outerShdw blurRad="406400" dist="317500" dir="5400000" sx="89000" sy="89000" rotWithShape="0">
              <a:prstClr val="black">
                <a:alpha val="15000"/>
              </a:prstClr>
            </a:outerShdw>
          </a:effectLst>
        </p:spPr>
      </p:pic>
      <p:pic>
        <p:nvPicPr>
          <p:cNvPr id="11" name="Picture 10">
            <a:extLst>
              <a:ext uri="{FF2B5EF4-FFF2-40B4-BE49-F238E27FC236}">
                <a16:creationId xmlns:a16="http://schemas.microsoft.com/office/drawing/2014/main" id="{A69E0A68-E6ED-46FA-8249-199414CD6AEB}"/>
              </a:ext>
            </a:extLst>
          </p:cNvPr>
          <p:cNvPicPr>
            <a:picLocks noChangeAspect="1"/>
          </p:cNvPicPr>
          <p:nvPr/>
        </p:nvPicPr>
        <p:blipFill>
          <a:blip r:embed="rId3"/>
          <a:stretch>
            <a:fillRect/>
          </a:stretch>
        </p:blipFill>
        <p:spPr>
          <a:xfrm>
            <a:off x="1044110" y="1356958"/>
            <a:ext cx="3150797" cy="1447663"/>
          </a:xfrm>
          <a:prstGeom prst="rect">
            <a:avLst/>
          </a:prstGeom>
          <a:effectLst>
            <a:outerShdw blurRad="406400" dist="317500" dir="5400000" sx="89000" sy="89000" rotWithShape="0">
              <a:prstClr val="black">
                <a:alpha val="15000"/>
              </a:prstClr>
            </a:outerShdw>
          </a:effectLst>
        </p:spPr>
      </p:pic>
      <p:pic>
        <p:nvPicPr>
          <p:cNvPr id="9" name="Picture 8">
            <a:extLst>
              <a:ext uri="{FF2B5EF4-FFF2-40B4-BE49-F238E27FC236}">
                <a16:creationId xmlns:a16="http://schemas.microsoft.com/office/drawing/2014/main" id="{76661B3B-21CE-4FF5-BFE8-F7842C4E0D26}"/>
              </a:ext>
            </a:extLst>
          </p:cNvPr>
          <p:cNvPicPr>
            <a:picLocks noChangeAspect="1"/>
          </p:cNvPicPr>
          <p:nvPr/>
        </p:nvPicPr>
        <p:blipFill>
          <a:blip r:embed="rId4"/>
          <a:stretch>
            <a:fillRect/>
          </a:stretch>
        </p:blipFill>
        <p:spPr>
          <a:xfrm>
            <a:off x="4553871" y="1314001"/>
            <a:ext cx="3099226" cy="1549612"/>
          </a:xfrm>
          <a:prstGeom prst="rect">
            <a:avLst/>
          </a:prstGeom>
          <a:effectLst>
            <a:outerShdw blurRad="406400" dist="317500" dir="5400000" sx="89000" sy="89000" rotWithShape="0">
              <a:prstClr val="black">
                <a:alpha val="15000"/>
              </a:prstClr>
            </a:outerShdw>
          </a:effectLst>
        </p:spPr>
      </p:pic>
      <p:pic>
        <p:nvPicPr>
          <p:cNvPr id="10" name="Picture 9">
            <a:extLst>
              <a:ext uri="{FF2B5EF4-FFF2-40B4-BE49-F238E27FC236}">
                <a16:creationId xmlns:a16="http://schemas.microsoft.com/office/drawing/2014/main" id="{F45A9E56-3306-472F-9F87-0F50370E0C47}"/>
              </a:ext>
            </a:extLst>
          </p:cNvPr>
          <p:cNvPicPr>
            <a:picLocks noChangeAspect="1"/>
          </p:cNvPicPr>
          <p:nvPr/>
        </p:nvPicPr>
        <p:blipFill>
          <a:blip r:embed="rId5"/>
          <a:stretch>
            <a:fillRect/>
          </a:stretch>
        </p:blipFill>
        <p:spPr>
          <a:xfrm>
            <a:off x="4553870" y="3869546"/>
            <a:ext cx="3099226" cy="1811518"/>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39670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40563-7EC9-4232-9C26-56ABB1E766EA}"/>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Correlation Matrix</a:t>
            </a:r>
          </a:p>
        </p:txBody>
      </p:sp>
      <p:pic>
        <p:nvPicPr>
          <p:cNvPr id="5" name="Content Placeholder 4" descr="A picture containing drawing&#10;&#10;Description automatically generated">
            <a:extLst>
              <a:ext uri="{FF2B5EF4-FFF2-40B4-BE49-F238E27FC236}">
                <a16:creationId xmlns:a16="http://schemas.microsoft.com/office/drawing/2014/main" id="{6AD4C3C2-4563-4747-9F0B-3AC2C59950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228"/>
          <a:stretch/>
        </p:blipFill>
        <p:spPr>
          <a:xfrm>
            <a:off x="4972593" y="10"/>
            <a:ext cx="7219407" cy="6857990"/>
          </a:xfrm>
          <a:prstGeom prst="rect">
            <a:avLst/>
          </a:prstGeom>
        </p:spPr>
      </p:pic>
    </p:spTree>
    <p:extLst>
      <p:ext uri="{BB962C8B-B14F-4D97-AF65-F5344CB8AC3E}">
        <p14:creationId xmlns:p14="http://schemas.microsoft.com/office/powerpoint/2010/main" val="581969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879</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Calibri Light</vt:lpstr>
      <vt:lpstr>Courier New</vt:lpstr>
      <vt:lpstr>Myriad Pro</vt:lpstr>
      <vt:lpstr>Trebuchet MS</vt:lpstr>
      <vt:lpstr>Wingdings</vt:lpstr>
      <vt:lpstr>Office Theme</vt:lpstr>
      <vt:lpstr>Corp PPT Template 2017_16x9</vt:lpstr>
      <vt:lpstr>Fraud Detection</vt:lpstr>
      <vt:lpstr>Problem Statement</vt:lpstr>
      <vt:lpstr>Exploratory Data Analysis</vt:lpstr>
      <vt:lpstr>Variables in Dataset</vt:lpstr>
      <vt:lpstr>Nulls in Each column</vt:lpstr>
      <vt:lpstr>Percentage of Nulls in each column</vt:lpstr>
      <vt:lpstr>Pictorial representation of Null data</vt:lpstr>
      <vt:lpstr>Frequency Analysis:</vt:lpstr>
      <vt:lpstr>Correlation Matrix</vt:lpstr>
      <vt:lpstr>Solution Architect and Approach : Fraud Detection</vt:lpstr>
      <vt:lpstr>Exploratory Analysis on the Data- Conclusion</vt:lpstr>
      <vt:lpstr>Solution Architect and Approach : Detect Fraud</vt:lpstr>
      <vt:lpstr>Decision Trees</vt:lpstr>
      <vt:lpstr>Decision Trees Metrics</vt:lpstr>
      <vt:lpstr>PowerPoint Presentation</vt:lpstr>
      <vt:lpstr>Random Forest</vt:lpstr>
      <vt:lpstr>Random Forest Metrics</vt:lpstr>
      <vt:lpstr>PowerPoint Presentation</vt:lpstr>
      <vt:lpstr>Logistic Regression and Naïve Bayes</vt:lpstr>
      <vt:lpstr>Logistic Regression</vt:lpstr>
      <vt:lpstr>Naïve Bayes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dc:title>
  <dc:creator>Harish Pasupuleti (Tata Consultancy Services)</dc:creator>
  <cp:lastModifiedBy>Harish Pasupuleti (Tata Consultancy Services)</cp:lastModifiedBy>
  <cp:revision>1</cp:revision>
  <dcterms:created xsi:type="dcterms:W3CDTF">2020-03-01T12:19:50Z</dcterms:created>
  <dcterms:modified xsi:type="dcterms:W3CDTF">2020-03-01T12:24:14Z</dcterms:modified>
</cp:coreProperties>
</file>