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3"/>
  </p:notesMasterIdLst>
  <p:sldIdLst>
    <p:sldId id="256" r:id="rId3"/>
    <p:sldId id="277" r:id="rId4"/>
    <p:sldId id="286" r:id="rId5"/>
    <p:sldId id="270" r:id="rId6"/>
    <p:sldId id="269" r:id="rId7"/>
    <p:sldId id="271" r:id="rId8"/>
    <p:sldId id="268" r:id="rId9"/>
    <p:sldId id="272" r:id="rId10"/>
    <p:sldId id="275" r:id="rId11"/>
    <p:sldId id="274" r:id="rId12"/>
    <p:sldId id="273" r:id="rId13"/>
    <p:sldId id="278" r:id="rId14"/>
    <p:sldId id="279" r:id="rId15"/>
    <p:sldId id="285" r:id="rId16"/>
    <p:sldId id="281" r:id="rId17"/>
    <p:sldId id="282" r:id="rId18"/>
    <p:sldId id="283" r:id="rId19"/>
    <p:sldId id="284" r:id="rId20"/>
    <p:sldId id="276" r:id="rId21"/>
    <p:sldId id="28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6397" autoAdjust="0"/>
  </p:normalViewPr>
  <p:slideViewPr>
    <p:cSldViewPr snapToGrid="0">
      <p:cViewPr>
        <p:scale>
          <a:sx n="75" d="100"/>
          <a:sy n="75" d="100"/>
        </p:scale>
        <p:origin x="888" y="549"/>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7" d="100"/>
          <a:sy n="77"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iagrams/_rels/data5.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ata6.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27.png"/><Relationship Id="rId7" Type="http://schemas.openxmlformats.org/officeDocument/2006/relationships/image" Target="../media/image42.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28.svg"/><Relationship Id="rId9" Type="http://schemas.openxmlformats.org/officeDocument/2006/relationships/image" Target="../media/image44.png"/></Relationships>
</file>

<file path=ppt/diagrams/_rels/data7.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6.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27.png"/><Relationship Id="rId7" Type="http://schemas.openxmlformats.org/officeDocument/2006/relationships/image" Target="../media/image42.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28.svg"/><Relationship Id="rId9" Type="http://schemas.openxmlformats.org/officeDocument/2006/relationships/image" Target="../media/image44.png"/></Relationships>
</file>

<file path=ppt/diagrams/_rels/drawing7.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22C0A04-8736-472F-9763-502230BDA3BE}"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4D59E6A1-8A57-4259-AD4E-597ECAECD5AF}">
      <dgm:prSet/>
      <dgm:spPr/>
      <dgm:t>
        <a:bodyPr/>
        <a:lstStyle/>
        <a:p>
          <a:r>
            <a:rPr lang="en-US"/>
            <a:t>The dataset here is a sample of the transactions made in a retail store. The store wants to know better the customer purchase behaviour against different products. Specifically, here the problem is a regression problem where we are trying to predict the dependent variable (the amount of purchase) with the help of the information contained in the other variables.</a:t>
          </a:r>
        </a:p>
      </dgm:t>
    </dgm:pt>
    <dgm:pt modelId="{565927CA-EE56-4ECF-99F1-D51230937D45}" type="parTrans" cxnId="{C70BDB19-EE10-4C13-A28B-2A4DAD882D41}">
      <dgm:prSet/>
      <dgm:spPr/>
      <dgm:t>
        <a:bodyPr/>
        <a:lstStyle/>
        <a:p>
          <a:endParaRPr lang="en-US"/>
        </a:p>
      </dgm:t>
    </dgm:pt>
    <dgm:pt modelId="{ADA4C3FC-BAE2-4E89-8040-6375E479B65A}" type="sibTrans" cxnId="{C70BDB19-EE10-4C13-A28B-2A4DAD882D41}">
      <dgm:prSet/>
      <dgm:spPr/>
      <dgm:t>
        <a:bodyPr/>
        <a:lstStyle/>
        <a:p>
          <a:endParaRPr lang="en-US"/>
        </a:p>
      </dgm:t>
    </dgm:pt>
    <dgm:pt modelId="{EEA1D2E7-2507-428A-B7ED-4D1F44B2AE49}">
      <dgm:prSet/>
      <dgm:spPr/>
      <dgm:t>
        <a:bodyPr/>
        <a:lstStyle/>
        <a:p>
          <a:r>
            <a:rPr lang="en-US"/>
            <a:t>Classification problem can also be settled in this dataset since several variables are categorical, and some other approaches could be "Predicting the age of the consumer" or even "Predict the category of goods bought". This dataset is also particularly convenient for clustering and maybe find different clusters of consumers within it.</a:t>
          </a:r>
        </a:p>
      </dgm:t>
    </dgm:pt>
    <dgm:pt modelId="{968F25D3-CAD0-45E1-B54F-674899F0041E}" type="parTrans" cxnId="{36D7AA04-18E2-4ABD-B34D-1D15B35DEE4F}">
      <dgm:prSet/>
      <dgm:spPr/>
      <dgm:t>
        <a:bodyPr/>
        <a:lstStyle/>
        <a:p>
          <a:endParaRPr lang="en-US"/>
        </a:p>
      </dgm:t>
    </dgm:pt>
    <dgm:pt modelId="{24B3212A-1F27-421A-8CFF-89D5DCA445C5}" type="sibTrans" cxnId="{36D7AA04-18E2-4ABD-B34D-1D15B35DEE4F}">
      <dgm:prSet/>
      <dgm:spPr/>
      <dgm:t>
        <a:bodyPr/>
        <a:lstStyle/>
        <a:p>
          <a:endParaRPr lang="en-US"/>
        </a:p>
      </dgm:t>
    </dgm:pt>
    <dgm:pt modelId="{0C346A0D-1CB4-46F2-91B3-B487577195B3}" type="pres">
      <dgm:prSet presAssocID="{222C0A04-8736-472F-9763-502230BDA3BE}" presName="vert0" presStyleCnt="0">
        <dgm:presLayoutVars>
          <dgm:dir/>
          <dgm:animOne val="branch"/>
          <dgm:animLvl val="lvl"/>
        </dgm:presLayoutVars>
      </dgm:prSet>
      <dgm:spPr/>
    </dgm:pt>
    <dgm:pt modelId="{36B35667-834B-4BB0-A18A-B821662EFA07}" type="pres">
      <dgm:prSet presAssocID="{4D59E6A1-8A57-4259-AD4E-597ECAECD5AF}" presName="thickLine" presStyleLbl="alignNode1" presStyleIdx="0" presStyleCnt="2"/>
      <dgm:spPr/>
    </dgm:pt>
    <dgm:pt modelId="{B57D5C7C-127B-4208-AD49-D81CB23F9368}" type="pres">
      <dgm:prSet presAssocID="{4D59E6A1-8A57-4259-AD4E-597ECAECD5AF}" presName="horz1" presStyleCnt="0"/>
      <dgm:spPr/>
    </dgm:pt>
    <dgm:pt modelId="{291B4B3E-B133-4F11-AF59-2E48F3AE9A4E}" type="pres">
      <dgm:prSet presAssocID="{4D59E6A1-8A57-4259-AD4E-597ECAECD5AF}" presName="tx1" presStyleLbl="revTx" presStyleIdx="0" presStyleCnt="2"/>
      <dgm:spPr/>
    </dgm:pt>
    <dgm:pt modelId="{F55E94CE-CA62-4077-B71A-3AAC78FC7284}" type="pres">
      <dgm:prSet presAssocID="{4D59E6A1-8A57-4259-AD4E-597ECAECD5AF}" presName="vert1" presStyleCnt="0"/>
      <dgm:spPr/>
    </dgm:pt>
    <dgm:pt modelId="{848F107D-061F-4E18-B688-73D43C8BEFF6}" type="pres">
      <dgm:prSet presAssocID="{EEA1D2E7-2507-428A-B7ED-4D1F44B2AE49}" presName="thickLine" presStyleLbl="alignNode1" presStyleIdx="1" presStyleCnt="2"/>
      <dgm:spPr/>
    </dgm:pt>
    <dgm:pt modelId="{482D76B7-4E4B-438D-8417-7166FA8F8A14}" type="pres">
      <dgm:prSet presAssocID="{EEA1D2E7-2507-428A-B7ED-4D1F44B2AE49}" presName="horz1" presStyleCnt="0"/>
      <dgm:spPr/>
    </dgm:pt>
    <dgm:pt modelId="{7DB9C770-60F5-4A12-8CF9-CC4481A16770}" type="pres">
      <dgm:prSet presAssocID="{EEA1D2E7-2507-428A-B7ED-4D1F44B2AE49}" presName="tx1" presStyleLbl="revTx" presStyleIdx="1" presStyleCnt="2"/>
      <dgm:spPr/>
    </dgm:pt>
    <dgm:pt modelId="{B36A1D34-5383-4C65-91C8-1C3B4CA96371}" type="pres">
      <dgm:prSet presAssocID="{EEA1D2E7-2507-428A-B7ED-4D1F44B2AE49}" presName="vert1" presStyleCnt="0"/>
      <dgm:spPr/>
    </dgm:pt>
  </dgm:ptLst>
  <dgm:cxnLst>
    <dgm:cxn modelId="{36D7AA04-18E2-4ABD-B34D-1D15B35DEE4F}" srcId="{222C0A04-8736-472F-9763-502230BDA3BE}" destId="{EEA1D2E7-2507-428A-B7ED-4D1F44B2AE49}" srcOrd="1" destOrd="0" parTransId="{968F25D3-CAD0-45E1-B54F-674899F0041E}" sibTransId="{24B3212A-1F27-421A-8CFF-89D5DCA445C5}"/>
    <dgm:cxn modelId="{C70BDB19-EE10-4C13-A28B-2A4DAD882D41}" srcId="{222C0A04-8736-472F-9763-502230BDA3BE}" destId="{4D59E6A1-8A57-4259-AD4E-597ECAECD5AF}" srcOrd="0" destOrd="0" parTransId="{565927CA-EE56-4ECF-99F1-D51230937D45}" sibTransId="{ADA4C3FC-BAE2-4E89-8040-6375E479B65A}"/>
    <dgm:cxn modelId="{E03C949E-3BB6-4057-91EA-63D2C0D85D28}" type="presOf" srcId="{4D59E6A1-8A57-4259-AD4E-597ECAECD5AF}" destId="{291B4B3E-B133-4F11-AF59-2E48F3AE9A4E}" srcOrd="0" destOrd="0" presId="urn:microsoft.com/office/officeart/2008/layout/LinedList"/>
    <dgm:cxn modelId="{F39C98B1-D64A-4236-B24E-5089444C7EA3}" type="presOf" srcId="{EEA1D2E7-2507-428A-B7ED-4D1F44B2AE49}" destId="{7DB9C770-60F5-4A12-8CF9-CC4481A16770}" srcOrd="0" destOrd="0" presId="urn:microsoft.com/office/officeart/2008/layout/LinedList"/>
    <dgm:cxn modelId="{87BFE4CF-F6D0-4D5F-B62C-4F89AFF08577}" type="presOf" srcId="{222C0A04-8736-472F-9763-502230BDA3BE}" destId="{0C346A0D-1CB4-46F2-91B3-B487577195B3}" srcOrd="0" destOrd="0" presId="urn:microsoft.com/office/officeart/2008/layout/LinedList"/>
    <dgm:cxn modelId="{251B7468-F37C-4E59-B91C-CC91CD02F769}" type="presParOf" srcId="{0C346A0D-1CB4-46F2-91B3-B487577195B3}" destId="{36B35667-834B-4BB0-A18A-B821662EFA07}" srcOrd="0" destOrd="0" presId="urn:microsoft.com/office/officeart/2008/layout/LinedList"/>
    <dgm:cxn modelId="{5BECC633-A263-4766-8819-FAACCF836845}" type="presParOf" srcId="{0C346A0D-1CB4-46F2-91B3-B487577195B3}" destId="{B57D5C7C-127B-4208-AD49-D81CB23F9368}" srcOrd="1" destOrd="0" presId="urn:microsoft.com/office/officeart/2008/layout/LinedList"/>
    <dgm:cxn modelId="{AB007400-F9C0-46A2-B0D4-264DCE9D6771}" type="presParOf" srcId="{B57D5C7C-127B-4208-AD49-D81CB23F9368}" destId="{291B4B3E-B133-4F11-AF59-2E48F3AE9A4E}" srcOrd="0" destOrd="0" presId="urn:microsoft.com/office/officeart/2008/layout/LinedList"/>
    <dgm:cxn modelId="{15112118-A52D-45B1-A2F0-DF27587FD12B}" type="presParOf" srcId="{B57D5C7C-127B-4208-AD49-D81CB23F9368}" destId="{F55E94CE-CA62-4077-B71A-3AAC78FC7284}" srcOrd="1" destOrd="0" presId="urn:microsoft.com/office/officeart/2008/layout/LinedList"/>
    <dgm:cxn modelId="{A0973E25-CA6C-4644-BD88-EDB318D9CF3C}" type="presParOf" srcId="{0C346A0D-1CB4-46F2-91B3-B487577195B3}" destId="{848F107D-061F-4E18-B688-73D43C8BEFF6}" srcOrd="2" destOrd="0" presId="urn:microsoft.com/office/officeart/2008/layout/LinedList"/>
    <dgm:cxn modelId="{BA6D1B46-5F5B-44AB-9253-03B4B652684E}" type="presParOf" srcId="{0C346A0D-1CB4-46F2-91B3-B487577195B3}" destId="{482D76B7-4E4B-438D-8417-7166FA8F8A14}" srcOrd="3" destOrd="0" presId="urn:microsoft.com/office/officeart/2008/layout/LinedList"/>
    <dgm:cxn modelId="{12A17209-90AE-4E75-81D2-5FC7DC59D401}" type="presParOf" srcId="{482D76B7-4E4B-438D-8417-7166FA8F8A14}" destId="{7DB9C770-60F5-4A12-8CF9-CC4481A16770}" srcOrd="0" destOrd="0" presId="urn:microsoft.com/office/officeart/2008/layout/LinedList"/>
    <dgm:cxn modelId="{3FFCD6E4-A377-40B5-AF11-E99066874E90}" type="presParOf" srcId="{482D76B7-4E4B-438D-8417-7166FA8F8A14}" destId="{B36A1D34-5383-4C65-91C8-1C3B4CA9637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C5EA49-2949-498D-93B3-5613D7DB0A4C}"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1F0B9A6B-5809-45B0-820E-8CC692332132}">
      <dgm:prSet/>
      <dgm:spPr/>
      <dgm:t>
        <a:bodyPr/>
        <a:lstStyle/>
        <a:p>
          <a:r>
            <a:rPr lang="en-US"/>
            <a:t>'User_ID': 0, </a:t>
          </a:r>
        </a:p>
      </dgm:t>
    </dgm:pt>
    <dgm:pt modelId="{A1B79761-895D-4107-9517-EFEC5B325133}" type="parTrans" cxnId="{2F51970E-E6D5-46AB-8021-11D3F9806D2F}">
      <dgm:prSet/>
      <dgm:spPr/>
      <dgm:t>
        <a:bodyPr/>
        <a:lstStyle/>
        <a:p>
          <a:endParaRPr lang="en-US"/>
        </a:p>
      </dgm:t>
    </dgm:pt>
    <dgm:pt modelId="{AB7BFA74-AEE4-410B-BB12-01CF04D735D2}" type="sibTrans" cxnId="{2F51970E-E6D5-46AB-8021-11D3F9806D2F}">
      <dgm:prSet/>
      <dgm:spPr/>
      <dgm:t>
        <a:bodyPr/>
        <a:lstStyle/>
        <a:p>
          <a:endParaRPr lang="en-US"/>
        </a:p>
      </dgm:t>
    </dgm:pt>
    <dgm:pt modelId="{E8C368AA-0CF4-4AA3-A793-68BAE6A07B78}">
      <dgm:prSet/>
      <dgm:spPr/>
      <dgm:t>
        <a:bodyPr/>
        <a:lstStyle/>
        <a:p>
          <a:r>
            <a:rPr lang="en-US"/>
            <a:t>'Product_ID': 0, </a:t>
          </a:r>
        </a:p>
      </dgm:t>
    </dgm:pt>
    <dgm:pt modelId="{3633C847-BA94-4A2A-B95C-BC7EAEEF2341}" type="parTrans" cxnId="{9E003E23-5E33-483B-A728-AD8DD9C204F8}">
      <dgm:prSet/>
      <dgm:spPr/>
      <dgm:t>
        <a:bodyPr/>
        <a:lstStyle/>
        <a:p>
          <a:endParaRPr lang="en-US"/>
        </a:p>
      </dgm:t>
    </dgm:pt>
    <dgm:pt modelId="{A173DF64-E8DB-4736-8607-3337B91B7451}" type="sibTrans" cxnId="{9E003E23-5E33-483B-A728-AD8DD9C204F8}">
      <dgm:prSet/>
      <dgm:spPr/>
      <dgm:t>
        <a:bodyPr/>
        <a:lstStyle/>
        <a:p>
          <a:endParaRPr lang="en-US"/>
        </a:p>
      </dgm:t>
    </dgm:pt>
    <dgm:pt modelId="{7E10A584-BB9B-4A59-BDC0-171100CC4E99}">
      <dgm:prSet/>
      <dgm:spPr/>
      <dgm:t>
        <a:bodyPr/>
        <a:lstStyle/>
        <a:p>
          <a:r>
            <a:rPr lang="en-US"/>
            <a:t>'Gender': 0, </a:t>
          </a:r>
        </a:p>
      </dgm:t>
    </dgm:pt>
    <dgm:pt modelId="{0BBFE106-CBB7-4264-BA87-AEA7B9D9A023}" type="parTrans" cxnId="{5418E369-8CFF-4589-BF62-DE8D2E30A7A2}">
      <dgm:prSet/>
      <dgm:spPr/>
      <dgm:t>
        <a:bodyPr/>
        <a:lstStyle/>
        <a:p>
          <a:endParaRPr lang="en-US"/>
        </a:p>
      </dgm:t>
    </dgm:pt>
    <dgm:pt modelId="{1BB00695-C53D-49D8-8315-9469C490C1F7}" type="sibTrans" cxnId="{5418E369-8CFF-4589-BF62-DE8D2E30A7A2}">
      <dgm:prSet/>
      <dgm:spPr/>
      <dgm:t>
        <a:bodyPr/>
        <a:lstStyle/>
        <a:p>
          <a:endParaRPr lang="en-US"/>
        </a:p>
      </dgm:t>
    </dgm:pt>
    <dgm:pt modelId="{A00D2825-51F3-4C1B-9624-5D6E2FA9B659}">
      <dgm:prSet/>
      <dgm:spPr/>
      <dgm:t>
        <a:bodyPr/>
        <a:lstStyle/>
        <a:p>
          <a:r>
            <a:rPr lang="en-US"/>
            <a:t>'Age': 0, </a:t>
          </a:r>
        </a:p>
      </dgm:t>
    </dgm:pt>
    <dgm:pt modelId="{2E328865-D46F-4B41-AF45-5FC76527CA03}" type="parTrans" cxnId="{C71D9CE7-FEE2-4E76-AC89-FE6AF0A562E5}">
      <dgm:prSet/>
      <dgm:spPr/>
      <dgm:t>
        <a:bodyPr/>
        <a:lstStyle/>
        <a:p>
          <a:endParaRPr lang="en-US"/>
        </a:p>
      </dgm:t>
    </dgm:pt>
    <dgm:pt modelId="{B0F60DED-D7C3-44A3-B5D3-BB64C4D12748}" type="sibTrans" cxnId="{C71D9CE7-FEE2-4E76-AC89-FE6AF0A562E5}">
      <dgm:prSet/>
      <dgm:spPr/>
      <dgm:t>
        <a:bodyPr/>
        <a:lstStyle/>
        <a:p>
          <a:endParaRPr lang="en-US"/>
        </a:p>
      </dgm:t>
    </dgm:pt>
    <dgm:pt modelId="{01883329-EAF8-478D-943A-C085B8B03C23}">
      <dgm:prSet/>
      <dgm:spPr/>
      <dgm:t>
        <a:bodyPr/>
        <a:lstStyle/>
        <a:p>
          <a:r>
            <a:rPr lang="en-US"/>
            <a:t>'Occupation': 0, </a:t>
          </a:r>
        </a:p>
      </dgm:t>
    </dgm:pt>
    <dgm:pt modelId="{BBF03140-D919-47DD-876A-C13DD4009713}" type="parTrans" cxnId="{004F65B2-613C-4478-9BFF-87729F09889F}">
      <dgm:prSet/>
      <dgm:spPr/>
      <dgm:t>
        <a:bodyPr/>
        <a:lstStyle/>
        <a:p>
          <a:endParaRPr lang="en-US"/>
        </a:p>
      </dgm:t>
    </dgm:pt>
    <dgm:pt modelId="{E115E07B-B359-42FD-9214-9ECEE550F928}" type="sibTrans" cxnId="{004F65B2-613C-4478-9BFF-87729F09889F}">
      <dgm:prSet/>
      <dgm:spPr/>
      <dgm:t>
        <a:bodyPr/>
        <a:lstStyle/>
        <a:p>
          <a:endParaRPr lang="en-US"/>
        </a:p>
      </dgm:t>
    </dgm:pt>
    <dgm:pt modelId="{F740620A-1EDF-4DC5-8D5C-A621DCFE2E8D}">
      <dgm:prSet/>
      <dgm:spPr/>
      <dgm:t>
        <a:bodyPr/>
        <a:lstStyle/>
        <a:p>
          <a:r>
            <a:rPr lang="en-US"/>
            <a:t>'City_Category': 0, </a:t>
          </a:r>
        </a:p>
      </dgm:t>
    </dgm:pt>
    <dgm:pt modelId="{C29D5F95-F6B9-4D5C-AE11-11D78EEE73D6}" type="parTrans" cxnId="{CF43D5A7-F3EA-47F5-BDEA-B50ABC1B9D70}">
      <dgm:prSet/>
      <dgm:spPr/>
      <dgm:t>
        <a:bodyPr/>
        <a:lstStyle/>
        <a:p>
          <a:endParaRPr lang="en-US"/>
        </a:p>
      </dgm:t>
    </dgm:pt>
    <dgm:pt modelId="{C4707CF3-4721-4B5D-AE78-11266A16EF21}" type="sibTrans" cxnId="{CF43D5A7-F3EA-47F5-BDEA-B50ABC1B9D70}">
      <dgm:prSet/>
      <dgm:spPr/>
      <dgm:t>
        <a:bodyPr/>
        <a:lstStyle/>
        <a:p>
          <a:endParaRPr lang="en-US"/>
        </a:p>
      </dgm:t>
    </dgm:pt>
    <dgm:pt modelId="{F2DBC253-6484-4848-B1AE-EC80B9903629}">
      <dgm:prSet/>
      <dgm:spPr/>
      <dgm:t>
        <a:bodyPr/>
        <a:lstStyle/>
        <a:p>
          <a:r>
            <a:rPr lang="en-US"/>
            <a:t>'Stay_In_Current_City_Years': 0, </a:t>
          </a:r>
        </a:p>
      </dgm:t>
    </dgm:pt>
    <dgm:pt modelId="{0750C559-729C-4588-8AC3-FD11205CD2F8}" type="parTrans" cxnId="{4EB43223-76B8-42EB-BC72-5375FE7E6931}">
      <dgm:prSet/>
      <dgm:spPr/>
      <dgm:t>
        <a:bodyPr/>
        <a:lstStyle/>
        <a:p>
          <a:endParaRPr lang="en-US"/>
        </a:p>
      </dgm:t>
    </dgm:pt>
    <dgm:pt modelId="{8F5B01DF-392D-43CA-B9F8-C78A6483F0EB}" type="sibTrans" cxnId="{4EB43223-76B8-42EB-BC72-5375FE7E6931}">
      <dgm:prSet/>
      <dgm:spPr/>
      <dgm:t>
        <a:bodyPr/>
        <a:lstStyle/>
        <a:p>
          <a:endParaRPr lang="en-US"/>
        </a:p>
      </dgm:t>
    </dgm:pt>
    <dgm:pt modelId="{6F39839B-9DBC-4163-BC1C-A866AA67D0D8}">
      <dgm:prSet/>
      <dgm:spPr/>
      <dgm:t>
        <a:bodyPr/>
        <a:lstStyle/>
        <a:p>
          <a:r>
            <a:rPr lang="en-US"/>
            <a:t>'Marital_Status': 0, </a:t>
          </a:r>
        </a:p>
      </dgm:t>
    </dgm:pt>
    <dgm:pt modelId="{C18B6E1A-848B-4D1F-80A8-8D44D3E94FC3}" type="parTrans" cxnId="{73A0CA59-D274-423F-860D-3BEF6817B3A4}">
      <dgm:prSet/>
      <dgm:spPr/>
      <dgm:t>
        <a:bodyPr/>
        <a:lstStyle/>
        <a:p>
          <a:endParaRPr lang="en-US"/>
        </a:p>
      </dgm:t>
    </dgm:pt>
    <dgm:pt modelId="{75D559E6-54A2-43AC-A842-E9C80A460E4F}" type="sibTrans" cxnId="{73A0CA59-D274-423F-860D-3BEF6817B3A4}">
      <dgm:prSet/>
      <dgm:spPr/>
      <dgm:t>
        <a:bodyPr/>
        <a:lstStyle/>
        <a:p>
          <a:endParaRPr lang="en-US"/>
        </a:p>
      </dgm:t>
    </dgm:pt>
    <dgm:pt modelId="{93B4ECC6-6477-446B-9BA0-391AD613A6D9}">
      <dgm:prSet/>
      <dgm:spPr/>
      <dgm:t>
        <a:bodyPr/>
        <a:lstStyle/>
        <a:p>
          <a:r>
            <a:rPr lang="en-US"/>
            <a:t>'Product_Category_1': 0, </a:t>
          </a:r>
        </a:p>
      </dgm:t>
    </dgm:pt>
    <dgm:pt modelId="{95738418-1A75-4C99-8DF1-10E86FD4716B}" type="parTrans" cxnId="{7CEA82AE-CD23-47D4-89F4-B6C1552D2FBD}">
      <dgm:prSet/>
      <dgm:spPr/>
      <dgm:t>
        <a:bodyPr/>
        <a:lstStyle/>
        <a:p>
          <a:endParaRPr lang="en-US"/>
        </a:p>
      </dgm:t>
    </dgm:pt>
    <dgm:pt modelId="{BBA62A35-D340-46DB-AEBC-5A36C76F802E}" type="sibTrans" cxnId="{7CEA82AE-CD23-47D4-89F4-B6C1552D2FBD}">
      <dgm:prSet/>
      <dgm:spPr/>
      <dgm:t>
        <a:bodyPr/>
        <a:lstStyle/>
        <a:p>
          <a:endParaRPr lang="en-US"/>
        </a:p>
      </dgm:t>
    </dgm:pt>
    <dgm:pt modelId="{FAE1A340-A9AD-4CA5-911B-2412CEB1AD2B}">
      <dgm:prSet/>
      <dgm:spPr/>
      <dgm:t>
        <a:bodyPr/>
        <a:lstStyle/>
        <a:p>
          <a:r>
            <a:rPr lang="en-US"/>
            <a:t>'Product_Category_2': 166986, </a:t>
          </a:r>
        </a:p>
      </dgm:t>
    </dgm:pt>
    <dgm:pt modelId="{9C4BADD2-9D11-4550-A0FF-F506B9056156}" type="parTrans" cxnId="{10FEC8CF-9B46-4226-8421-4512DA282637}">
      <dgm:prSet/>
      <dgm:spPr/>
      <dgm:t>
        <a:bodyPr/>
        <a:lstStyle/>
        <a:p>
          <a:endParaRPr lang="en-US"/>
        </a:p>
      </dgm:t>
    </dgm:pt>
    <dgm:pt modelId="{BC36D788-CACF-43AD-83AD-690FCECA596F}" type="sibTrans" cxnId="{10FEC8CF-9B46-4226-8421-4512DA282637}">
      <dgm:prSet/>
      <dgm:spPr/>
      <dgm:t>
        <a:bodyPr/>
        <a:lstStyle/>
        <a:p>
          <a:endParaRPr lang="en-US"/>
        </a:p>
      </dgm:t>
    </dgm:pt>
    <dgm:pt modelId="{A646FC9B-8D2C-40F6-BF2B-5B99405A8BAB}">
      <dgm:prSet/>
      <dgm:spPr/>
      <dgm:t>
        <a:bodyPr/>
        <a:lstStyle/>
        <a:p>
          <a:r>
            <a:rPr lang="en-US"/>
            <a:t>'Product_Category_3': 373299, </a:t>
          </a:r>
        </a:p>
      </dgm:t>
    </dgm:pt>
    <dgm:pt modelId="{7B34BD8A-DF04-46C3-ADAA-F78D71109A3B}" type="parTrans" cxnId="{827BE640-C580-478F-B799-205BF189A311}">
      <dgm:prSet/>
      <dgm:spPr/>
      <dgm:t>
        <a:bodyPr/>
        <a:lstStyle/>
        <a:p>
          <a:endParaRPr lang="en-US"/>
        </a:p>
      </dgm:t>
    </dgm:pt>
    <dgm:pt modelId="{F5EE0F4E-D145-4FF5-BA07-A0869DA20CE9}" type="sibTrans" cxnId="{827BE640-C580-478F-B799-205BF189A311}">
      <dgm:prSet/>
      <dgm:spPr/>
      <dgm:t>
        <a:bodyPr/>
        <a:lstStyle/>
        <a:p>
          <a:endParaRPr lang="en-US"/>
        </a:p>
      </dgm:t>
    </dgm:pt>
    <dgm:pt modelId="{9D86A79B-6A86-49BC-9C59-5E94E990C3F4}">
      <dgm:prSet/>
      <dgm:spPr/>
      <dgm:t>
        <a:bodyPr/>
        <a:lstStyle/>
        <a:p>
          <a:r>
            <a:rPr lang="en-US"/>
            <a:t>'Purchase': 0</a:t>
          </a:r>
        </a:p>
      </dgm:t>
    </dgm:pt>
    <dgm:pt modelId="{CE498BF4-9FC6-4856-887C-EA80CB87E318}" type="parTrans" cxnId="{3EAA86E5-D734-4B34-85E9-176D602453F4}">
      <dgm:prSet/>
      <dgm:spPr/>
      <dgm:t>
        <a:bodyPr/>
        <a:lstStyle/>
        <a:p>
          <a:endParaRPr lang="en-US"/>
        </a:p>
      </dgm:t>
    </dgm:pt>
    <dgm:pt modelId="{F72DB8E9-307E-44E7-AA8D-3266BE3B0228}" type="sibTrans" cxnId="{3EAA86E5-D734-4B34-85E9-176D602453F4}">
      <dgm:prSet/>
      <dgm:spPr/>
      <dgm:t>
        <a:bodyPr/>
        <a:lstStyle/>
        <a:p>
          <a:endParaRPr lang="en-US"/>
        </a:p>
      </dgm:t>
    </dgm:pt>
    <dgm:pt modelId="{BB370DC6-12C3-4E6A-959E-8C1DA7B40C2A}" type="pres">
      <dgm:prSet presAssocID="{8FC5EA49-2949-498D-93B3-5613D7DB0A4C}" presName="vert0" presStyleCnt="0">
        <dgm:presLayoutVars>
          <dgm:dir/>
          <dgm:animOne val="branch"/>
          <dgm:animLvl val="lvl"/>
        </dgm:presLayoutVars>
      </dgm:prSet>
      <dgm:spPr/>
    </dgm:pt>
    <dgm:pt modelId="{D809B524-6EF6-4A42-B34B-12F3B2E097FF}" type="pres">
      <dgm:prSet presAssocID="{1F0B9A6B-5809-45B0-820E-8CC692332132}" presName="thickLine" presStyleLbl="alignNode1" presStyleIdx="0" presStyleCnt="12"/>
      <dgm:spPr/>
    </dgm:pt>
    <dgm:pt modelId="{F18086FE-C59D-4FF0-B505-1927D4818F7D}" type="pres">
      <dgm:prSet presAssocID="{1F0B9A6B-5809-45B0-820E-8CC692332132}" presName="horz1" presStyleCnt="0"/>
      <dgm:spPr/>
    </dgm:pt>
    <dgm:pt modelId="{893F94F3-21C2-44B2-ABEE-AAE739E9B3C6}" type="pres">
      <dgm:prSet presAssocID="{1F0B9A6B-5809-45B0-820E-8CC692332132}" presName="tx1" presStyleLbl="revTx" presStyleIdx="0" presStyleCnt="12"/>
      <dgm:spPr/>
    </dgm:pt>
    <dgm:pt modelId="{3912C823-D2DC-48E7-9B2D-EA4EBD44DFAB}" type="pres">
      <dgm:prSet presAssocID="{1F0B9A6B-5809-45B0-820E-8CC692332132}" presName="vert1" presStyleCnt="0"/>
      <dgm:spPr/>
    </dgm:pt>
    <dgm:pt modelId="{FAF5BC02-EE6F-40FC-9EFC-658A748874E9}" type="pres">
      <dgm:prSet presAssocID="{E8C368AA-0CF4-4AA3-A793-68BAE6A07B78}" presName="thickLine" presStyleLbl="alignNode1" presStyleIdx="1" presStyleCnt="12"/>
      <dgm:spPr/>
    </dgm:pt>
    <dgm:pt modelId="{4B4D088E-0891-4A7A-B8D7-9EF12DDBE6DF}" type="pres">
      <dgm:prSet presAssocID="{E8C368AA-0CF4-4AA3-A793-68BAE6A07B78}" presName="horz1" presStyleCnt="0"/>
      <dgm:spPr/>
    </dgm:pt>
    <dgm:pt modelId="{C088A87E-7951-45DD-8FFE-01F3C0F17DA2}" type="pres">
      <dgm:prSet presAssocID="{E8C368AA-0CF4-4AA3-A793-68BAE6A07B78}" presName="tx1" presStyleLbl="revTx" presStyleIdx="1" presStyleCnt="12"/>
      <dgm:spPr/>
    </dgm:pt>
    <dgm:pt modelId="{9E8D386D-BA09-4FD7-BD37-F76658F5902E}" type="pres">
      <dgm:prSet presAssocID="{E8C368AA-0CF4-4AA3-A793-68BAE6A07B78}" presName="vert1" presStyleCnt="0"/>
      <dgm:spPr/>
    </dgm:pt>
    <dgm:pt modelId="{17C00AEE-15E0-41E5-AB06-972809CDCF55}" type="pres">
      <dgm:prSet presAssocID="{7E10A584-BB9B-4A59-BDC0-171100CC4E99}" presName="thickLine" presStyleLbl="alignNode1" presStyleIdx="2" presStyleCnt="12"/>
      <dgm:spPr/>
    </dgm:pt>
    <dgm:pt modelId="{44FEC193-849D-4B1D-BABF-152BA9DA6600}" type="pres">
      <dgm:prSet presAssocID="{7E10A584-BB9B-4A59-BDC0-171100CC4E99}" presName="horz1" presStyleCnt="0"/>
      <dgm:spPr/>
    </dgm:pt>
    <dgm:pt modelId="{77D835FE-517C-447D-9962-30200CB03446}" type="pres">
      <dgm:prSet presAssocID="{7E10A584-BB9B-4A59-BDC0-171100CC4E99}" presName="tx1" presStyleLbl="revTx" presStyleIdx="2" presStyleCnt="12"/>
      <dgm:spPr/>
    </dgm:pt>
    <dgm:pt modelId="{DCDD3C5D-9F73-4F2B-9115-F7F645DBABDC}" type="pres">
      <dgm:prSet presAssocID="{7E10A584-BB9B-4A59-BDC0-171100CC4E99}" presName="vert1" presStyleCnt="0"/>
      <dgm:spPr/>
    </dgm:pt>
    <dgm:pt modelId="{2B943AC6-D9C1-41CE-98FA-008933259A67}" type="pres">
      <dgm:prSet presAssocID="{A00D2825-51F3-4C1B-9624-5D6E2FA9B659}" presName="thickLine" presStyleLbl="alignNode1" presStyleIdx="3" presStyleCnt="12"/>
      <dgm:spPr/>
    </dgm:pt>
    <dgm:pt modelId="{03AA1D7E-A00F-451B-8184-0A153BBD0974}" type="pres">
      <dgm:prSet presAssocID="{A00D2825-51F3-4C1B-9624-5D6E2FA9B659}" presName="horz1" presStyleCnt="0"/>
      <dgm:spPr/>
    </dgm:pt>
    <dgm:pt modelId="{411E0475-C567-4AC9-8ABA-9E19BE6A834C}" type="pres">
      <dgm:prSet presAssocID="{A00D2825-51F3-4C1B-9624-5D6E2FA9B659}" presName="tx1" presStyleLbl="revTx" presStyleIdx="3" presStyleCnt="12"/>
      <dgm:spPr/>
    </dgm:pt>
    <dgm:pt modelId="{21B7F297-4144-4D9A-88AF-41D6932E5834}" type="pres">
      <dgm:prSet presAssocID="{A00D2825-51F3-4C1B-9624-5D6E2FA9B659}" presName="vert1" presStyleCnt="0"/>
      <dgm:spPr/>
    </dgm:pt>
    <dgm:pt modelId="{1E4AC688-ED4C-4D71-AA9D-E834D29FE74D}" type="pres">
      <dgm:prSet presAssocID="{01883329-EAF8-478D-943A-C085B8B03C23}" presName="thickLine" presStyleLbl="alignNode1" presStyleIdx="4" presStyleCnt="12"/>
      <dgm:spPr/>
    </dgm:pt>
    <dgm:pt modelId="{C61947B7-93F7-4AB5-83FE-1BEF9245844A}" type="pres">
      <dgm:prSet presAssocID="{01883329-EAF8-478D-943A-C085B8B03C23}" presName="horz1" presStyleCnt="0"/>
      <dgm:spPr/>
    </dgm:pt>
    <dgm:pt modelId="{0575A1E6-4419-4652-8FCD-5427E0F4608A}" type="pres">
      <dgm:prSet presAssocID="{01883329-EAF8-478D-943A-C085B8B03C23}" presName="tx1" presStyleLbl="revTx" presStyleIdx="4" presStyleCnt="12"/>
      <dgm:spPr/>
    </dgm:pt>
    <dgm:pt modelId="{2A355DFE-3C24-4BBA-8893-853602F05CAA}" type="pres">
      <dgm:prSet presAssocID="{01883329-EAF8-478D-943A-C085B8B03C23}" presName="vert1" presStyleCnt="0"/>
      <dgm:spPr/>
    </dgm:pt>
    <dgm:pt modelId="{ECE7B16C-0A71-4691-857F-AF2D4699C509}" type="pres">
      <dgm:prSet presAssocID="{F740620A-1EDF-4DC5-8D5C-A621DCFE2E8D}" presName="thickLine" presStyleLbl="alignNode1" presStyleIdx="5" presStyleCnt="12"/>
      <dgm:spPr/>
    </dgm:pt>
    <dgm:pt modelId="{97739E5A-4E32-4374-AC3E-1E608BF69A43}" type="pres">
      <dgm:prSet presAssocID="{F740620A-1EDF-4DC5-8D5C-A621DCFE2E8D}" presName="horz1" presStyleCnt="0"/>
      <dgm:spPr/>
    </dgm:pt>
    <dgm:pt modelId="{CDC7718F-BEC2-40E3-99C6-7E6A5D7AF112}" type="pres">
      <dgm:prSet presAssocID="{F740620A-1EDF-4DC5-8D5C-A621DCFE2E8D}" presName="tx1" presStyleLbl="revTx" presStyleIdx="5" presStyleCnt="12"/>
      <dgm:spPr/>
    </dgm:pt>
    <dgm:pt modelId="{58587C53-A897-41CA-9215-FFAA15DD272B}" type="pres">
      <dgm:prSet presAssocID="{F740620A-1EDF-4DC5-8D5C-A621DCFE2E8D}" presName="vert1" presStyleCnt="0"/>
      <dgm:spPr/>
    </dgm:pt>
    <dgm:pt modelId="{DB817DAD-BE45-4CC9-BD30-F4AEBE4A8688}" type="pres">
      <dgm:prSet presAssocID="{F2DBC253-6484-4848-B1AE-EC80B9903629}" presName="thickLine" presStyleLbl="alignNode1" presStyleIdx="6" presStyleCnt="12"/>
      <dgm:spPr/>
    </dgm:pt>
    <dgm:pt modelId="{EFFA8953-32C1-405A-94EB-52E849541E27}" type="pres">
      <dgm:prSet presAssocID="{F2DBC253-6484-4848-B1AE-EC80B9903629}" presName="horz1" presStyleCnt="0"/>
      <dgm:spPr/>
    </dgm:pt>
    <dgm:pt modelId="{887A82AC-BC9A-4461-A985-21D56F9BDDB6}" type="pres">
      <dgm:prSet presAssocID="{F2DBC253-6484-4848-B1AE-EC80B9903629}" presName="tx1" presStyleLbl="revTx" presStyleIdx="6" presStyleCnt="12"/>
      <dgm:spPr/>
    </dgm:pt>
    <dgm:pt modelId="{AA9CF924-A2D6-42CE-A789-EC788AB6B0DD}" type="pres">
      <dgm:prSet presAssocID="{F2DBC253-6484-4848-B1AE-EC80B9903629}" presName="vert1" presStyleCnt="0"/>
      <dgm:spPr/>
    </dgm:pt>
    <dgm:pt modelId="{D0C04D61-9081-4E09-B0F9-CFFBDD9D498E}" type="pres">
      <dgm:prSet presAssocID="{6F39839B-9DBC-4163-BC1C-A866AA67D0D8}" presName="thickLine" presStyleLbl="alignNode1" presStyleIdx="7" presStyleCnt="12"/>
      <dgm:spPr/>
    </dgm:pt>
    <dgm:pt modelId="{2B8B3F5E-C023-4433-B10E-ACAE25ADE244}" type="pres">
      <dgm:prSet presAssocID="{6F39839B-9DBC-4163-BC1C-A866AA67D0D8}" presName="horz1" presStyleCnt="0"/>
      <dgm:spPr/>
    </dgm:pt>
    <dgm:pt modelId="{BDAA04AC-C23F-4909-9EBC-D318BBE79A7D}" type="pres">
      <dgm:prSet presAssocID="{6F39839B-9DBC-4163-BC1C-A866AA67D0D8}" presName="tx1" presStyleLbl="revTx" presStyleIdx="7" presStyleCnt="12"/>
      <dgm:spPr/>
    </dgm:pt>
    <dgm:pt modelId="{8E6E199D-6EE0-4139-80EC-CAA8AD8597AE}" type="pres">
      <dgm:prSet presAssocID="{6F39839B-9DBC-4163-BC1C-A866AA67D0D8}" presName="vert1" presStyleCnt="0"/>
      <dgm:spPr/>
    </dgm:pt>
    <dgm:pt modelId="{856D8B4C-BAB7-4EF2-BADE-311E3BCA1404}" type="pres">
      <dgm:prSet presAssocID="{93B4ECC6-6477-446B-9BA0-391AD613A6D9}" presName="thickLine" presStyleLbl="alignNode1" presStyleIdx="8" presStyleCnt="12"/>
      <dgm:spPr/>
    </dgm:pt>
    <dgm:pt modelId="{77CC6DA1-F4CD-4C3F-8E1D-00DAF119294C}" type="pres">
      <dgm:prSet presAssocID="{93B4ECC6-6477-446B-9BA0-391AD613A6D9}" presName="horz1" presStyleCnt="0"/>
      <dgm:spPr/>
    </dgm:pt>
    <dgm:pt modelId="{D43F09B6-3529-4664-835C-9ADF07322EDB}" type="pres">
      <dgm:prSet presAssocID="{93B4ECC6-6477-446B-9BA0-391AD613A6D9}" presName="tx1" presStyleLbl="revTx" presStyleIdx="8" presStyleCnt="12"/>
      <dgm:spPr/>
    </dgm:pt>
    <dgm:pt modelId="{EB9FABC0-BE14-4DF9-9F20-624DCA5E6A57}" type="pres">
      <dgm:prSet presAssocID="{93B4ECC6-6477-446B-9BA0-391AD613A6D9}" presName="vert1" presStyleCnt="0"/>
      <dgm:spPr/>
    </dgm:pt>
    <dgm:pt modelId="{593A95A4-927D-41CB-82A8-EFB93A4B2911}" type="pres">
      <dgm:prSet presAssocID="{FAE1A340-A9AD-4CA5-911B-2412CEB1AD2B}" presName="thickLine" presStyleLbl="alignNode1" presStyleIdx="9" presStyleCnt="12"/>
      <dgm:spPr/>
    </dgm:pt>
    <dgm:pt modelId="{856F549A-CC9A-4F48-981E-2CF0EB5C5B43}" type="pres">
      <dgm:prSet presAssocID="{FAE1A340-A9AD-4CA5-911B-2412CEB1AD2B}" presName="horz1" presStyleCnt="0"/>
      <dgm:spPr/>
    </dgm:pt>
    <dgm:pt modelId="{6EFAA8C4-C9DB-45B4-83BF-4C1F3FDDC0AD}" type="pres">
      <dgm:prSet presAssocID="{FAE1A340-A9AD-4CA5-911B-2412CEB1AD2B}" presName="tx1" presStyleLbl="revTx" presStyleIdx="9" presStyleCnt="12"/>
      <dgm:spPr/>
    </dgm:pt>
    <dgm:pt modelId="{91779F0B-21D8-4F22-BDBC-BAA0DC5A7FF0}" type="pres">
      <dgm:prSet presAssocID="{FAE1A340-A9AD-4CA5-911B-2412CEB1AD2B}" presName="vert1" presStyleCnt="0"/>
      <dgm:spPr/>
    </dgm:pt>
    <dgm:pt modelId="{E53416F4-72E8-4183-B7F7-1A59F0933F9D}" type="pres">
      <dgm:prSet presAssocID="{A646FC9B-8D2C-40F6-BF2B-5B99405A8BAB}" presName="thickLine" presStyleLbl="alignNode1" presStyleIdx="10" presStyleCnt="12"/>
      <dgm:spPr/>
    </dgm:pt>
    <dgm:pt modelId="{F20AD9F0-8E6C-4BBB-A18F-65EC50481364}" type="pres">
      <dgm:prSet presAssocID="{A646FC9B-8D2C-40F6-BF2B-5B99405A8BAB}" presName="horz1" presStyleCnt="0"/>
      <dgm:spPr/>
    </dgm:pt>
    <dgm:pt modelId="{B61EFDFA-D3FD-48A4-80BF-A6316F9BF2DE}" type="pres">
      <dgm:prSet presAssocID="{A646FC9B-8D2C-40F6-BF2B-5B99405A8BAB}" presName="tx1" presStyleLbl="revTx" presStyleIdx="10" presStyleCnt="12"/>
      <dgm:spPr/>
    </dgm:pt>
    <dgm:pt modelId="{52584305-C8DB-4495-BF61-D192ED0E3699}" type="pres">
      <dgm:prSet presAssocID="{A646FC9B-8D2C-40F6-BF2B-5B99405A8BAB}" presName="vert1" presStyleCnt="0"/>
      <dgm:spPr/>
    </dgm:pt>
    <dgm:pt modelId="{6E8D0F3C-67A3-4992-AC64-BEC21B9DFB82}" type="pres">
      <dgm:prSet presAssocID="{9D86A79B-6A86-49BC-9C59-5E94E990C3F4}" presName="thickLine" presStyleLbl="alignNode1" presStyleIdx="11" presStyleCnt="12"/>
      <dgm:spPr/>
    </dgm:pt>
    <dgm:pt modelId="{608646BB-4CA3-4DD4-AAB9-1EF940260CA4}" type="pres">
      <dgm:prSet presAssocID="{9D86A79B-6A86-49BC-9C59-5E94E990C3F4}" presName="horz1" presStyleCnt="0"/>
      <dgm:spPr/>
    </dgm:pt>
    <dgm:pt modelId="{C34ADCAD-EA14-41A0-87E9-4D3BBC9ED4CB}" type="pres">
      <dgm:prSet presAssocID="{9D86A79B-6A86-49BC-9C59-5E94E990C3F4}" presName="tx1" presStyleLbl="revTx" presStyleIdx="11" presStyleCnt="12"/>
      <dgm:spPr/>
    </dgm:pt>
    <dgm:pt modelId="{24A04996-A887-4B36-B01D-64B207F979D1}" type="pres">
      <dgm:prSet presAssocID="{9D86A79B-6A86-49BC-9C59-5E94E990C3F4}" presName="vert1" presStyleCnt="0"/>
      <dgm:spPr/>
    </dgm:pt>
  </dgm:ptLst>
  <dgm:cxnLst>
    <dgm:cxn modelId="{2F51970E-E6D5-46AB-8021-11D3F9806D2F}" srcId="{8FC5EA49-2949-498D-93B3-5613D7DB0A4C}" destId="{1F0B9A6B-5809-45B0-820E-8CC692332132}" srcOrd="0" destOrd="0" parTransId="{A1B79761-895D-4107-9517-EFEC5B325133}" sibTransId="{AB7BFA74-AEE4-410B-BB12-01CF04D735D2}"/>
    <dgm:cxn modelId="{B0BCD10F-2CEC-4702-BB30-1406FD8F37E5}" type="presOf" srcId="{1F0B9A6B-5809-45B0-820E-8CC692332132}" destId="{893F94F3-21C2-44B2-ABEE-AAE739E9B3C6}" srcOrd="0" destOrd="0" presId="urn:microsoft.com/office/officeart/2008/layout/LinedList"/>
    <dgm:cxn modelId="{4EB43223-76B8-42EB-BC72-5375FE7E6931}" srcId="{8FC5EA49-2949-498D-93B3-5613D7DB0A4C}" destId="{F2DBC253-6484-4848-B1AE-EC80B9903629}" srcOrd="6" destOrd="0" parTransId="{0750C559-729C-4588-8AC3-FD11205CD2F8}" sibTransId="{8F5B01DF-392D-43CA-B9F8-C78A6483F0EB}"/>
    <dgm:cxn modelId="{147E3623-CF03-4F3B-B709-76AC7C9BA385}" type="presOf" srcId="{A646FC9B-8D2C-40F6-BF2B-5B99405A8BAB}" destId="{B61EFDFA-D3FD-48A4-80BF-A6316F9BF2DE}" srcOrd="0" destOrd="0" presId="urn:microsoft.com/office/officeart/2008/layout/LinedList"/>
    <dgm:cxn modelId="{9E003E23-5E33-483B-A728-AD8DD9C204F8}" srcId="{8FC5EA49-2949-498D-93B3-5613D7DB0A4C}" destId="{E8C368AA-0CF4-4AA3-A793-68BAE6A07B78}" srcOrd="1" destOrd="0" parTransId="{3633C847-BA94-4A2A-B95C-BC7EAEEF2341}" sibTransId="{A173DF64-E8DB-4736-8607-3337B91B7451}"/>
    <dgm:cxn modelId="{D50C3636-DAA6-4717-ABD2-6F9082AD860E}" type="presOf" srcId="{FAE1A340-A9AD-4CA5-911B-2412CEB1AD2B}" destId="{6EFAA8C4-C9DB-45B4-83BF-4C1F3FDDC0AD}" srcOrd="0" destOrd="0" presId="urn:microsoft.com/office/officeart/2008/layout/LinedList"/>
    <dgm:cxn modelId="{827BE640-C580-478F-B799-205BF189A311}" srcId="{8FC5EA49-2949-498D-93B3-5613D7DB0A4C}" destId="{A646FC9B-8D2C-40F6-BF2B-5B99405A8BAB}" srcOrd="10" destOrd="0" parTransId="{7B34BD8A-DF04-46C3-ADAA-F78D71109A3B}" sibTransId="{F5EE0F4E-D145-4FF5-BA07-A0869DA20CE9}"/>
    <dgm:cxn modelId="{237AD441-B17A-4409-A6F4-1BE0BE731FCC}" type="presOf" srcId="{01883329-EAF8-478D-943A-C085B8B03C23}" destId="{0575A1E6-4419-4652-8FCD-5427E0F4608A}" srcOrd="0" destOrd="0" presId="urn:microsoft.com/office/officeart/2008/layout/LinedList"/>
    <dgm:cxn modelId="{72305A44-2EBE-499E-8B6F-AE3A1E60A963}" type="presOf" srcId="{A00D2825-51F3-4C1B-9624-5D6E2FA9B659}" destId="{411E0475-C567-4AC9-8ABA-9E19BE6A834C}" srcOrd="0" destOrd="0" presId="urn:microsoft.com/office/officeart/2008/layout/LinedList"/>
    <dgm:cxn modelId="{5418E369-8CFF-4589-BF62-DE8D2E30A7A2}" srcId="{8FC5EA49-2949-498D-93B3-5613D7DB0A4C}" destId="{7E10A584-BB9B-4A59-BDC0-171100CC4E99}" srcOrd="2" destOrd="0" parTransId="{0BBFE106-CBB7-4264-BA87-AEA7B9D9A023}" sibTransId="{1BB00695-C53D-49D8-8315-9469C490C1F7}"/>
    <dgm:cxn modelId="{3C45C654-9E25-4F5F-AA4C-B74E3B920878}" type="presOf" srcId="{F740620A-1EDF-4DC5-8D5C-A621DCFE2E8D}" destId="{CDC7718F-BEC2-40E3-99C6-7E6A5D7AF112}" srcOrd="0" destOrd="0" presId="urn:microsoft.com/office/officeart/2008/layout/LinedList"/>
    <dgm:cxn modelId="{73A0CA59-D274-423F-860D-3BEF6817B3A4}" srcId="{8FC5EA49-2949-498D-93B3-5613D7DB0A4C}" destId="{6F39839B-9DBC-4163-BC1C-A866AA67D0D8}" srcOrd="7" destOrd="0" parTransId="{C18B6E1A-848B-4D1F-80A8-8D44D3E94FC3}" sibTransId="{75D559E6-54A2-43AC-A842-E9C80A460E4F}"/>
    <dgm:cxn modelId="{3D236C8F-2A92-4360-BF05-FCB64EB2428A}" type="presOf" srcId="{9D86A79B-6A86-49BC-9C59-5E94E990C3F4}" destId="{C34ADCAD-EA14-41A0-87E9-4D3BBC9ED4CB}" srcOrd="0" destOrd="0" presId="urn:microsoft.com/office/officeart/2008/layout/LinedList"/>
    <dgm:cxn modelId="{A575E4A6-BF89-4234-9235-7ABFD1C209F4}" type="presOf" srcId="{93B4ECC6-6477-446B-9BA0-391AD613A6D9}" destId="{D43F09B6-3529-4664-835C-9ADF07322EDB}" srcOrd="0" destOrd="0" presId="urn:microsoft.com/office/officeart/2008/layout/LinedList"/>
    <dgm:cxn modelId="{CF43D5A7-F3EA-47F5-BDEA-B50ABC1B9D70}" srcId="{8FC5EA49-2949-498D-93B3-5613D7DB0A4C}" destId="{F740620A-1EDF-4DC5-8D5C-A621DCFE2E8D}" srcOrd="5" destOrd="0" parTransId="{C29D5F95-F6B9-4D5C-AE11-11D78EEE73D6}" sibTransId="{C4707CF3-4721-4B5D-AE78-11266A16EF21}"/>
    <dgm:cxn modelId="{7CEA82AE-CD23-47D4-89F4-B6C1552D2FBD}" srcId="{8FC5EA49-2949-498D-93B3-5613D7DB0A4C}" destId="{93B4ECC6-6477-446B-9BA0-391AD613A6D9}" srcOrd="8" destOrd="0" parTransId="{95738418-1A75-4C99-8DF1-10E86FD4716B}" sibTransId="{BBA62A35-D340-46DB-AEBC-5A36C76F802E}"/>
    <dgm:cxn modelId="{004F65B2-613C-4478-9BFF-87729F09889F}" srcId="{8FC5EA49-2949-498D-93B3-5613D7DB0A4C}" destId="{01883329-EAF8-478D-943A-C085B8B03C23}" srcOrd="4" destOrd="0" parTransId="{BBF03140-D919-47DD-876A-C13DD4009713}" sibTransId="{E115E07B-B359-42FD-9214-9ECEE550F928}"/>
    <dgm:cxn modelId="{17CB6AB9-B31A-41C0-9FC3-75D7C2A3AA4E}" type="presOf" srcId="{7E10A584-BB9B-4A59-BDC0-171100CC4E99}" destId="{77D835FE-517C-447D-9962-30200CB03446}" srcOrd="0" destOrd="0" presId="urn:microsoft.com/office/officeart/2008/layout/LinedList"/>
    <dgm:cxn modelId="{7650E8C7-3F72-4151-A0CE-DC446314292C}" type="presOf" srcId="{8FC5EA49-2949-498D-93B3-5613D7DB0A4C}" destId="{BB370DC6-12C3-4E6A-959E-8C1DA7B40C2A}" srcOrd="0" destOrd="0" presId="urn:microsoft.com/office/officeart/2008/layout/LinedList"/>
    <dgm:cxn modelId="{10FEC8CF-9B46-4226-8421-4512DA282637}" srcId="{8FC5EA49-2949-498D-93B3-5613D7DB0A4C}" destId="{FAE1A340-A9AD-4CA5-911B-2412CEB1AD2B}" srcOrd="9" destOrd="0" parTransId="{9C4BADD2-9D11-4550-A0FF-F506B9056156}" sibTransId="{BC36D788-CACF-43AD-83AD-690FCECA596F}"/>
    <dgm:cxn modelId="{3EAA86E5-D734-4B34-85E9-176D602453F4}" srcId="{8FC5EA49-2949-498D-93B3-5613D7DB0A4C}" destId="{9D86A79B-6A86-49BC-9C59-5E94E990C3F4}" srcOrd="11" destOrd="0" parTransId="{CE498BF4-9FC6-4856-887C-EA80CB87E318}" sibTransId="{F72DB8E9-307E-44E7-AA8D-3266BE3B0228}"/>
    <dgm:cxn modelId="{C71D9CE7-FEE2-4E76-AC89-FE6AF0A562E5}" srcId="{8FC5EA49-2949-498D-93B3-5613D7DB0A4C}" destId="{A00D2825-51F3-4C1B-9624-5D6E2FA9B659}" srcOrd="3" destOrd="0" parTransId="{2E328865-D46F-4B41-AF45-5FC76527CA03}" sibTransId="{B0F60DED-D7C3-44A3-B5D3-BB64C4D12748}"/>
    <dgm:cxn modelId="{D4BC03E9-CE42-43DD-803B-CD2B1F5ED084}" type="presOf" srcId="{F2DBC253-6484-4848-B1AE-EC80B9903629}" destId="{887A82AC-BC9A-4461-A985-21D56F9BDDB6}" srcOrd="0" destOrd="0" presId="urn:microsoft.com/office/officeart/2008/layout/LinedList"/>
    <dgm:cxn modelId="{6DE535EC-8561-4DAD-B5D9-6CD6208A1D0F}" type="presOf" srcId="{E8C368AA-0CF4-4AA3-A793-68BAE6A07B78}" destId="{C088A87E-7951-45DD-8FFE-01F3C0F17DA2}" srcOrd="0" destOrd="0" presId="urn:microsoft.com/office/officeart/2008/layout/LinedList"/>
    <dgm:cxn modelId="{F6698AF8-4D07-4478-A5C4-3D48C5AECBCE}" type="presOf" srcId="{6F39839B-9DBC-4163-BC1C-A866AA67D0D8}" destId="{BDAA04AC-C23F-4909-9EBC-D318BBE79A7D}" srcOrd="0" destOrd="0" presId="urn:microsoft.com/office/officeart/2008/layout/LinedList"/>
    <dgm:cxn modelId="{0513466F-98B7-4A84-AAF6-8A51CFE5DCAC}" type="presParOf" srcId="{BB370DC6-12C3-4E6A-959E-8C1DA7B40C2A}" destId="{D809B524-6EF6-4A42-B34B-12F3B2E097FF}" srcOrd="0" destOrd="0" presId="urn:microsoft.com/office/officeart/2008/layout/LinedList"/>
    <dgm:cxn modelId="{88F2E832-2EB2-4D4B-B556-F2C5488904F0}" type="presParOf" srcId="{BB370DC6-12C3-4E6A-959E-8C1DA7B40C2A}" destId="{F18086FE-C59D-4FF0-B505-1927D4818F7D}" srcOrd="1" destOrd="0" presId="urn:microsoft.com/office/officeart/2008/layout/LinedList"/>
    <dgm:cxn modelId="{ECF8D651-2C24-4A9E-8F31-79D25D1DD1CD}" type="presParOf" srcId="{F18086FE-C59D-4FF0-B505-1927D4818F7D}" destId="{893F94F3-21C2-44B2-ABEE-AAE739E9B3C6}" srcOrd="0" destOrd="0" presId="urn:microsoft.com/office/officeart/2008/layout/LinedList"/>
    <dgm:cxn modelId="{4E83A8C8-A939-495A-98F8-C366376CDACA}" type="presParOf" srcId="{F18086FE-C59D-4FF0-B505-1927D4818F7D}" destId="{3912C823-D2DC-48E7-9B2D-EA4EBD44DFAB}" srcOrd="1" destOrd="0" presId="urn:microsoft.com/office/officeart/2008/layout/LinedList"/>
    <dgm:cxn modelId="{DC670416-9AAB-420F-B5C9-E4C7A6E7834E}" type="presParOf" srcId="{BB370DC6-12C3-4E6A-959E-8C1DA7B40C2A}" destId="{FAF5BC02-EE6F-40FC-9EFC-658A748874E9}" srcOrd="2" destOrd="0" presId="urn:microsoft.com/office/officeart/2008/layout/LinedList"/>
    <dgm:cxn modelId="{08326EDE-1EA6-4F65-8DA9-F1B6B56F4320}" type="presParOf" srcId="{BB370DC6-12C3-4E6A-959E-8C1DA7B40C2A}" destId="{4B4D088E-0891-4A7A-B8D7-9EF12DDBE6DF}" srcOrd="3" destOrd="0" presId="urn:microsoft.com/office/officeart/2008/layout/LinedList"/>
    <dgm:cxn modelId="{8D8CAC5C-84E4-405C-AE60-73D6A039B4B7}" type="presParOf" srcId="{4B4D088E-0891-4A7A-B8D7-9EF12DDBE6DF}" destId="{C088A87E-7951-45DD-8FFE-01F3C0F17DA2}" srcOrd="0" destOrd="0" presId="urn:microsoft.com/office/officeart/2008/layout/LinedList"/>
    <dgm:cxn modelId="{19A4FF74-1D9B-479E-BD86-627C0FD6F949}" type="presParOf" srcId="{4B4D088E-0891-4A7A-B8D7-9EF12DDBE6DF}" destId="{9E8D386D-BA09-4FD7-BD37-F76658F5902E}" srcOrd="1" destOrd="0" presId="urn:microsoft.com/office/officeart/2008/layout/LinedList"/>
    <dgm:cxn modelId="{4768F41B-9887-4394-9220-8F83909E1454}" type="presParOf" srcId="{BB370DC6-12C3-4E6A-959E-8C1DA7B40C2A}" destId="{17C00AEE-15E0-41E5-AB06-972809CDCF55}" srcOrd="4" destOrd="0" presId="urn:microsoft.com/office/officeart/2008/layout/LinedList"/>
    <dgm:cxn modelId="{3553C371-1487-4DAB-B0BF-E94BCF8807E9}" type="presParOf" srcId="{BB370DC6-12C3-4E6A-959E-8C1DA7B40C2A}" destId="{44FEC193-849D-4B1D-BABF-152BA9DA6600}" srcOrd="5" destOrd="0" presId="urn:microsoft.com/office/officeart/2008/layout/LinedList"/>
    <dgm:cxn modelId="{56F67747-9A49-4E02-BC3E-E4D3AFF6A3ED}" type="presParOf" srcId="{44FEC193-849D-4B1D-BABF-152BA9DA6600}" destId="{77D835FE-517C-447D-9962-30200CB03446}" srcOrd="0" destOrd="0" presId="urn:microsoft.com/office/officeart/2008/layout/LinedList"/>
    <dgm:cxn modelId="{D0C9B059-88E8-427A-999F-EE7B08CFA8D8}" type="presParOf" srcId="{44FEC193-849D-4B1D-BABF-152BA9DA6600}" destId="{DCDD3C5D-9F73-4F2B-9115-F7F645DBABDC}" srcOrd="1" destOrd="0" presId="urn:microsoft.com/office/officeart/2008/layout/LinedList"/>
    <dgm:cxn modelId="{6374CA7A-15C6-4E6C-823A-3EDCA47AFB34}" type="presParOf" srcId="{BB370DC6-12C3-4E6A-959E-8C1DA7B40C2A}" destId="{2B943AC6-D9C1-41CE-98FA-008933259A67}" srcOrd="6" destOrd="0" presId="urn:microsoft.com/office/officeart/2008/layout/LinedList"/>
    <dgm:cxn modelId="{FAFE1A8D-8438-444B-A390-C59EEE858F5F}" type="presParOf" srcId="{BB370DC6-12C3-4E6A-959E-8C1DA7B40C2A}" destId="{03AA1D7E-A00F-451B-8184-0A153BBD0974}" srcOrd="7" destOrd="0" presId="urn:microsoft.com/office/officeart/2008/layout/LinedList"/>
    <dgm:cxn modelId="{6B720D99-0E84-4A12-A24F-F7D617A6391A}" type="presParOf" srcId="{03AA1D7E-A00F-451B-8184-0A153BBD0974}" destId="{411E0475-C567-4AC9-8ABA-9E19BE6A834C}" srcOrd="0" destOrd="0" presId="urn:microsoft.com/office/officeart/2008/layout/LinedList"/>
    <dgm:cxn modelId="{F9627111-36E0-48C0-B287-0A47E761ADAE}" type="presParOf" srcId="{03AA1D7E-A00F-451B-8184-0A153BBD0974}" destId="{21B7F297-4144-4D9A-88AF-41D6932E5834}" srcOrd="1" destOrd="0" presId="urn:microsoft.com/office/officeart/2008/layout/LinedList"/>
    <dgm:cxn modelId="{5C686340-6C6C-4951-95D4-B2F977D2FCB2}" type="presParOf" srcId="{BB370DC6-12C3-4E6A-959E-8C1DA7B40C2A}" destId="{1E4AC688-ED4C-4D71-AA9D-E834D29FE74D}" srcOrd="8" destOrd="0" presId="urn:microsoft.com/office/officeart/2008/layout/LinedList"/>
    <dgm:cxn modelId="{FE62FAC7-E678-41F2-AC89-096A6C4A361F}" type="presParOf" srcId="{BB370DC6-12C3-4E6A-959E-8C1DA7B40C2A}" destId="{C61947B7-93F7-4AB5-83FE-1BEF9245844A}" srcOrd="9" destOrd="0" presId="urn:microsoft.com/office/officeart/2008/layout/LinedList"/>
    <dgm:cxn modelId="{E60634E2-579C-428E-99CA-B1CD57BC4244}" type="presParOf" srcId="{C61947B7-93F7-4AB5-83FE-1BEF9245844A}" destId="{0575A1E6-4419-4652-8FCD-5427E0F4608A}" srcOrd="0" destOrd="0" presId="urn:microsoft.com/office/officeart/2008/layout/LinedList"/>
    <dgm:cxn modelId="{57085823-E9CD-4928-B9A0-6547D455F80C}" type="presParOf" srcId="{C61947B7-93F7-4AB5-83FE-1BEF9245844A}" destId="{2A355DFE-3C24-4BBA-8893-853602F05CAA}" srcOrd="1" destOrd="0" presId="urn:microsoft.com/office/officeart/2008/layout/LinedList"/>
    <dgm:cxn modelId="{D577EBB5-3046-480E-B73A-5639B580CFF4}" type="presParOf" srcId="{BB370DC6-12C3-4E6A-959E-8C1DA7B40C2A}" destId="{ECE7B16C-0A71-4691-857F-AF2D4699C509}" srcOrd="10" destOrd="0" presId="urn:microsoft.com/office/officeart/2008/layout/LinedList"/>
    <dgm:cxn modelId="{41C64302-1322-46FD-BF4C-FFEB5DB9C048}" type="presParOf" srcId="{BB370DC6-12C3-4E6A-959E-8C1DA7B40C2A}" destId="{97739E5A-4E32-4374-AC3E-1E608BF69A43}" srcOrd="11" destOrd="0" presId="urn:microsoft.com/office/officeart/2008/layout/LinedList"/>
    <dgm:cxn modelId="{934B5932-4B53-4C6D-965C-1205FCEDE377}" type="presParOf" srcId="{97739E5A-4E32-4374-AC3E-1E608BF69A43}" destId="{CDC7718F-BEC2-40E3-99C6-7E6A5D7AF112}" srcOrd="0" destOrd="0" presId="urn:microsoft.com/office/officeart/2008/layout/LinedList"/>
    <dgm:cxn modelId="{F5E7B46D-6373-4AFD-9768-08F7C6B6E1FC}" type="presParOf" srcId="{97739E5A-4E32-4374-AC3E-1E608BF69A43}" destId="{58587C53-A897-41CA-9215-FFAA15DD272B}" srcOrd="1" destOrd="0" presId="urn:microsoft.com/office/officeart/2008/layout/LinedList"/>
    <dgm:cxn modelId="{2DE92457-0A3C-4333-8951-72F334D58405}" type="presParOf" srcId="{BB370DC6-12C3-4E6A-959E-8C1DA7B40C2A}" destId="{DB817DAD-BE45-4CC9-BD30-F4AEBE4A8688}" srcOrd="12" destOrd="0" presId="urn:microsoft.com/office/officeart/2008/layout/LinedList"/>
    <dgm:cxn modelId="{FA7CA61A-2278-4AE9-9B74-6B7C9D0BACC7}" type="presParOf" srcId="{BB370DC6-12C3-4E6A-959E-8C1DA7B40C2A}" destId="{EFFA8953-32C1-405A-94EB-52E849541E27}" srcOrd="13" destOrd="0" presId="urn:microsoft.com/office/officeart/2008/layout/LinedList"/>
    <dgm:cxn modelId="{669DFA7D-B0D3-4AA3-985B-F4CD3F23786B}" type="presParOf" srcId="{EFFA8953-32C1-405A-94EB-52E849541E27}" destId="{887A82AC-BC9A-4461-A985-21D56F9BDDB6}" srcOrd="0" destOrd="0" presId="urn:microsoft.com/office/officeart/2008/layout/LinedList"/>
    <dgm:cxn modelId="{028B4692-6AD2-4CD2-BBB2-14467F4BD8D0}" type="presParOf" srcId="{EFFA8953-32C1-405A-94EB-52E849541E27}" destId="{AA9CF924-A2D6-42CE-A789-EC788AB6B0DD}" srcOrd="1" destOrd="0" presId="urn:microsoft.com/office/officeart/2008/layout/LinedList"/>
    <dgm:cxn modelId="{2CF2BD11-C994-4E77-BDCA-20C42B96FAD1}" type="presParOf" srcId="{BB370DC6-12C3-4E6A-959E-8C1DA7B40C2A}" destId="{D0C04D61-9081-4E09-B0F9-CFFBDD9D498E}" srcOrd="14" destOrd="0" presId="urn:microsoft.com/office/officeart/2008/layout/LinedList"/>
    <dgm:cxn modelId="{8D471D41-DDC4-4191-9259-301304F55FBD}" type="presParOf" srcId="{BB370DC6-12C3-4E6A-959E-8C1DA7B40C2A}" destId="{2B8B3F5E-C023-4433-B10E-ACAE25ADE244}" srcOrd="15" destOrd="0" presId="urn:microsoft.com/office/officeart/2008/layout/LinedList"/>
    <dgm:cxn modelId="{4AD85DDC-AD37-4C11-AA01-E5827DA049CB}" type="presParOf" srcId="{2B8B3F5E-C023-4433-B10E-ACAE25ADE244}" destId="{BDAA04AC-C23F-4909-9EBC-D318BBE79A7D}" srcOrd="0" destOrd="0" presId="urn:microsoft.com/office/officeart/2008/layout/LinedList"/>
    <dgm:cxn modelId="{89B30A7B-78EB-428C-855B-7A2F6B8CE999}" type="presParOf" srcId="{2B8B3F5E-C023-4433-B10E-ACAE25ADE244}" destId="{8E6E199D-6EE0-4139-80EC-CAA8AD8597AE}" srcOrd="1" destOrd="0" presId="urn:microsoft.com/office/officeart/2008/layout/LinedList"/>
    <dgm:cxn modelId="{86149747-0C86-4578-B0DA-CA88D4147CB3}" type="presParOf" srcId="{BB370DC6-12C3-4E6A-959E-8C1DA7B40C2A}" destId="{856D8B4C-BAB7-4EF2-BADE-311E3BCA1404}" srcOrd="16" destOrd="0" presId="urn:microsoft.com/office/officeart/2008/layout/LinedList"/>
    <dgm:cxn modelId="{426CB652-66D2-46A6-8E07-3F63F63B189E}" type="presParOf" srcId="{BB370DC6-12C3-4E6A-959E-8C1DA7B40C2A}" destId="{77CC6DA1-F4CD-4C3F-8E1D-00DAF119294C}" srcOrd="17" destOrd="0" presId="urn:microsoft.com/office/officeart/2008/layout/LinedList"/>
    <dgm:cxn modelId="{CC96EF0D-E8F8-4C2D-9847-C20EEC8538C7}" type="presParOf" srcId="{77CC6DA1-F4CD-4C3F-8E1D-00DAF119294C}" destId="{D43F09B6-3529-4664-835C-9ADF07322EDB}" srcOrd="0" destOrd="0" presId="urn:microsoft.com/office/officeart/2008/layout/LinedList"/>
    <dgm:cxn modelId="{297EBCB8-18EF-496B-908C-05A0600F7C81}" type="presParOf" srcId="{77CC6DA1-F4CD-4C3F-8E1D-00DAF119294C}" destId="{EB9FABC0-BE14-4DF9-9F20-624DCA5E6A57}" srcOrd="1" destOrd="0" presId="urn:microsoft.com/office/officeart/2008/layout/LinedList"/>
    <dgm:cxn modelId="{CF34DC23-6173-497F-B9E9-57C6074AA465}" type="presParOf" srcId="{BB370DC6-12C3-4E6A-959E-8C1DA7B40C2A}" destId="{593A95A4-927D-41CB-82A8-EFB93A4B2911}" srcOrd="18" destOrd="0" presId="urn:microsoft.com/office/officeart/2008/layout/LinedList"/>
    <dgm:cxn modelId="{69FD99D4-30F2-4F27-A8D2-598069E2DD09}" type="presParOf" srcId="{BB370DC6-12C3-4E6A-959E-8C1DA7B40C2A}" destId="{856F549A-CC9A-4F48-981E-2CF0EB5C5B43}" srcOrd="19" destOrd="0" presId="urn:microsoft.com/office/officeart/2008/layout/LinedList"/>
    <dgm:cxn modelId="{EBD68CE7-75F7-4D97-BE8F-EC2E3405369D}" type="presParOf" srcId="{856F549A-CC9A-4F48-981E-2CF0EB5C5B43}" destId="{6EFAA8C4-C9DB-45B4-83BF-4C1F3FDDC0AD}" srcOrd="0" destOrd="0" presId="urn:microsoft.com/office/officeart/2008/layout/LinedList"/>
    <dgm:cxn modelId="{996D712A-B72D-4A9D-9399-824BDBD61689}" type="presParOf" srcId="{856F549A-CC9A-4F48-981E-2CF0EB5C5B43}" destId="{91779F0B-21D8-4F22-BDBC-BAA0DC5A7FF0}" srcOrd="1" destOrd="0" presId="urn:microsoft.com/office/officeart/2008/layout/LinedList"/>
    <dgm:cxn modelId="{F9AE6CA0-DF79-48A7-91DC-A6F0FFB419B1}" type="presParOf" srcId="{BB370DC6-12C3-4E6A-959E-8C1DA7B40C2A}" destId="{E53416F4-72E8-4183-B7F7-1A59F0933F9D}" srcOrd="20" destOrd="0" presId="urn:microsoft.com/office/officeart/2008/layout/LinedList"/>
    <dgm:cxn modelId="{71AD0C4F-307F-497F-9677-B5E1B14476D7}" type="presParOf" srcId="{BB370DC6-12C3-4E6A-959E-8C1DA7B40C2A}" destId="{F20AD9F0-8E6C-4BBB-A18F-65EC50481364}" srcOrd="21" destOrd="0" presId="urn:microsoft.com/office/officeart/2008/layout/LinedList"/>
    <dgm:cxn modelId="{FCB2AFAF-3072-4A5A-B0A2-BE91C723566A}" type="presParOf" srcId="{F20AD9F0-8E6C-4BBB-A18F-65EC50481364}" destId="{B61EFDFA-D3FD-48A4-80BF-A6316F9BF2DE}" srcOrd="0" destOrd="0" presId="urn:microsoft.com/office/officeart/2008/layout/LinedList"/>
    <dgm:cxn modelId="{F63E0194-66EB-4C27-A5C4-1536F3040A43}" type="presParOf" srcId="{F20AD9F0-8E6C-4BBB-A18F-65EC50481364}" destId="{52584305-C8DB-4495-BF61-D192ED0E3699}" srcOrd="1" destOrd="0" presId="urn:microsoft.com/office/officeart/2008/layout/LinedList"/>
    <dgm:cxn modelId="{81DD4B57-F63A-4EA0-80C0-FC0B1703B055}" type="presParOf" srcId="{BB370DC6-12C3-4E6A-959E-8C1DA7B40C2A}" destId="{6E8D0F3C-67A3-4992-AC64-BEC21B9DFB82}" srcOrd="22" destOrd="0" presId="urn:microsoft.com/office/officeart/2008/layout/LinedList"/>
    <dgm:cxn modelId="{F37DEE9C-A10F-479B-A4A9-CF688D4F2C9F}" type="presParOf" srcId="{BB370DC6-12C3-4E6A-959E-8C1DA7B40C2A}" destId="{608646BB-4CA3-4DD4-AAB9-1EF940260CA4}" srcOrd="23" destOrd="0" presId="urn:microsoft.com/office/officeart/2008/layout/LinedList"/>
    <dgm:cxn modelId="{B06C26C0-F14D-4F55-854B-06B8B2EB7B32}" type="presParOf" srcId="{608646BB-4CA3-4DD4-AAB9-1EF940260CA4}" destId="{C34ADCAD-EA14-41A0-87E9-4D3BBC9ED4CB}" srcOrd="0" destOrd="0" presId="urn:microsoft.com/office/officeart/2008/layout/LinedList"/>
    <dgm:cxn modelId="{9F3B3B2B-BBEA-48C9-BE84-64CA53A5F322}" type="presParOf" srcId="{608646BB-4CA3-4DD4-AAB9-1EF940260CA4}" destId="{24A04996-A887-4B36-B01D-64B207F979D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B465F2-98E6-414E-87C6-14BF2370CB6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6A18CE9-52F2-417B-A655-932CD8ADB61E}">
      <dgm:prSet/>
      <dgm:spPr/>
      <dgm:t>
        <a:bodyPr/>
        <a:lstStyle/>
        <a:p>
          <a:r>
            <a:rPr lang="en-US"/>
            <a:t>'User_ID': 0.0, </a:t>
          </a:r>
        </a:p>
      </dgm:t>
    </dgm:pt>
    <dgm:pt modelId="{65D0993D-DECB-4636-8596-BB88287385C3}" type="parTrans" cxnId="{451EECD5-8CEA-4CDE-A9AA-93146FA30306}">
      <dgm:prSet/>
      <dgm:spPr/>
      <dgm:t>
        <a:bodyPr/>
        <a:lstStyle/>
        <a:p>
          <a:endParaRPr lang="en-US"/>
        </a:p>
      </dgm:t>
    </dgm:pt>
    <dgm:pt modelId="{BA7C902C-5A22-484C-BF8B-C13308464E26}" type="sibTrans" cxnId="{451EECD5-8CEA-4CDE-A9AA-93146FA30306}">
      <dgm:prSet/>
      <dgm:spPr/>
      <dgm:t>
        <a:bodyPr/>
        <a:lstStyle/>
        <a:p>
          <a:endParaRPr lang="en-US"/>
        </a:p>
      </dgm:t>
    </dgm:pt>
    <dgm:pt modelId="{F92D7351-4CED-46FF-942C-04F6A96939DB}">
      <dgm:prSet/>
      <dgm:spPr/>
      <dgm:t>
        <a:bodyPr/>
        <a:lstStyle/>
        <a:p>
          <a:r>
            <a:rPr lang="en-US"/>
            <a:t>'Product_ID': 0.0, </a:t>
          </a:r>
        </a:p>
      </dgm:t>
    </dgm:pt>
    <dgm:pt modelId="{54262FA0-95F2-46B4-A0CD-2D2E0DE46523}" type="parTrans" cxnId="{EB71439D-17FA-452A-A2D0-53BFC7611B69}">
      <dgm:prSet/>
      <dgm:spPr/>
      <dgm:t>
        <a:bodyPr/>
        <a:lstStyle/>
        <a:p>
          <a:endParaRPr lang="en-US"/>
        </a:p>
      </dgm:t>
    </dgm:pt>
    <dgm:pt modelId="{F372B509-153B-4048-90BA-5D2734154637}" type="sibTrans" cxnId="{EB71439D-17FA-452A-A2D0-53BFC7611B69}">
      <dgm:prSet/>
      <dgm:spPr/>
      <dgm:t>
        <a:bodyPr/>
        <a:lstStyle/>
        <a:p>
          <a:endParaRPr lang="en-US"/>
        </a:p>
      </dgm:t>
    </dgm:pt>
    <dgm:pt modelId="{87F7B895-3DCC-46DA-823B-46B8A10FFA9F}">
      <dgm:prSet/>
      <dgm:spPr/>
      <dgm:t>
        <a:bodyPr/>
        <a:lstStyle/>
        <a:p>
          <a:r>
            <a:rPr lang="en-US"/>
            <a:t>'Gender': 0.0, </a:t>
          </a:r>
        </a:p>
      </dgm:t>
    </dgm:pt>
    <dgm:pt modelId="{28AAA650-2799-42E7-B7F2-FAE370E035BB}" type="parTrans" cxnId="{61007AAA-9ED3-48F1-9169-77B175F88A9B}">
      <dgm:prSet/>
      <dgm:spPr/>
      <dgm:t>
        <a:bodyPr/>
        <a:lstStyle/>
        <a:p>
          <a:endParaRPr lang="en-US"/>
        </a:p>
      </dgm:t>
    </dgm:pt>
    <dgm:pt modelId="{324D67F1-8C27-4A61-B802-3E0629F87336}" type="sibTrans" cxnId="{61007AAA-9ED3-48F1-9169-77B175F88A9B}">
      <dgm:prSet/>
      <dgm:spPr/>
      <dgm:t>
        <a:bodyPr/>
        <a:lstStyle/>
        <a:p>
          <a:endParaRPr lang="en-US"/>
        </a:p>
      </dgm:t>
    </dgm:pt>
    <dgm:pt modelId="{E7080F8E-A0B6-4671-988C-72F51ED10C85}">
      <dgm:prSet/>
      <dgm:spPr/>
      <dgm:t>
        <a:bodyPr/>
        <a:lstStyle/>
        <a:p>
          <a:r>
            <a:rPr lang="en-US"/>
            <a:t>'Age': 0.0, </a:t>
          </a:r>
        </a:p>
      </dgm:t>
    </dgm:pt>
    <dgm:pt modelId="{AD232CA6-BD7F-4FF1-A21E-9905E17F298C}" type="parTrans" cxnId="{C01F1736-6859-442B-BAC4-753945724B5B}">
      <dgm:prSet/>
      <dgm:spPr/>
      <dgm:t>
        <a:bodyPr/>
        <a:lstStyle/>
        <a:p>
          <a:endParaRPr lang="en-US"/>
        </a:p>
      </dgm:t>
    </dgm:pt>
    <dgm:pt modelId="{819A219A-620F-43E7-A686-01B69B8AC85F}" type="sibTrans" cxnId="{C01F1736-6859-442B-BAC4-753945724B5B}">
      <dgm:prSet/>
      <dgm:spPr/>
      <dgm:t>
        <a:bodyPr/>
        <a:lstStyle/>
        <a:p>
          <a:endParaRPr lang="en-US"/>
        </a:p>
      </dgm:t>
    </dgm:pt>
    <dgm:pt modelId="{42283228-CE9E-4D88-ADFC-B09FEC767721}">
      <dgm:prSet/>
      <dgm:spPr/>
      <dgm:t>
        <a:bodyPr/>
        <a:lstStyle/>
        <a:p>
          <a:r>
            <a:rPr lang="en-US"/>
            <a:t>'Occupation': 0.0, </a:t>
          </a:r>
        </a:p>
      </dgm:t>
    </dgm:pt>
    <dgm:pt modelId="{06194924-E87E-4409-A22A-D3EB296781E3}" type="parTrans" cxnId="{6BD7094B-955E-40F9-AD71-7DC2A4B648E2}">
      <dgm:prSet/>
      <dgm:spPr/>
      <dgm:t>
        <a:bodyPr/>
        <a:lstStyle/>
        <a:p>
          <a:endParaRPr lang="en-US"/>
        </a:p>
      </dgm:t>
    </dgm:pt>
    <dgm:pt modelId="{14C96358-20D4-4490-B68C-BA6FDEBB6165}" type="sibTrans" cxnId="{6BD7094B-955E-40F9-AD71-7DC2A4B648E2}">
      <dgm:prSet/>
      <dgm:spPr/>
      <dgm:t>
        <a:bodyPr/>
        <a:lstStyle/>
        <a:p>
          <a:endParaRPr lang="en-US"/>
        </a:p>
      </dgm:t>
    </dgm:pt>
    <dgm:pt modelId="{04C4FDE4-CE8D-4CD7-8D38-625AC19F3B6A}">
      <dgm:prSet/>
      <dgm:spPr/>
      <dgm:t>
        <a:bodyPr/>
        <a:lstStyle/>
        <a:p>
          <a:r>
            <a:rPr lang="en-US"/>
            <a:t>'City_Category': 0.0, </a:t>
          </a:r>
        </a:p>
      </dgm:t>
    </dgm:pt>
    <dgm:pt modelId="{7C336BDF-A80A-4B59-AF7C-112BC796F326}" type="parTrans" cxnId="{1419455C-8ED1-42C1-9010-EE692FB2B1CA}">
      <dgm:prSet/>
      <dgm:spPr/>
      <dgm:t>
        <a:bodyPr/>
        <a:lstStyle/>
        <a:p>
          <a:endParaRPr lang="en-US"/>
        </a:p>
      </dgm:t>
    </dgm:pt>
    <dgm:pt modelId="{FD34E66C-CD58-4256-8584-240A824CB460}" type="sibTrans" cxnId="{1419455C-8ED1-42C1-9010-EE692FB2B1CA}">
      <dgm:prSet/>
      <dgm:spPr/>
      <dgm:t>
        <a:bodyPr/>
        <a:lstStyle/>
        <a:p>
          <a:endParaRPr lang="en-US"/>
        </a:p>
      </dgm:t>
    </dgm:pt>
    <dgm:pt modelId="{98ECE681-92C1-4AC6-9777-1812694164E5}">
      <dgm:prSet/>
      <dgm:spPr/>
      <dgm:t>
        <a:bodyPr/>
        <a:lstStyle/>
        <a:p>
          <a:r>
            <a:rPr lang="en-US"/>
            <a:t>'Stay_In_Current_City_Years': 0.0, </a:t>
          </a:r>
        </a:p>
      </dgm:t>
    </dgm:pt>
    <dgm:pt modelId="{6EFDDA83-2849-4F67-B6B9-81D0CC3BF5AC}" type="parTrans" cxnId="{B4AD2286-D3EE-4A3F-9CC9-B9371E4C60FE}">
      <dgm:prSet/>
      <dgm:spPr/>
      <dgm:t>
        <a:bodyPr/>
        <a:lstStyle/>
        <a:p>
          <a:endParaRPr lang="en-US"/>
        </a:p>
      </dgm:t>
    </dgm:pt>
    <dgm:pt modelId="{2D756A55-6EC6-41CF-A0F0-5D7A51E65827}" type="sibTrans" cxnId="{B4AD2286-D3EE-4A3F-9CC9-B9371E4C60FE}">
      <dgm:prSet/>
      <dgm:spPr/>
      <dgm:t>
        <a:bodyPr/>
        <a:lstStyle/>
        <a:p>
          <a:endParaRPr lang="en-US"/>
        </a:p>
      </dgm:t>
    </dgm:pt>
    <dgm:pt modelId="{6F65CAB6-97E1-4237-B584-87F5727125A1}">
      <dgm:prSet/>
      <dgm:spPr/>
      <dgm:t>
        <a:bodyPr/>
        <a:lstStyle/>
        <a:p>
          <a:r>
            <a:rPr lang="en-US"/>
            <a:t>'Marital_Status': 0.0, </a:t>
          </a:r>
        </a:p>
      </dgm:t>
    </dgm:pt>
    <dgm:pt modelId="{CACC9A9E-7216-42E9-B4C3-992992D570DA}" type="parTrans" cxnId="{AEF042F0-69CE-427D-9831-2AFD0FE7F7B1}">
      <dgm:prSet/>
      <dgm:spPr/>
      <dgm:t>
        <a:bodyPr/>
        <a:lstStyle/>
        <a:p>
          <a:endParaRPr lang="en-US"/>
        </a:p>
      </dgm:t>
    </dgm:pt>
    <dgm:pt modelId="{180ABC3A-B8B8-4AB1-B8CE-034D3BF097A1}" type="sibTrans" cxnId="{AEF042F0-69CE-427D-9831-2AFD0FE7F7B1}">
      <dgm:prSet/>
      <dgm:spPr/>
      <dgm:t>
        <a:bodyPr/>
        <a:lstStyle/>
        <a:p>
          <a:endParaRPr lang="en-US"/>
        </a:p>
      </dgm:t>
    </dgm:pt>
    <dgm:pt modelId="{312A444F-5616-4D79-9480-4A243191B687}">
      <dgm:prSet/>
      <dgm:spPr/>
      <dgm:t>
        <a:bodyPr/>
        <a:lstStyle/>
        <a:p>
          <a:r>
            <a:rPr lang="en-US"/>
            <a:t>'Product_Category_1': 0.0, </a:t>
          </a:r>
        </a:p>
      </dgm:t>
    </dgm:pt>
    <dgm:pt modelId="{ECC9B038-0DD1-453A-986E-6AAC408547D6}" type="parTrans" cxnId="{9B695952-621F-4B74-9DCA-6E1AC30114D3}">
      <dgm:prSet/>
      <dgm:spPr/>
      <dgm:t>
        <a:bodyPr/>
        <a:lstStyle/>
        <a:p>
          <a:endParaRPr lang="en-US"/>
        </a:p>
      </dgm:t>
    </dgm:pt>
    <dgm:pt modelId="{FAF754D1-B9FF-4874-A9CE-9282CC025440}" type="sibTrans" cxnId="{9B695952-621F-4B74-9DCA-6E1AC30114D3}">
      <dgm:prSet/>
      <dgm:spPr/>
      <dgm:t>
        <a:bodyPr/>
        <a:lstStyle/>
        <a:p>
          <a:endParaRPr lang="en-US"/>
        </a:p>
      </dgm:t>
    </dgm:pt>
    <dgm:pt modelId="{80227EC2-FBF2-434C-B969-33158B7B8199}">
      <dgm:prSet/>
      <dgm:spPr/>
      <dgm:t>
        <a:bodyPr/>
        <a:lstStyle/>
        <a:p>
          <a:r>
            <a:rPr lang="en-US"/>
            <a:t>'Product_Category_2': 31.0, </a:t>
          </a:r>
        </a:p>
      </dgm:t>
    </dgm:pt>
    <dgm:pt modelId="{B1A16946-906B-4384-94D3-169D01A48F73}" type="parTrans" cxnId="{AD2F5BCB-61D7-4C50-BA82-496D5FF5CF63}">
      <dgm:prSet/>
      <dgm:spPr/>
      <dgm:t>
        <a:bodyPr/>
        <a:lstStyle/>
        <a:p>
          <a:endParaRPr lang="en-US"/>
        </a:p>
      </dgm:t>
    </dgm:pt>
    <dgm:pt modelId="{CF6C540A-7BF5-4A6C-AD95-92BE0697AEAD}" type="sibTrans" cxnId="{AD2F5BCB-61D7-4C50-BA82-496D5FF5CF63}">
      <dgm:prSet/>
      <dgm:spPr/>
      <dgm:t>
        <a:bodyPr/>
        <a:lstStyle/>
        <a:p>
          <a:endParaRPr lang="en-US"/>
        </a:p>
      </dgm:t>
    </dgm:pt>
    <dgm:pt modelId="{95398129-766E-49A8-8118-31265683D906}">
      <dgm:prSet/>
      <dgm:spPr/>
      <dgm:t>
        <a:bodyPr/>
        <a:lstStyle/>
        <a:p>
          <a:r>
            <a:rPr lang="en-US"/>
            <a:t>'Product_Category_3': 69.0, </a:t>
          </a:r>
        </a:p>
      </dgm:t>
    </dgm:pt>
    <dgm:pt modelId="{9F86679F-EC37-44F7-BCB4-A164774078F6}" type="parTrans" cxnId="{A88F90E5-52CE-4F06-A4F0-AE25086A3DD0}">
      <dgm:prSet/>
      <dgm:spPr/>
      <dgm:t>
        <a:bodyPr/>
        <a:lstStyle/>
        <a:p>
          <a:endParaRPr lang="en-US"/>
        </a:p>
      </dgm:t>
    </dgm:pt>
    <dgm:pt modelId="{7DBC7C69-C0D5-4D15-9E91-250537AE49CD}" type="sibTrans" cxnId="{A88F90E5-52CE-4F06-A4F0-AE25086A3DD0}">
      <dgm:prSet/>
      <dgm:spPr/>
      <dgm:t>
        <a:bodyPr/>
        <a:lstStyle/>
        <a:p>
          <a:endParaRPr lang="en-US"/>
        </a:p>
      </dgm:t>
    </dgm:pt>
    <dgm:pt modelId="{7E3257E3-EB1E-495F-8D10-E2974B852BE6}">
      <dgm:prSet/>
      <dgm:spPr/>
      <dgm:t>
        <a:bodyPr/>
        <a:lstStyle/>
        <a:p>
          <a:r>
            <a:rPr lang="en-US"/>
            <a:t>'Purchase': 0.0</a:t>
          </a:r>
        </a:p>
      </dgm:t>
    </dgm:pt>
    <dgm:pt modelId="{4A49559B-41DC-45F9-95EC-84AEE2329D80}" type="parTrans" cxnId="{34BDE346-D853-4856-BE35-688C116D051A}">
      <dgm:prSet/>
      <dgm:spPr/>
      <dgm:t>
        <a:bodyPr/>
        <a:lstStyle/>
        <a:p>
          <a:endParaRPr lang="en-US"/>
        </a:p>
      </dgm:t>
    </dgm:pt>
    <dgm:pt modelId="{B85ADD03-8C74-47E9-8470-1788D2E293AE}" type="sibTrans" cxnId="{34BDE346-D853-4856-BE35-688C116D051A}">
      <dgm:prSet/>
      <dgm:spPr/>
      <dgm:t>
        <a:bodyPr/>
        <a:lstStyle/>
        <a:p>
          <a:endParaRPr lang="en-US"/>
        </a:p>
      </dgm:t>
    </dgm:pt>
    <dgm:pt modelId="{A8C822F0-4938-4F9D-9B8B-798195788D1B}" type="pres">
      <dgm:prSet presAssocID="{52B465F2-98E6-414E-87C6-14BF2370CB63}" presName="vert0" presStyleCnt="0">
        <dgm:presLayoutVars>
          <dgm:dir/>
          <dgm:animOne val="branch"/>
          <dgm:animLvl val="lvl"/>
        </dgm:presLayoutVars>
      </dgm:prSet>
      <dgm:spPr/>
    </dgm:pt>
    <dgm:pt modelId="{7629FCB6-DA76-458F-A7A1-2B936FDA4BFE}" type="pres">
      <dgm:prSet presAssocID="{16A18CE9-52F2-417B-A655-932CD8ADB61E}" presName="thickLine" presStyleLbl="alignNode1" presStyleIdx="0" presStyleCnt="12"/>
      <dgm:spPr/>
    </dgm:pt>
    <dgm:pt modelId="{10B6C4A1-2B18-49A5-94EB-DAB80655D225}" type="pres">
      <dgm:prSet presAssocID="{16A18CE9-52F2-417B-A655-932CD8ADB61E}" presName="horz1" presStyleCnt="0"/>
      <dgm:spPr/>
    </dgm:pt>
    <dgm:pt modelId="{76C4CD69-FA8B-4852-B342-29FD017712F7}" type="pres">
      <dgm:prSet presAssocID="{16A18CE9-52F2-417B-A655-932CD8ADB61E}" presName="tx1" presStyleLbl="revTx" presStyleIdx="0" presStyleCnt="12"/>
      <dgm:spPr/>
    </dgm:pt>
    <dgm:pt modelId="{95C103E9-F615-4F1C-8E25-5B2CC7291280}" type="pres">
      <dgm:prSet presAssocID="{16A18CE9-52F2-417B-A655-932CD8ADB61E}" presName="vert1" presStyleCnt="0"/>
      <dgm:spPr/>
    </dgm:pt>
    <dgm:pt modelId="{B326E55D-B506-4704-A488-0E511D91BFEA}" type="pres">
      <dgm:prSet presAssocID="{F92D7351-4CED-46FF-942C-04F6A96939DB}" presName="thickLine" presStyleLbl="alignNode1" presStyleIdx="1" presStyleCnt="12"/>
      <dgm:spPr/>
    </dgm:pt>
    <dgm:pt modelId="{3C8995AF-2CBC-4042-9942-6C384BBB4498}" type="pres">
      <dgm:prSet presAssocID="{F92D7351-4CED-46FF-942C-04F6A96939DB}" presName="horz1" presStyleCnt="0"/>
      <dgm:spPr/>
    </dgm:pt>
    <dgm:pt modelId="{C7E1AEA1-B10F-47F1-BF03-A37F3CB3B375}" type="pres">
      <dgm:prSet presAssocID="{F92D7351-4CED-46FF-942C-04F6A96939DB}" presName="tx1" presStyleLbl="revTx" presStyleIdx="1" presStyleCnt="12"/>
      <dgm:spPr/>
    </dgm:pt>
    <dgm:pt modelId="{7A2D8D41-CCBB-4C81-8CB4-607FC6787E54}" type="pres">
      <dgm:prSet presAssocID="{F92D7351-4CED-46FF-942C-04F6A96939DB}" presName="vert1" presStyleCnt="0"/>
      <dgm:spPr/>
    </dgm:pt>
    <dgm:pt modelId="{9D853CB1-124B-4E75-B99F-65617598D72D}" type="pres">
      <dgm:prSet presAssocID="{87F7B895-3DCC-46DA-823B-46B8A10FFA9F}" presName="thickLine" presStyleLbl="alignNode1" presStyleIdx="2" presStyleCnt="12"/>
      <dgm:spPr/>
    </dgm:pt>
    <dgm:pt modelId="{66BA131B-EE5A-4299-A25D-E8A528526E48}" type="pres">
      <dgm:prSet presAssocID="{87F7B895-3DCC-46DA-823B-46B8A10FFA9F}" presName="horz1" presStyleCnt="0"/>
      <dgm:spPr/>
    </dgm:pt>
    <dgm:pt modelId="{B06F334C-D66B-4A00-9622-7040B163D425}" type="pres">
      <dgm:prSet presAssocID="{87F7B895-3DCC-46DA-823B-46B8A10FFA9F}" presName="tx1" presStyleLbl="revTx" presStyleIdx="2" presStyleCnt="12"/>
      <dgm:spPr/>
    </dgm:pt>
    <dgm:pt modelId="{76F87C8E-5260-4483-AEB3-85BC130B4A0D}" type="pres">
      <dgm:prSet presAssocID="{87F7B895-3DCC-46DA-823B-46B8A10FFA9F}" presName="vert1" presStyleCnt="0"/>
      <dgm:spPr/>
    </dgm:pt>
    <dgm:pt modelId="{1A3FCD16-F9C1-4C84-91B1-0FAD17F7962E}" type="pres">
      <dgm:prSet presAssocID="{E7080F8E-A0B6-4671-988C-72F51ED10C85}" presName="thickLine" presStyleLbl="alignNode1" presStyleIdx="3" presStyleCnt="12"/>
      <dgm:spPr/>
    </dgm:pt>
    <dgm:pt modelId="{B0FBAF73-4334-4691-8FD6-A2071668EFE2}" type="pres">
      <dgm:prSet presAssocID="{E7080F8E-A0B6-4671-988C-72F51ED10C85}" presName="horz1" presStyleCnt="0"/>
      <dgm:spPr/>
    </dgm:pt>
    <dgm:pt modelId="{24C97F2E-0261-4082-83E2-13FF9E30A077}" type="pres">
      <dgm:prSet presAssocID="{E7080F8E-A0B6-4671-988C-72F51ED10C85}" presName="tx1" presStyleLbl="revTx" presStyleIdx="3" presStyleCnt="12"/>
      <dgm:spPr/>
    </dgm:pt>
    <dgm:pt modelId="{CFF6A995-66E6-43B8-B141-6096A8E1E169}" type="pres">
      <dgm:prSet presAssocID="{E7080F8E-A0B6-4671-988C-72F51ED10C85}" presName="vert1" presStyleCnt="0"/>
      <dgm:spPr/>
    </dgm:pt>
    <dgm:pt modelId="{D24C9CF3-A3C8-46B5-BBAA-9F45D39A8211}" type="pres">
      <dgm:prSet presAssocID="{42283228-CE9E-4D88-ADFC-B09FEC767721}" presName="thickLine" presStyleLbl="alignNode1" presStyleIdx="4" presStyleCnt="12"/>
      <dgm:spPr/>
    </dgm:pt>
    <dgm:pt modelId="{CFD0CCC8-8858-48EE-AD01-D0AF8604A956}" type="pres">
      <dgm:prSet presAssocID="{42283228-CE9E-4D88-ADFC-B09FEC767721}" presName="horz1" presStyleCnt="0"/>
      <dgm:spPr/>
    </dgm:pt>
    <dgm:pt modelId="{06E297A2-DAEF-4EE8-8D4C-57B3C95D5B1B}" type="pres">
      <dgm:prSet presAssocID="{42283228-CE9E-4D88-ADFC-B09FEC767721}" presName="tx1" presStyleLbl="revTx" presStyleIdx="4" presStyleCnt="12"/>
      <dgm:spPr/>
    </dgm:pt>
    <dgm:pt modelId="{28CC3788-B55D-4FDD-A45C-D3D794299225}" type="pres">
      <dgm:prSet presAssocID="{42283228-CE9E-4D88-ADFC-B09FEC767721}" presName="vert1" presStyleCnt="0"/>
      <dgm:spPr/>
    </dgm:pt>
    <dgm:pt modelId="{76787384-E4CE-42CF-B5D4-9468A2F33B3B}" type="pres">
      <dgm:prSet presAssocID="{04C4FDE4-CE8D-4CD7-8D38-625AC19F3B6A}" presName="thickLine" presStyleLbl="alignNode1" presStyleIdx="5" presStyleCnt="12"/>
      <dgm:spPr/>
    </dgm:pt>
    <dgm:pt modelId="{B5BF53AE-F73F-47C0-BE5C-0F809C57D676}" type="pres">
      <dgm:prSet presAssocID="{04C4FDE4-CE8D-4CD7-8D38-625AC19F3B6A}" presName="horz1" presStyleCnt="0"/>
      <dgm:spPr/>
    </dgm:pt>
    <dgm:pt modelId="{05F32214-9A1C-4BEF-A1E9-B40393C06002}" type="pres">
      <dgm:prSet presAssocID="{04C4FDE4-CE8D-4CD7-8D38-625AC19F3B6A}" presName="tx1" presStyleLbl="revTx" presStyleIdx="5" presStyleCnt="12"/>
      <dgm:spPr/>
    </dgm:pt>
    <dgm:pt modelId="{20682EEF-27FC-4736-B014-4B0854EE1D23}" type="pres">
      <dgm:prSet presAssocID="{04C4FDE4-CE8D-4CD7-8D38-625AC19F3B6A}" presName="vert1" presStyleCnt="0"/>
      <dgm:spPr/>
    </dgm:pt>
    <dgm:pt modelId="{61170188-E871-4CE2-8D05-28FCCEA202D7}" type="pres">
      <dgm:prSet presAssocID="{98ECE681-92C1-4AC6-9777-1812694164E5}" presName="thickLine" presStyleLbl="alignNode1" presStyleIdx="6" presStyleCnt="12"/>
      <dgm:spPr/>
    </dgm:pt>
    <dgm:pt modelId="{4198A2A4-FBA1-4889-81CF-4164CB2FAA06}" type="pres">
      <dgm:prSet presAssocID="{98ECE681-92C1-4AC6-9777-1812694164E5}" presName="horz1" presStyleCnt="0"/>
      <dgm:spPr/>
    </dgm:pt>
    <dgm:pt modelId="{25E9F9AA-DD51-47D7-A364-C17F413FCBBF}" type="pres">
      <dgm:prSet presAssocID="{98ECE681-92C1-4AC6-9777-1812694164E5}" presName="tx1" presStyleLbl="revTx" presStyleIdx="6" presStyleCnt="12"/>
      <dgm:spPr/>
    </dgm:pt>
    <dgm:pt modelId="{E0A07FE3-DCA5-4898-AFA8-1EB6170B98F6}" type="pres">
      <dgm:prSet presAssocID="{98ECE681-92C1-4AC6-9777-1812694164E5}" presName="vert1" presStyleCnt="0"/>
      <dgm:spPr/>
    </dgm:pt>
    <dgm:pt modelId="{BFEA9BBA-1EF7-4BC2-9B8A-C33EEF701ADD}" type="pres">
      <dgm:prSet presAssocID="{6F65CAB6-97E1-4237-B584-87F5727125A1}" presName="thickLine" presStyleLbl="alignNode1" presStyleIdx="7" presStyleCnt="12"/>
      <dgm:spPr/>
    </dgm:pt>
    <dgm:pt modelId="{CF0D48F8-292C-415D-9333-19ACB1358584}" type="pres">
      <dgm:prSet presAssocID="{6F65CAB6-97E1-4237-B584-87F5727125A1}" presName="horz1" presStyleCnt="0"/>
      <dgm:spPr/>
    </dgm:pt>
    <dgm:pt modelId="{12A1000A-31EB-4907-8625-7E69813A9920}" type="pres">
      <dgm:prSet presAssocID="{6F65CAB6-97E1-4237-B584-87F5727125A1}" presName="tx1" presStyleLbl="revTx" presStyleIdx="7" presStyleCnt="12"/>
      <dgm:spPr/>
    </dgm:pt>
    <dgm:pt modelId="{4B156FA8-434A-4489-A1C3-F8140FB38594}" type="pres">
      <dgm:prSet presAssocID="{6F65CAB6-97E1-4237-B584-87F5727125A1}" presName="vert1" presStyleCnt="0"/>
      <dgm:spPr/>
    </dgm:pt>
    <dgm:pt modelId="{FAF452AC-BE34-4322-9588-93DB372813C6}" type="pres">
      <dgm:prSet presAssocID="{312A444F-5616-4D79-9480-4A243191B687}" presName="thickLine" presStyleLbl="alignNode1" presStyleIdx="8" presStyleCnt="12"/>
      <dgm:spPr/>
    </dgm:pt>
    <dgm:pt modelId="{FE7C3269-67A7-49B1-9747-6EDF632417D0}" type="pres">
      <dgm:prSet presAssocID="{312A444F-5616-4D79-9480-4A243191B687}" presName="horz1" presStyleCnt="0"/>
      <dgm:spPr/>
    </dgm:pt>
    <dgm:pt modelId="{29641771-F4B3-4AF2-A61E-66E27377199A}" type="pres">
      <dgm:prSet presAssocID="{312A444F-5616-4D79-9480-4A243191B687}" presName="tx1" presStyleLbl="revTx" presStyleIdx="8" presStyleCnt="12"/>
      <dgm:spPr/>
    </dgm:pt>
    <dgm:pt modelId="{CDEE72C6-8F84-4EA7-83A4-291CBEFB828A}" type="pres">
      <dgm:prSet presAssocID="{312A444F-5616-4D79-9480-4A243191B687}" presName="vert1" presStyleCnt="0"/>
      <dgm:spPr/>
    </dgm:pt>
    <dgm:pt modelId="{34740035-AA13-4854-94D6-4E42A942FE53}" type="pres">
      <dgm:prSet presAssocID="{80227EC2-FBF2-434C-B969-33158B7B8199}" presName="thickLine" presStyleLbl="alignNode1" presStyleIdx="9" presStyleCnt="12"/>
      <dgm:spPr/>
    </dgm:pt>
    <dgm:pt modelId="{E089A0C8-634A-4FD9-9BFD-599851B43EC5}" type="pres">
      <dgm:prSet presAssocID="{80227EC2-FBF2-434C-B969-33158B7B8199}" presName="horz1" presStyleCnt="0"/>
      <dgm:spPr/>
    </dgm:pt>
    <dgm:pt modelId="{3EA004AA-8FB0-4E37-A5C9-D2B3A8FE2C37}" type="pres">
      <dgm:prSet presAssocID="{80227EC2-FBF2-434C-B969-33158B7B8199}" presName="tx1" presStyleLbl="revTx" presStyleIdx="9" presStyleCnt="12"/>
      <dgm:spPr/>
    </dgm:pt>
    <dgm:pt modelId="{B8AE0A69-6265-4B36-8EE3-AE844043D93D}" type="pres">
      <dgm:prSet presAssocID="{80227EC2-FBF2-434C-B969-33158B7B8199}" presName="vert1" presStyleCnt="0"/>
      <dgm:spPr/>
    </dgm:pt>
    <dgm:pt modelId="{E65AD9EC-0962-408F-AD3B-2C0586E645CA}" type="pres">
      <dgm:prSet presAssocID="{95398129-766E-49A8-8118-31265683D906}" presName="thickLine" presStyleLbl="alignNode1" presStyleIdx="10" presStyleCnt="12"/>
      <dgm:spPr/>
    </dgm:pt>
    <dgm:pt modelId="{E84B174E-A7F3-4714-A206-7E0CF7818D5B}" type="pres">
      <dgm:prSet presAssocID="{95398129-766E-49A8-8118-31265683D906}" presName="horz1" presStyleCnt="0"/>
      <dgm:spPr/>
    </dgm:pt>
    <dgm:pt modelId="{832A3784-C802-4DB7-BA81-3B66A1D03771}" type="pres">
      <dgm:prSet presAssocID="{95398129-766E-49A8-8118-31265683D906}" presName="tx1" presStyleLbl="revTx" presStyleIdx="10" presStyleCnt="12"/>
      <dgm:spPr/>
    </dgm:pt>
    <dgm:pt modelId="{2BD92D40-DE13-42BB-AFBE-AC1DBF63EB0C}" type="pres">
      <dgm:prSet presAssocID="{95398129-766E-49A8-8118-31265683D906}" presName="vert1" presStyleCnt="0"/>
      <dgm:spPr/>
    </dgm:pt>
    <dgm:pt modelId="{4BA833CD-E879-412B-8685-1066374ADFA3}" type="pres">
      <dgm:prSet presAssocID="{7E3257E3-EB1E-495F-8D10-E2974B852BE6}" presName="thickLine" presStyleLbl="alignNode1" presStyleIdx="11" presStyleCnt="12"/>
      <dgm:spPr/>
    </dgm:pt>
    <dgm:pt modelId="{D054FF25-C7C0-4ADD-ADA8-F491A9EE3AC3}" type="pres">
      <dgm:prSet presAssocID="{7E3257E3-EB1E-495F-8D10-E2974B852BE6}" presName="horz1" presStyleCnt="0"/>
      <dgm:spPr/>
    </dgm:pt>
    <dgm:pt modelId="{663A0BFC-B8C4-482D-A814-B4C0D0821CA6}" type="pres">
      <dgm:prSet presAssocID="{7E3257E3-EB1E-495F-8D10-E2974B852BE6}" presName="tx1" presStyleLbl="revTx" presStyleIdx="11" presStyleCnt="12"/>
      <dgm:spPr/>
    </dgm:pt>
    <dgm:pt modelId="{3E7E7C73-FBC0-4A6E-9D95-F41C03365CD5}" type="pres">
      <dgm:prSet presAssocID="{7E3257E3-EB1E-495F-8D10-E2974B852BE6}" presName="vert1" presStyleCnt="0"/>
      <dgm:spPr/>
    </dgm:pt>
  </dgm:ptLst>
  <dgm:cxnLst>
    <dgm:cxn modelId="{99892C0A-75BA-4C4C-8A57-9E39BBB50DAC}" type="presOf" srcId="{F92D7351-4CED-46FF-942C-04F6A96939DB}" destId="{C7E1AEA1-B10F-47F1-BF03-A37F3CB3B375}" srcOrd="0" destOrd="0" presId="urn:microsoft.com/office/officeart/2008/layout/LinedList"/>
    <dgm:cxn modelId="{8B99D115-112F-4429-BE99-477B1D19A432}" type="presOf" srcId="{7E3257E3-EB1E-495F-8D10-E2974B852BE6}" destId="{663A0BFC-B8C4-482D-A814-B4C0D0821CA6}" srcOrd="0" destOrd="0" presId="urn:microsoft.com/office/officeart/2008/layout/LinedList"/>
    <dgm:cxn modelId="{07FB142F-71DC-4962-9139-886F71823528}" type="presOf" srcId="{16A18CE9-52F2-417B-A655-932CD8ADB61E}" destId="{76C4CD69-FA8B-4852-B342-29FD017712F7}" srcOrd="0" destOrd="0" presId="urn:microsoft.com/office/officeart/2008/layout/LinedList"/>
    <dgm:cxn modelId="{C01F1736-6859-442B-BAC4-753945724B5B}" srcId="{52B465F2-98E6-414E-87C6-14BF2370CB63}" destId="{E7080F8E-A0B6-4671-988C-72F51ED10C85}" srcOrd="3" destOrd="0" parTransId="{AD232CA6-BD7F-4FF1-A21E-9905E17F298C}" sibTransId="{819A219A-620F-43E7-A686-01B69B8AC85F}"/>
    <dgm:cxn modelId="{8210723B-26A0-457E-85FD-048BF738D32E}" type="presOf" srcId="{98ECE681-92C1-4AC6-9777-1812694164E5}" destId="{25E9F9AA-DD51-47D7-A364-C17F413FCBBF}" srcOrd="0" destOrd="0" presId="urn:microsoft.com/office/officeart/2008/layout/LinedList"/>
    <dgm:cxn modelId="{1419455C-8ED1-42C1-9010-EE692FB2B1CA}" srcId="{52B465F2-98E6-414E-87C6-14BF2370CB63}" destId="{04C4FDE4-CE8D-4CD7-8D38-625AC19F3B6A}" srcOrd="5" destOrd="0" parTransId="{7C336BDF-A80A-4B59-AF7C-112BC796F326}" sibTransId="{FD34E66C-CD58-4256-8584-240A824CB460}"/>
    <dgm:cxn modelId="{DBD6B042-0C0C-4F58-896E-0FD005F3A11B}" type="presOf" srcId="{04C4FDE4-CE8D-4CD7-8D38-625AC19F3B6A}" destId="{05F32214-9A1C-4BEF-A1E9-B40393C06002}" srcOrd="0" destOrd="0" presId="urn:microsoft.com/office/officeart/2008/layout/LinedList"/>
    <dgm:cxn modelId="{7911A663-3714-46E6-B12F-8ABAFD2180F9}" type="presOf" srcId="{312A444F-5616-4D79-9480-4A243191B687}" destId="{29641771-F4B3-4AF2-A61E-66E27377199A}" srcOrd="0" destOrd="0" presId="urn:microsoft.com/office/officeart/2008/layout/LinedList"/>
    <dgm:cxn modelId="{34BDE346-D853-4856-BE35-688C116D051A}" srcId="{52B465F2-98E6-414E-87C6-14BF2370CB63}" destId="{7E3257E3-EB1E-495F-8D10-E2974B852BE6}" srcOrd="11" destOrd="0" parTransId="{4A49559B-41DC-45F9-95EC-84AEE2329D80}" sibTransId="{B85ADD03-8C74-47E9-8470-1788D2E293AE}"/>
    <dgm:cxn modelId="{15947C6A-A284-468A-8E40-20AF1CD60923}" type="presOf" srcId="{6F65CAB6-97E1-4237-B584-87F5727125A1}" destId="{12A1000A-31EB-4907-8625-7E69813A9920}" srcOrd="0" destOrd="0" presId="urn:microsoft.com/office/officeart/2008/layout/LinedList"/>
    <dgm:cxn modelId="{6BD7094B-955E-40F9-AD71-7DC2A4B648E2}" srcId="{52B465F2-98E6-414E-87C6-14BF2370CB63}" destId="{42283228-CE9E-4D88-ADFC-B09FEC767721}" srcOrd="4" destOrd="0" parTransId="{06194924-E87E-4409-A22A-D3EB296781E3}" sibTransId="{14C96358-20D4-4490-B68C-BA6FDEBB6165}"/>
    <dgm:cxn modelId="{A46DE86B-F25D-4FB9-9F3F-5DD828BCE396}" type="presOf" srcId="{95398129-766E-49A8-8118-31265683D906}" destId="{832A3784-C802-4DB7-BA81-3B66A1D03771}" srcOrd="0" destOrd="0" presId="urn:microsoft.com/office/officeart/2008/layout/LinedList"/>
    <dgm:cxn modelId="{F8761A70-F4A9-41BB-886D-C07299AAFE70}" type="presOf" srcId="{87F7B895-3DCC-46DA-823B-46B8A10FFA9F}" destId="{B06F334C-D66B-4A00-9622-7040B163D425}" srcOrd="0" destOrd="0" presId="urn:microsoft.com/office/officeart/2008/layout/LinedList"/>
    <dgm:cxn modelId="{9B695952-621F-4B74-9DCA-6E1AC30114D3}" srcId="{52B465F2-98E6-414E-87C6-14BF2370CB63}" destId="{312A444F-5616-4D79-9480-4A243191B687}" srcOrd="8" destOrd="0" parTransId="{ECC9B038-0DD1-453A-986E-6AAC408547D6}" sibTransId="{FAF754D1-B9FF-4874-A9CE-9282CC025440}"/>
    <dgm:cxn modelId="{33DB155A-CAA5-4747-8240-B5789B4E2490}" type="presOf" srcId="{80227EC2-FBF2-434C-B969-33158B7B8199}" destId="{3EA004AA-8FB0-4E37-A5C9-D2B3A8FE2C37}" srcOrd="0" destOrd="0" presId="urn:microsoft.com/office/officeart/2008/layout/LinedList"/>
    <dgm:cxn modelId="{B4AD2286-D3EE-4A3F-9CC9-B9371E4C60FE}" srcId="{52B465F2-98E6-414E-87C6-14BF2370CB63}" destId="{98ECE681-92C1-4AC6-9777-1812694164E5}" srcOrd="6" destOrd="0" parTransId="{6EFDDA83-2849-4F67-B6B9-81D0CC3BF5AC}" sibTransId="{2D756A55-6EC6-41CF-A0F0-5D7A51E65827}"/>
    <dgm:cxn modelId="{EB71439D-17FA-452A-A2D0-53BFC7611B69}" srcId="{52B465F2-98E6-414E-87C6-14BF2370CB63}" destId="{F92D7351-4CED-46FF-942C-04F6A96939DB}" srcOrd="1" destOrd="0" parTransId="{54262FA0-95F2-46B4-A0CD-2D2E0DE46523}" sibTransId="{F372B509-153B-4048-90BA-5D2734154637}"/>
    <dgm:cxn modelId="{61007AAA-9ED3-48F1-9169-77B175F88A9B}" srcId="{52B465F2-98E6-414E-87C6-14BF2370CB63}" destId="{87F7B895-3DCC-46DA-823B-46B8A10FFA9F}" srcOrd="2" destOrd="0" parTransId="{28AAA650-2799-42E7-B7F2-FAE370E035BB}" sibTransId="{324D67F1-8C27-4A61-B802-3E0629F87336}"/>
    <dgm:cxn modelId="{A4EB59AE-0681-4C31-851F-5F0239C08BA8}" type="presOf" srcId="{E7080F8E-A0B6-4671-988C-72F51ED10C85}" destId="{24C97F2E-0261-4082-83E2-13FF9E30A077}" srcOrd="0" destOrd="0" presId="urn:microsoft.com/office/officeart/2008/layout/LinedList"/>
    <dgm:cxn modelId="{56C501B2-CA46-47E8-978A-DECAFB866392}" type="presOf" srcId="{42283228-CE9E-4D88-ADFC-B09FEC767721}" destId="{06E297A2-DAEF-4EE8-8D4C-57B3C95D5B1B}" srcOrd="0" destOrd="0" presId="urn:microsoft.com/office/officeart/2008/layout/LinedList"/>
    <dgm:cxn modelId="{D83AD9C4-0A3D-4D22-87BB-38BA4B46FA39}" type="presOf" srcId="{52B465F2-98E6-414E-87C6-14BF2370CB63}" destId="{A8C822F0-4938-4F9D-9B8B-798195788D1B}" srcOrd="0" destOrd="0" presId="urn:microsoft.com/office/officeart/2008/layout/LinedList"/>
    <dgm:cxn modelId="{AD2F5BCB-61D7-4C50-BA82-496D5FF5CF63}" srcId="{52B465F2-98E6-414E-87C6-14BF2370CB63}" destId="{80227EC2-FBF2-434C-B969-33158B7B8199}" srcOrd="9" destOrd="0" parTransId="{B1A16946-906B-4384-94D3-169D01A48F73}" sibTransId="{CF6C540A-7BF5-4A6C-AD95-92BE0697AEAD}"/>
    <dgm:cxn modelId="{451EECD5-8CEA-4CDE-A9AA-93146FA30306}" srcId="{52B465F2-98E6-414E-87C6-14BF2370CB63}" destId="{16A18CE9-52F2-417B-A655-932CD8ADB61E}" srcOrd="0" destOrd="0" parTransId="{65D0993D-DECB-4636-8596-BB88287385C3}" sibTransId="{BA7C902C-5A22-484C-BF8B-C13308464E26}"/>
    <dgm:cxn modelId="{A88F90E5-52CE-4F06-A4F0-AE25086A3DD0}" srcId="{52B465F2-98E6-414E-87C6-14BF2370CB63}" destId="{95398129-766E-49A8-8118-31265683D906}" srcOrd="10" destOrd="0" parTransId="{9F86679F-EC37-44F7-BCB4-A164774078F6}" sibTransId="{7DBC7C69-C0D5-4D15-9E91-250537AE49CD}"/>
    <dgm:cxn modelId="{AEF042F0-69CE-427D-9831-2AFD0FE7F7B1}" srcId="{52B465F2-98E6-414E-87C6-14BF2370CB63}" destId="{6F65CAB6-97E1-4237-B584-87F5727125A1}" srcOrd="7" destOrd="0" parTransId="{CACC9A9E-7216-42E9-B4C3-992992D570DA}" sibTransId="{180ABC3A-B8B8-4AB1-B8CE-034D3BF097A1}"/>
    <dgm:cxn modelId="{6DEE9ABF-3369-4B7A-B48F-72EC89EDBD17}" type="presParOf" srcId="{A8C822F0-4938-4F9D-9B8B-798195788D1B}" destId="{7629FCB6-DA76-458F-A7A1-2B936FDA4BFE}" srcOrd="0" destOrd="0" presId="urn:microsoft.com/office/officeart/2008/layout/LinedList"/>
    <dgm:cxn modelId="{4BD4013E-5F23-4205-83C4-D32BF53261A0}" type="presParOf" srcId="{A8C822F0-4938-4F9D-9B8B-798195788D1B}" destId="{10B6C4A1-2B18-49A5-94EB-DAB80655D225}" srcOrd="1" destOrd="0" presId="urn:microsoft.com/office/officeart/2008/layout/LinedList"/>
    <dgm:cxn modelId="{F66369F0-F3A8-4A80-A79D-77325D416F3B}" type="presParOf" srcId="{10B6C4A1-2B18-49A5-94EB-DAB80655D225}" destId="{76C4CD69-FA8B-4852-B342-29FD017712F7}" srcOrd="0" destOrd="0" presId="urn:microsoft.com/office/officeart/2008/layout/LinedList"/>
    <dgm:cxn modelId="{1B41E047-53FF-469B-8929-8B6586A8D4BF}" type="presParOf" srcId="{10B6C4A1-2B18-49A5-94EB-DAB80655D225}" destId="{95C103E9-F615-4F1C-8E25-5B2CC7291280}" srcOrd="1" destOrd="0" presId="urn:microsoft.com/office/officeart/2008/layout/LinedList"/>
    <dgm:cxn modelId="{8EC28C01-3C55-4905-B569-01563DE34BB3}" type="presParOf" srcId="{A8C822F0-4938-4F9D-9B8B-798195788D1B}" destId="{B326E55D-B506-4704-A488-0E511D91BFEA}" srcOrd="2" destOrd="0" presId="urn:microsoft.com/office/officeart/2008/layout/LinedList"/>
    <dgm:cxn modelId="{A10F270A-510A-4A15-8258-5D1D9A3022EA}" type="presParOf" srcId="{A8C822F0-4938-4F9D-9B8B-798195788D1B}" destId="{3C8995AF-2CBC-4042-9942-6C384BBB4498}" srcOrd="3" destOrd="0" presId="urn:microsoft.com/office/officeart/2008/layout/LinedList"/>
    <dgm:cxn modelId="{96C36268-2820-4A85-AEC0-177ED6CE8995}" type="presParOf" srcId="{3C8995AF-2CBC-4042-9942-6C384BBB4498}" destId="{C7E1AEA1-B10F-47F1-BF03-A37F3CB3B375}" srcOrd="0" destOrd="0" presId="urn:microsoft.com/office/officeart/2008/layout/LinedList"/>
    <dgm:cxn modelId="{E7FAF8AD-D8A7-4A64-8FFD-5C457107FCE0}" type="presParOf" srcId="{3C8995AF-2CBC-4042-9942-6C384BBB4498}" destId="{7A2D8D41-CCBB-4C81-8CB4-607FC6787E54}" srcOrd="1" destOrd="0" presId="urn:microsoft.com/office/officeart/2008/layout/LinedList"/>
    <dgm:cxn modelId="{7A931460-F7DC-4C98-9EEF-1CAF6508E622}" type="presParOf" srcId="{A8C822F0-4938-4F9D-9B8B-798195788D1B}" destId="{9D853CB1-124B-4E75-B99F-65617598D72D}" srcOrd="4" destOrd="0" presId="urn:microsoft.com/office/officeart/2008/layout/LinedList"/>
    <dgm:cxn modelId="{C18F9B44-760B-410A-A2AB-357F58A0FAB1}" type="presParOf" srcId="{A8C822F0-4938-4F9D-9B8B-798195788D1B}" destId="{66BA131B-EE5A-4299-A25D-E8A528526E48}" srcOrd="5" destOrd="0" presId="urn:microsoft.com/office/officeart/2008/layout/LinedList"/>
    <dgm:cxn modelId="{46B4500A-7DEE-414D-B7B0-83E6000254D1}" type="presParOf" srcId="{66BA131B-EE5A-4299-A25D-E8A528526E48}" destId="{B06F334C-D66B-4A00-9622-7040B163D425}" srcOrd="0" destOrd="0" presId="urn:microsoft.com/office/officeart/2008/layout/LinedList"/>
    <dgm:cxn modelId="{534E4A29-9686-4E52-B658-172DBFC92FE1}" type="presParOf" srcId="{66BA131B-EE5A-4299-A25D-E8A528526E48}" destId="{76F87C8E-5260-4483-AEB3-85BC130B4A0D}" srcOrd="1" destOrd="0" presId="urn:microsoft.com/office/officeart/2008/layout/LinedList"/>
    <dgm:cxn modelId="{F86A9B14-AF5D-4776-BEAB-9FC362FC2DB2}" type="presParOf" srcId="{A8C822F0-4938-4F9D-9B8B-798195788D1B}" destId="{1A3FCD16-F9C1-4C84-91B1-0FAD17F7962E}" srcOrd="6" destOrd="0" presId="urn:microsoft.com/office/officeart/2008/layout/LinedList"/>
    <dgm:cxn modelId="{4820D313-7A75-44EF-A84B-A26D19270570}" type="presParOf" srcId="{A8C822F0-4938-4F9D-9B8B-798195788D1B}" destId="{B0FBAF73-4334-4691-8FD6-A2071668EFE2}" srcOrd="7" destOrd="0" presId="urn:microsoft.com/office/officeart/2008/layout/LinedList"/>
    <dgm:cxn modelId="{38FBEC5E-42A7-4FDC-980E-C8ADDD2D5529}" type="presParOf" srcId="{B0FBAF73-4334-4691-8FD6-A2071668EFE2}" destId="{24C97F2E-0261-4082-83E2-13FF9E30A077}" srcOrd="0" destOrd="0" presId="urn:microsoft.com/office/officeart/2008/layout/LinedList"/>
    <dgm:cxn modelId="{FC3C85F3-E067-40BF-BABF-CD38E42AC80F}" type="presParOf" srcId="{B0FBAF73-4334-4691-8FD6-A2071668EFE2}" destId="{CFF6A995-66E6-43B8-B141-6096A8E1E169}" srcOrd="1" destOrd="0" presId="urn:microsoft.com/office/officeart/2008/layout/LinedList"/>
    <dgm:cxn modelId="{A5889C8B-887C-44BC-9BAC-F55B9AB3FFEC}" type="presParOf" srcId="{A8C822F0-4938-4F9D-9B8B-798195788D1B}" destId="{D24C9CF3-A3C8-46B5-BBAA-9F45D39A8211}" srcOrd="8" destOrd="0" presId="urn:microsoft.com/office/officeart/2008/layout/LinedList"/>
    <dgm:cxn modelId="{30F62DEB-E52D-4C90-A343-0BE263815AAE}" type="presParOf" srcId="{A8C822F0-4938-4F9D-9B8B-798195788D1B}" destId="{CFD0CCC8-8858-48EE-AD01-D0AF8604A956}" srcOrd="9" destOrd="0" presId="urn:microsoft.com/office/officeart/2008/layout/LinedList"/>
    <dgm:cxn modelId="{A45F0B82-11E3-4D21-BE53-8CBD10F53AFF}" type="presParOf" srcId="{CFD0CCC8-8858-48EE-AD01-D0AF8604A956}" destId="{06E297A2-DAEF-4EE8-8D4C-57B3C95D5B1B}" srcOrd="0" destOrd="0" presId="urn:microsoft.com/office/officeart/2008/layout/LinedList"/>
    <dgm:cxn modelId="{1FC72A1A-39D4-4741-B55D-C2F864BF9E5D}" type="presParOf" srcId="{CFD0CCC8-8858-48EE-AD01-D0AF8604A956}" destId="{28CC3788-B55D-4FDD-A45C-D3D794299225}" srcOrd="1" destOrd="0" presId="urn:microsoft.com/office/officeart/2008/layout/LinedList"/>
    <dgm:cxn modelId="{86E1001B-8EA0-4DD4-8EA4-F4F93B553452}" type="presParOf" srcId="{A8C822F0-4938-4F9D-9B8B-798195788D1B}" destId="{76787384-E4CE-42CF-B5D4-9468A2F33B3B}" srcOrd="10" destOrd="0" presId="urn:microsoft.com/office/officeart/2008/layout/LinedList"/>
    <dgm:cxn modelId="{6D87F2C8-F2AF-4B49-BD9A-21BBD7706F80}" type="presParOf" srcId="{A8C822F0-4938-4F9D-9B8B-798195788D1B}" destId="{B5BF53AE-F73F-47C0-BE5C-0F809C57D676}" srcOrd="11" destOrd="0" presId="urn:microsoft.com/office/officeart/2008/layout/LinedList"/>
    <dgm:cxn modelId="{B48360C1-0A5A-4E68-80ED-B3951ECAB940}" type="presParOf" srcId="{B5BF53AE-F73F-47C0-BE5C-0F809C57D676}" destId="{05F32214-9A1C-4BEF-A1E9-B40393C06002}" srcOrd="0" destOrd="0" presId="urn:microsoft.com/office/officeart/2008/layout/LinedList"/>
    <dgm:cxn modelId="{9CDAA75B-5F14-41DB-9BC9-61D60011E85E}" type="presParOf" srcId="{B5BF53AE-F73F-47C0-BE5C-0F809C57D676}" destId="{20682EEF-27FC-4736-B014-4B0854EE1D23}" srcOrd="1" destOrd="0" presId="urn:microsoft.com/office/officeart/2008/layout/LinedList"/>
    <dgm:cxn modelId="{16974CF9-5AB9-401E-89AC-6A267CFF7E09}" type="presParOf" srcId="{A8C822F0-4938-4F9D-9B8B-798195788D1B}" destId="{61170188-E871-4CE2-8D05-28FCCEA202D7}" srcOrd="12" destOrd="0" presId="urn:microsoft.com/office/officeart/2008/layout/LinedList"/>
    <dgm:cxn modelId="{2065C669-7E57-4C33-8E06-06105A49FDF9}" type="presParOf" srcId="{A8C822F0-4938-4F9D-9B8B-798195788D1B}" destId="{4198A2A4-FBA1-4889-81CF-4164CB2FAA06}" srcOrd="13" destOrd="0" presId="urn:microsoft.com/office/officeart/2008/layout/LinedList"/>
    <dgm:cxn modelId="{1B7848DF-F158-4FF8-8401-77D0A5C20163}" type="presParOf" srcId="{4198A2A4-FBA1-4889-81CF-4164CB2FAA06}" destId="{25E9F9AA-DD51-47D7-A364-C17F413FCBBF}" srcOrd="0" destOrd="0" presId="urn:microsoft.com/office/officeart/2008/layout/LinedList"/>
    <dgm:cxn modelId="{8C9C43AB-76E2-42B3-926E-59AD1364D7F5}" type="presParOf" srcId="{4198A2A4-FBA1-4889-81CF-4164CB2FAA06}" destId="{E0A07FE3-DCA5-4898-AFA8-1EB6170B98F6}" srcOrd="1" destOrd="0" presId="urn:microsoft.com/office/officeart/2008/layout/LinedList"/>
    <dgm:cxn modelId="{9A2B375C-D3FF-40BF-AA03-338D4310AC6D}" type="presParOf" srcId="{A8C822F0-4938-4F9D-9B8B-798195788D1B}" destId="{BFEA9BBA-1EF7-4BC2-9B8A-C33EEF701ADD}" srcOrd="14" destOrd="0" presId="urn:microsoft.com/office/officeart/2008/layout/LinedList"/>
    <dgm:cxn modelId="{A3F51164-ABAF-4654-A9FF-69847B5CF5FB}" type="presParOf" srcId="{A8C822F0-4938-4F9D-9B8B-798195788D1B}" destId="{CF0D48F8-292C-415D-9333-19ACB1358584}" srcOrd="15" destOrd="0" presId="urn:microsoft.com/office/officeart/2008/layout/LinedList"/>
    <dgm:cxn modelId="{65776A94-2E2A-47A6-A4D8-A5C5DC912C5B}" type="presParOf" srcId="{CF0D48F8-292C-415D-9333-19ACB1358584}" destId="{12A1000A-31EB-4907-8625-7E69813A9920}" srcOrd="0" destOrd="0" presId="urn:microsoft.com/office/officeart/2008/layout/LinedList"/>
    <dgm:cxn modelId="{63208D14-9EFF-4B80-91AF-42D5C79E9BEB}" type="presParOf" srcId="{CF0D48F8-292C-415D-9333-19ACB1358584}" destId="{4B156FA8-434A-4489-A1C3-F8140FB38594}" srcOrd="1" destOrd="0" presId="urn:microsoft.com/office/officeart/2008/layout/LinedList"/>
    <dgm:cxn modelId="{A0AA9272-6C83-450F-AC11-1A6488B4E681}" type="presParOf" srcId="{A8C822F0-4938-4F9D-9B8B-798195788D1B}" destId="{FAF452AC-BE34-4322-9588-93DB372813C6}" srcOrd="16" destOrd="0" presId="urn:microsoft.com/office/officeart/2008/layout/LinedList"/>
    <dgm:cxn modelId="{761D701B-241D-40B2-9D79-336DB1067888}" type="presParOf" srcId="{A8C822F0-4938-4F9D-9B8B-798195788D1B}" destId="{FE7C3269-67A7-49B1-9747-6EDF632417D0}" srcOrd="17" destOrd="0" presId="urn:microsoft.com/office/officeart/2008/layout/LinedList"/>
    <dgm:cxn modelId="{5275DA31-A96E-482A-BB60-8F886BD15C4E}" type="presParOf" srcId="{FE7C3269-67A7-49B1-9747-6EDF632417D0}" destId="{29641771-F4B3-4AF2-A61E-66E27377199A}" srcOrd="0" destOrd="0" presId="urn:microsoft.com/office/officeart/2008/layout/LinedList"/>
    <dgm:cxn modelId="{1E6BBE0E-59BD-4AF6-BED5-0949229A583C}" type="presParOf" srcId="{FE7C3269-67A7-49B1-9747-6EDF632417D0}" destId="{CDEE72C6-8F84-4EA7-83A4-291CBEFB828A}" srcOrd="1" destOrd="0" presId="urn:microsoft.com/office/officeart/2008/layout/LinedList"/>
    <dgm:cxn modelId="{A55AE052-5A3E-4B3C-98EE-6E779B474409}" type="presParOf" srcId="{A8C822F0-4938-4F9D-9B8B-798195788D1B}" destId="{34740035-AA13-4854-94D6-4E42A942FE53}" srcOrd="18" destOrd="0" presId="urn:microsoft.com/office/officeart/2008/layout/LinedList"/>
    <dgm:cxn modelId="{5CB4FC5B-F650-48C1-8FDE-3AFFBE5D78F4}" type="presParOf" srcId="{A8C822F0-4938-4F9D-9B8B-798195788D1B}" destId="{E089A0C8-634A-4FD9-9BFD-599851B43EC5}" srcOrd="19" destOrd="0" presId="urn:microsoft.com/office/officeart/2008/layout/LinedList"/>
    <dgm:cxn modelId="{FCEF97C9-0227-48BF-A35F-797FC1CED4A7}" type="presParOf" srcId="{E089A0C8-634A-4FD9-9BFD-599851B43EC5}" destId="{3EA004AA-8FB0-4E37-A5C9-D2B3A8FE2C37}" srcOrd="0" destOrd="0" presId="urn:microsoft.com/office/officeart/2008/layout/LinedList"/>
    <dgm:cxn modelId="{8E3E5A2C-8B05-492B-A573-1E0D8F949478}" type="presParOf" srcId="{E089A0C8-634A-4FD9-9BFD-599851B43EC5}" destId="{B8AE0A69-6265-4B36-8EE3-AE844043D93D}" srcOrd="1" destOrd="0" presId="urn:microsoft.com/office/officeart/2008/layout/LinedList"/>
    <dgm:cxn modelId="{8D8A0547-A725-4026-ADED-12BCE7BA055C}" type="presParOf" srcId="{A8C822F0-4938-4F9D-9B8B-798195788D1B}" destId="{E65AD9EC-0962-408F-AD3B-2C0586E645CA}" srcOrd="20" destOrd="0" presId="urn:microsoft.com/office/officeart/2008/layout/LinedList"/>
    <dgm:cxn modelId="{F65090CB-0A1C-4903-BBE5-A4E970098AAA}" type="presParOf" srcId="{A8C822F0-4938-4F9D-9B8B-798195788D1B}" destId="{E84B174E-A7F3-4714-A206-7E0CF7818D5B}" srcOrd="21" destOrd="0" presId="urn:microsoft.com/office/officeart/2008/layout/LinedList"/>
    <dgm:cxn modelId="{EE6DE8ED-6B5E-407E-8A82-BA186D6BF2E3}" type="presParOf" srcId="{E84B174E-A7F3-4714-A206-7E0CF7818D5B}" destId="{832A3784-C802-4DB7-BA81-3B66A1D03771}" srcOrd="0" destOrd="0" presId="urn:microsoft.com/office/officeart/2008/layout/LinedList"/>
    <dgm:cxn modelId="{B872BDCB-2ABD-4434-A010-934AA9E876A9}" type="presParOf" srcId="{E84B174E-A7F3-4714-A206-7E0CF7818D5B}" destId="{2BD92D40-DE13-42BB-AFBE-AC1DBF63EB0C}" srcOrd="1" destOrd="0" presId="urn:microsoft.com/office/officeart/2008/layout/LinedList"/>
    <dgm:cxn modelId="{036A9AF5-DF66-4F7F-8353-562FEFC0899A}" type="presParOf" srcId="{A8C822F0-4938-4F9D-9B8B-798195788D1B}" destId="{4BA833CD-E879-412B-8685-1066374ADFA3}" srcOrd="22" destOrd="0" presId="urn:microsoft.com/office/officeart/2008/layout/LinedList"/>
    <dgm:cxn modelId="{8FEB7C29-37E4-4222-92D6-8FD1404014A0}" type="presParOf" srcId="{A8C822F0-4938-4F9D-9B8B-798195788D1B}" destId="{D054FF25-C7C0-4ADD-ADA8-F491A9EE3AC3}" srcOrd="23" destOrd="0" presId="urn:microsoft.com/office/officeart/2008/layout/LinedList"/>
    <dgm:cxn modelId="{D965AA0B-79BB-4AD4-8889-4630B3CADC8A}" type="presParOf" srcId="{D054FF25-C7C0-4ADD-ADA8-F491A9EE3AC3}" destId="{663A0BFC-B8C4-482D-A814-B4C0D0821CA6}" srcOrd="0" destOrd="0" presId="urn:microsoft.com/office/officeart/2008/layout/LinedList"/>
    <dgm:cxn modelId="{EEAB623E-D8D8-4046-93B8-75BC89DD87C9}" type="presParOf" srcId="{D054FF25-C7C0-4ADD-ADA8-F491A9EE3AC3}" destId="{3E7E7C73-FBC0-4A6E-9D95-F41C03365CD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A324C7-F49A-4C64-9164-2971FB5CB6A3}"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088C5AF0-13A0-4609-890F-E87A53D518F9}">
      <dgm:prSet/>
      <dgm:spPr/>
      <dgm:t>
        <a:bodyPr/>
        <a:lstStyle/>
        <a:p>
          <a:r>
            <a:rPr lang="en-US"/>
            <a:t>Based on the Exploratory Data analysis we see that Products 1 and 5 are the most bought products.</a:t>
          </a:r>
        </a:p>
      </dgm:t>
    </dgm:pt>
    <dgm:pt modelId="{AE52ECC6-F9CD-4036-9B3A-1151D525A8CA}" type="parTrans" cxnId="{424F0FC1-68C3-4854-AE75-D7B6C5F5067B}">
      <dgm:prSet/>
      <dgm:spPr/>
      <dgm:t>
        <a:bodyPr/>
        <a:lstStyle/>
        <a:p>
          <a:endParaRPr lang="en-US"/>
        </a:p>
      </dgm:t>
    </dgm:pt>
    <dgm:pt modelId="{85C6A94D-0611-4EAB-997C-9FB8C3348706}" type="sibTrans" cxnId="{424F0FC1-68C3-4854-AE75-D7B6C5F5067B}">
      <dgm:prSet/>
      <dgm:spPr/>
      <dgm:t>
        <a:bodyPr/>
        <a:lstStyle/>
        <a:p>
          <a:endParaRPr lang="en-US"/>
        </a:p>
      </dgm:t>
    </dgm:pt>
    <dgm:pt modelId="{4AC03180-D20D-44CF-92DE-B91414AB9C1B}">
      <dgm:prSet/>
      <dgm:spPr/>
      <dgm:t>
        <a:bodyPr/>
        <a:lstStyle/>
        <a:p>
          <a:r>
            <a:rPr lang="en-US"/>
            <a:t>Also products 13 to 18 are least bought.</a:t>
          </a:r>
        </a:p>
      </dgm:t>
    </dgm:pt>
    <dgm:pt modelId="{442B050A-2190-4679-91D1-93656B063C79}" type="parTrans" cxnId="{EBB9A378-9DA9-4B16-BA74-CD980F03D58B}">
      <dgm:prSet/>
      <dgm:spPr/>
      <dgm:t>
        <a:bodyPr/>
        <a:lstStyle/>
        <a:p>
          <a:endParaRPr lang="en-US"/>
        </a:p>
      </dgm:t>
    </dgm:pt>
    <dgm:pt modelId="{31A04492-8E26-4B5C-93B7-0FD241715278}" type="sibTrans" cxnId="{EBB9A378-9DA9-4B16-BA74-CD980F03D58B}">
      <dgm:prSet/>
      <dgm:spPr/>
      <dgm:t>
        <a:bodyPr/>
        <a:lstStyle/>
        <a:p>
          <a:endParaRPr lang="en-US"/>
        </a:p>
      </dgm:t>
    </dgm:pt>
    <dgm:pt modelId="{8C64561E-F0B7-4F1E-AF48-E3734F1B1F41}">
      <dgm:prSet/>
      <dgm:spPr/>
      <dgm:t>
        <a:bodyPr/>
        <a:lstStyle/>
        <a:p>
          <a:r>
            <a:rPr lang="en-US"/>
            <a:t>All Product Category columns are useful for the analysis and the Products purchased can predict the Age of the customer and pricing too.</a:t>
          </a:r>
        </a:p>
      </dgm:t>
    </dgm:pt>
    <dgm:pt modelId="{C0A2B73B-08C0-47B2-97A0-434FF4D997E6}" type="parTrans" cxnId="{983F5DDF-3DDD-4CB7-907D-5B8201E0D358}">
      <dgm:prSet/>
      <dgm:spPr/>
      <dgm:t>
        <a:bodyPr/>
        <a:lstStyle/>
        <a:p>
          <a:endParaRPr lang="en-US"/>
        </a:p>
      </dgm:t>
    </dgm:pt>
    <dgm:pt modelId="{30027A5C-4F73-4713-AC59-4686DC43F0A4}" type="sibTrans" cxnId="{983F5DDF-3DDD-4CB7-907D-5B8201E0D358}">
      <dgm:prSet/>
      <dgm:spPr/>
      <dgm:t>
        <a:bodyPr/>
        <a:lstStyle/>
        <a:p>
          <a:endParaRPr lang="en-US"/>
        </a:p>
      </dgm:t>
    </dgm:pt>
    <dgm:pt modelId="{4252B81F-F261-49DC-A47A-2C6860E2F10F}">
      <dgm:prSet/>
      <dgm:spPr/>
      <dgm:t>
        <a:bodyPr/>
        <a:lstStyle/>
        <a:p>
          <a:r>
            <a:rPr lang="en-US" dirty="0"/>
            <a:t>Occupation and Marital Status are also key columns to Predict Age of a Consumer.</a:t>
          </a:r>
        </a:p>
      </dgm:t>
    </dgm:pt>
    <dgm:pt modelId="{FFFB3B67-802B-4BD9-AF70-EC8987038FC8}" type="parTrans" cxnId="{BEF8287E-6044-4C14-AC43-65E624E9A197}">
      <dgm:prSet/>
      <dgm:spPr/>
      <dgm:t>
        <a:bodyPr/>
        <a:lstStyle/>
        <a:p>
          <a:endParaRPr lang="en-US"/>
        </a:p>
      </dgm:t>
    </dgm:pt>
    <dgm:pt modelId="{07407253-7ED1-4C3F-99A4-8E6C907E3C88}" type="sibTrans" cxnId="{BEF8287E-6044-4C14-AC43-65E624E9A197}">
      <dgm:prSet/>
      <dgm:spPr/>
      <dgm:t>
        <a:bodyPr/>
        <a:lstStyle/>
        <a:p>
          <a:endParaRPr lang="en-US"/>
        </a:p>
      </dgm:t>
    </dgm:pt>
    <dgm:pt modelId="{6DE004B8-1BC6-4E36-A4E0-626CE3D9051E}">
      <dgm:prSet/>
      <dgm:spPr/>
      <dgm:t>
        <a:bodyPr/>
        <a:lstStyle/>
        <a:p>
          <a:r>
            <a:rPr lang="en-US" dirty="0"/>
            <a:t>I’ll be transforming Product Category 2 and Product Category 3 columns as there are nulls in these columns.</a:t>
          </a:r>
        </a:p>
      </dgm:t>
    </dgm:pt>
    <dgm:pt modelId="{F6CBDF1F-9054-4DC8-AEAB-E95D51FF192B}" type="parTrans" cxnId="{C6868431-BF28-48AC-BDF3-581BFE5E8FBC}">
      <dgm:prSet/>
      <dgm:spPr/>
      <dgm:t>
        <a:bodyPr/>
        <a:lstStyle/>
        <a:p>
          <a:endParaRPr lang="en-US"/>
        </a:p>
      </dgm:t>
    </dgm:pt>
    <dgm:pt modelId="{6B9241AE-62D9-40C6-B7FA-DE4F5A2DD805}" type="sibTrans" cxnId="{C6868431-BF28-48AC-BDF3-581BFE5E8FBC}">
      <dgm:prSet/>
      <dgm:spPr/>
      <dgm:t>
        <a:bodyPr/>
        <a:lstStyle/>
        <a:p>
          <a:endParaRPr lang="en-US"/>
        </a:p>
      </dgm:t>
    </dgm:pt>
    <dgm:pt modelId="{C108A27C-7774-49EE-9758-A8CBBD20CF7B}" type="pres">
      <dgm:prSet presAssocID="{F9A324C7-F49A-4C64-9164-2971FB5CB6A3}" presName="vert0" presStyleCnt="0">
        <dgm:presLayoutVars>
          <dgm:dir/>
          <dgm:animOne val="branch"/>
          <dgm:animLvl val="lvl"/>
        </dgm:presLayoutVars>
      </dgm:prSet>
      <dgm:spPr/>
    </dgm:pt>
    <dgm:pt modelId="{C3DDB030-2048-4F59-8ED1-99D0A2754B89}" type="pres">
      <dgm:prSet presAssocID="{088C5AF0-13A0-4609-890F-E87A53D518F9}" presName="thickLine" presStyleLbl="alignNode1" presStyleIdx="0" presStyleCnt="5"/>
      <dgm:spPr/>
    </dgm:pt>
    <dgm:pt modelId="{791A98D0-73A4-42C8-A28E-F15D236F2478}" type="pres">
      <dgm:prSet presAssocID="{088C5AF0-13A0-4609-890F-E87A53D518F9}" presName="horz1" presStyleCnt="0"/>
      <dgm:spPr/>
    </dgm:pt>
    <dgm:pt modelId="{A660E467-7A87-4AB6-BDEE-3A374FC77F43}" type="pres">
      <dgm:prSet presAssocID="{088C5AF0-13A0-4609-890F-E87A53D518F9}" presName="tx1" presStyleLbl="revTx" presStyleIdx="0" presStyleCnt="5"/>
      <dgm:spPr/>
    </dgm:pt>
    <dgm:pt modelId="{C13FC096-8DF4-45AE-A1CA-595BAC3DA1F4}" type="pres">
      <dgm:prSet presAssocID="{088C5AF0-13A0-4609-890F-E87A53D518F9}" presName="vert1" presStyleCnt="0"/>
      <dgm:spPr/>
    </dgm:pt>
    <dgm:pt modelId="{477919A9-986C-4366-8D8A-FCE860784EC6}" type="pres">
      <dgm:prSet presAssocID="{4AC03180-D20D-44CF-92DE-B91414AB9C1B}" presName="thickLine" presStyleLbl="alignNode1" presStyleIdx="1" presStyleCnt="5"/>
      <dgm:spPr/>
    </dgm:pt>
    <dgm:pt modelId="{7B61FD64-7D0D-4034-8EBF-9A75581124C6}" type="pres">
      <dgm:prSet presAssocID="{4AC03180-D20D-44CF-92DE-B91414AB9C1B}" presName="horz1" presStyleCnt="0"/>
      <dgm:spPr/>
    </dgm:pt>
    <dgm:pt modelId="{115C8C86-7677-40DA-B710-D95F27EA12B4}" type="pres">
      <dgm:prSet presAssocID="{4AC03180-D20D-44CF-92DE-B91414AB9C1B}" presName="tx1" presStyleLbl="revTx" presStyleIdx="1" presStyleCnt="5"/>
      <dgm:spPr/>
    </dgm:pt>
    <dgm:pt modelId="{3D389FB2-36B9-46EA-B466-C75C59D3330D}" type="pres">
      <dgm:prSet presAssocID="{4AC03180-D20D-44CF-92DE-B91414AB9C1B}" presName="vert1" presStyleCnt="0"/>
      <dgm:spPr/>
    </dgm:pt>
    <dgm:pt modelId="{82F21E86-7688-4AE6-BF7D-2E4871029479}" type="pres">
      <dgm:prSet presAssocID="{8C64561E-F0B7-4F1E-AF48-E3734F1B1F41}" presName="thickLine" presStyleLbl="alignNode1" presStyleIdx="2" presStyleCnt="5"/>
      <dgm:spPr/>
    </dgm:pt>
    <dgm:pt modelId="{FF5B8D7A-55C2-4C5E-BDA4-6E2FF6850C7A}" type="pres">
      <dgm:prSet presAssocID="{8C64561E-F0B7-4F1E-AF48-E3734F1B1F41}" presName="horz1" presStyleCnt="0"/>
      <dgm:spPr/>
    </dgm:pt>
    <dgm:pt modelId="{A1EC0F4C-224E-43B7-B0D1-802206FFC847}" type="pres">
      <dgm:prSet presAssocID="{8C64561E-F0B7-4F1E-AF48-E3734F1B1F41}" presName="tx1" presStyleLbl="revTx" presStyleIdx="2" presStyleCnt="5"/>
      <dgm:spPr/>
    </dgm:pt>
    <dgm:pt modelId="{45E8E294-4889-47EC-AC41-9E56A6244896}" type="pres">
      <dgm:prSet presAssocID="{8C64561E-F0B7-4F1E-AF48-E3734F1B1F41}" presName="vert1" presStyleCnt="0"/>
      <dgm:spPr/>
    </dgm:pt>
    <dgm:pt modelId="{58675441-C73E-46AC-A92D-21EA09128A33}" type="pres">
      <dgm:prSet presAssocID="{4252B81F-F261-49DC-A47A-2C6860E2F10F}" presName="thickLine" presStyleLbl="alignNode1" presStyleIdx="3" presStyleCnt="5"/>
      <dgm:spPr/>
    </dgm:pt>
    <dgm:pt modelId="{E72FDC76-DD5C-4399-A192-4DC7D9FDAF59}" type="pres">
      <dgm:prSet presAssocID="{4252B81F-F261-49DC-A47A-2C6860E2F10F}" presName="horz1" presStyleCnt="0"/>
      <dgm:spPr/>
    </dgm:pt>
    <dgm:pt modelId="{87413C2B-4335-42BF-A1B0-BA03AAAAC8E9}" type="pres">
      <dgm:prSet presAssocID="{4252B81F-F261-49DC-A47A-2C6860E2F10F}" presName="tx1" presStyleLbl="revTx" presStyleIdx="3" presStyleCnt="5"/>
      <dgm:spPr/>
    </dgm:pt>
    <dgm:pt modelId="{65EA4F9F-4AA7-4DCD-A51E-59633BF88333}" type="pres">
      <dgm:prSet presAssocID="{4252B81F-F261-49DC-A47A-2C6860E2F10F}" presName="vert1" presStyleCnt="0"/>
      <dgm:spPr/>
    </dgm:pt>
    <dgm:pt modelId="{5B09D428-4540-4092-8F4E-A9BB06C042BC}" type="pres">
      <dgm:prSet presAssocID="{6DE004B8-1BC6-4E36-A4E0-626CE3D9051E}" presName="thickLine" presStyleLbl="alignNode1" presStyleIdx="4" presStyleCnt="5"/>
      <dgm:spPr/>
    </dgm:pt>
    <dgm:pt modelId="{95BAEDA3-D236-41BD-8FC1-FE2CBC8ACC80}" type="pres">
      <dgm:prSet presAssocID="{6DE004B8-1BC6-4E36-A4E0-626CE3D9051E}" presName="horz1" presStyleCnt="0"/>
      <dgm:spPr/>
    </dgm:pt>
    <dgm:pt modelId="{2F55F667-AB21-4E79-81E9-73C35B8D50FE}" type="pres">
      <dgm:prSet presAssocID="{6DE004B8-1BC6-4E36-A4E0-626CE3D9051E}" presName="tx1" presStyleLbl="revTx" presStyleIdx="4" presStyleCnt="5"/>
      <dgm:spPr/>
    </dgm:pt>
    <dgm:pt modelId="{D460E786-CE49-464F-8EC6-A05CD3955A4F}" type="pres">
      <dgm:prSet presAssocID="{6DE004B8-1BC6-4E36-A4E0-626CE3D9051E}" presName="vert1" presStyleCnt="0"/>
      <dgm:spPr/>
    </dgm:pt>
  </dgm:ptLst>
  <dgm:cxnLst>
    <dgm:cxn modelId="{0EA6EA2C-52B4-4ECE-B051-2E943C02CB63}" type="presOf" srcId="{088C5AF0-13A0-4609-890F-E87A53D518F9}" destId="{A660E467-7A87-4AB6-BDEE-3A374FC77F43}" srcOrd="0" destOrd="0" presId="urn:microsoft.com/office/officeart/2008/layout/LinedList"/>
    <dgm:cxn modelId="{C6868431-BF28-48AC-BDF3-581BFE5E8FBC}" srcId="{F9A324C7-F49A-4C64-9164-2971FB5CB6A3}" destId="{6DE004B8-1BC6-4E36-A4E0-626CE3D9051E}" srcOrd="4" destOrd="0" parTransId="{F6CBDF1F-9054-4DC8-AEAB-E95D51FF192B}" sibTransId="{6B9241AE-62D9-40C6-B7FA-DE4F5A2DD805}"/>
    <dgm:cxn modelId="{EBB9A378-9DA9-4B16-BA74-CD980F03D58B}" srcId="{F9A324C7-F49A-4C64-9164-2971FB5CB6A3}" destId="{4AC03180-D20D-44CF-92DE-B91414AB9C1B}" srcOrd="1" destOrd="0" parTransId="{442B050A-2190-4679-91D1-93656B063C79}" sibTransId="{31A04492-8E26-4B5C-93B7-0FD241715278}"/>
    <dgm:cxn modelId="{4FD0987B-F2A3-4E30-9CB3-2DE845FFC92F}" type="presOf" srcId="{F9A324C7-F49A-4C64-9164-2971FB5CB6A3}" destId="{C108A27C-7774-49EE-9758-A8CBBD20CF7B}" srcOrd="0" destOrd="0" presId="urn:microsoft.com/office/officeart/2008/layout/LinedList"/>
    <dgm:cxn modelId="{BEF8287E-6044-4C14-AC43-65E624E9A197}" srcId="{F9A324C7-F49A-4C64-9164-2971FB5CB6A3}" destId="{4252B81F-F261-49DC-A47A-2C6860E2F10F}" srcOrd="3" destOrd="0" parTransId="{FFFB3B67-802B-4BD9-AF70-EC8987038FC8}" sibTransId="{07407253-7ED1-4C3F-99A4-8E6C907E3C88}"/>
    <dgm:cxn modelId="{8FFD12A3-61E1-41C5-ADD8-8FABD7455933}" type="presOf" srcId="{6DE004B8-1BC6-4E36-A4E0-626CE3D9051E}" destId="{2F55F667-AB21-4E79-81E9-73C35B8D50FE}" srcOrd="0" destOrd="0" presId="urn:microsoft.com/office/officeart/2008/layout/LinedList"/>
    <dgm:cxn modelId="{737406A9-0E88-4A12-8E5D-DDC2C706AE9E}" type="presOf" srcId="{4252B81F-F261-49DC-A47A-2C6860E2F10F}" destId="{87413C2B-4335-42BF-A1B0-BA03AAAAC8E9}" srcOrd="0" destOrd="0" presId="urn:microsoft.com/office/officeart/2008/layout/LinedList"/>
    <dgm:cxn modelId="{048B25BA-51F3-4883-A29A-65DB519403C4}" type="presOf" srcId="{4AC03180-D20D-44CF-92DE-B91414AB9C1B}" destId="{115C8C86-7677-40DA-B710-D95F27EA12B4}" srcOrd="0" destOrd="0" presId="urn:microsoft.com/office/officeart/2008/layout/LinedList"/>
    <dgm:cxn modelId="{424F0FC1-68C3-4854-AE75-D7B6C5F5067B}" srcId="{F9A324C7-F49A-4C64-9164-2971FB5CB6A3}" destId="{088C5AF0-13A0-4609-890F-E87A53D518F9}" srcOrd="0" destOrd="0" parTransId="{AE52ECC6-F9CD-4036-9B3A-1151D525A8CA}" sibTransId="{85C6A94D-0611-4EAB-997C-9FB8C3348706}"/>
    <dgm:cxn modelId="{983F5DDF-3DDD-4CB7-907D-5B8201E0D358}" srcId="{F9A324C7-F49A-4C64-9164-2971FB5CB6A3}" destId="{8C64561E-F0B7-4F1E-AF48-E3734F1B1F41}" srcOrd="2" destOrd="0" parTransId="{C0A2B73B-08C0-47B2-97A0-434FF4D997E6}" sibTransId="{30027A5C-4F73-4713-AC59-4686DC43F0A4}"/>
    <dgm:cxn modelId="{8CB2C3EE-F283-4C46-A81B-B0BFC020DBEB}" type="presOf" srcId="{8C64561E-F0B7-4F1E-AF48-E3734F1B1F41}" destId="{A1EC0F4C-224E-43B7-B0D1-802206FFC847}" srcOrd="0" destOrd="0" presId="urn:microsoft.com/office/officeart/2008/layout/LinedList"/>
    <dgm:cxn modelId="{F472FA4A-C325-457B-A06E-4BD0BD148495}" type="presParOf" srcId="{C108A27C-7774-49EE-9758-A8CBBD20CF7B}" destId="{C3DDB030-2048-4F59-8ED1-99D0A2754B89}" srcOrd="0" destOrd="0" presId="urn:microsoft.com/office/officeart/2008/layout/LinedList"/>
    <dgm:cxn modelId="{7F38874A-7823-4E6D-9457-FAE17D9F96B5}" type="presParOf" srcId="{C108A27C-7774-49EE-9758-A8CBBD20CF7B}" destId="{791A98D0-73A4-42C8-A28E-F15D236F2478}" srcOrd="1" destOrd="0" presId="urn:microsoft.com/office/officeart/2008/layout/LinedList"/>
    <dgm:cxn modelId="{E656FC42-36FF-461F-AAEF-0D29B9B428B1}" type="presParOf" srcId="{791A98D0-73A4-42C8-A28E-F15D236F2478}" destId="{A660E467-7A87-4AB6-BDEE-3A374FC77F43}" srcOrd="0" destOrd="0" presId="urn:microsoft.com/office/officeart/2008/layout/LinedList"/>
    <dgm:cxn modelId="{99CD1A92-D3F8-4A8B-B839-10511E921679}" type="presParOf" srcId="{791A98D0-73A4-42C8-A28E-F15D236F2478}" destId="{C13FC096-8DF4-45AE-A1CA-595BAC3DA1F4}" srcOrd="1" destOrd="0" presId="urn:microsoft.com/office/officeart/2008/layout/LinedList"/>
    <dgm:cxn modelId="{F6D75A75-1CAE-472C-A228-CDBAAE097683}" type="presParOf" srcId="{C108A27C-7774-49EE-9758-A8CBBD20CF7B}" destId="{477919A9-986C-4366-8D8A-FCE860784EC6}" srcOrd="2" destOrd="0" presId="urn:microsoft.com/office/officeart/2008/layout/LinedList"/>
    <dgm:cxn modelId="{666DBDF5-50FC-48AC-94DE-8CC8A7BAA65D}" type="presParOf" srcId="{C108A27C-7774-49EE-9758-A8CBBD20CF7B}" destId="{7B61FD64-7D0D-4034-8EBF-9A75581124C6}" srcOrd="3" destOrd="0" presId="urn:microsoft.com/office/officeart/2008/layout/LinedList"/>
    <dgm:cxn modelId="{A6B5A154-DCCB-4E91-8D7D-F4909850DB4C}" type="presParOf" srcId="{7B61FD64-7D0D-4034-8EBF-9A75581124C6}" destId="{115C8C86-7677-40DA-B710-D95F27EA12B4}" srcOrd="0" destOrd="0" presId="urn:microsoft.com/office/officeart/2008/layout/LinedList"/>
    <dgm:cxn modelId="{AE684ABA-9A62-4CEE-828E-6EFAF9FF3FFF}" type="presParOf" srcId="{7B61FD64-7D0D-4034-8EBF-9A75581124C6}" destId="{3D389FB2-36B9-46EA-B466-C75C59D3330D}" srcOrd="1" destOrd="0" presId="urn:microsoft.com/office/officeart/2008/layout/LinedList"/>
    <dgm:cxn modelId="{ECC83B6F-8722-46DA-8D59-84535F49C9DA}" type="presParOf" srcId="{C108A27C-7774-49EE-9758-A8CBBD20CF7B}" destId="{82F21E86-7688-4AE6-BF7D-2E4871029479}" srcOrd="4" destOrd="0" presId="urn:microsoft.com/office/officeart/2008/layout/LinedList"/>
    <dgm:cxn modelId="{AAEB60FA-A7F2-47D5-9385-4BA3593DACFC}" type="presParOf" srcId="{C108A27C-7774-49EE-9758-A8CBBD20CF7B}" destId="{FF5B8D7A-55C2-4C5E-BDA4-6E2FF6850C7A}" srcOrd="5" destOrd="0" presId="urn:microsoft.com/office/officeart/2008/layout/LinedList"/>
    <dgm:cxn modelId="{99FE8C9B-B6F2-4591-98DD-DA62F9038A39}" type="presParOf" srcId="{FF5B8D7A-55C2-4C5E-BDA4-6E2FF6850C7A}" destId="{A1EC0F4C-224E-43B7-B0D1-802206FFC847}" srcOrd="0" destOrd="0" presId="urn:microsoft.com/office/officeart/2008/layout/LinedList"/>
    <dgm:cxn modelId="{C201D63D-99F4-4CF5-AF3E-053E7895FD60}" type="presParOf" srcId="{FF5B8D7A-55C2-4C5E-BDA4-6E2FF6850C7A}" destId="{45E8E294-4889-47EC-AC41-9E56A6244896}" srcOrd="1" destOrd="0" presId="urn:microsoft.com/office/officeart/2008/layout/LinedList"/>
    <dgm:cxn modelId="{B0492BF9-5ABF-46DD-AF69-FEEB3EA19AEC}" type="presParOf" srcId="{C108A27C-7774-49EE-9758-A8CBBD20CF7B}" destId="{58675441-C73E-46AC-A92D-21EA09128A33}" srcOrd="6" destOrd="0" presId="urn:microsoft.com/office/officeart/2008/layout/LinedList"/>
    <dgm:cxn modelId="{C4A00975-9FFA-4C36-991F-11137C5904B4}" type="presParOf" srcId="{C108A27C-7774-49EE-9758-A8CBBD20CF7B}" destId="{E72FDC76-DD5C-4399-A192-4DC7D9FDAF59}" srcOrd="7" destOrd="0" presId="urn:microsoft.com/office/officeart/2008/layout/LinedList"/>
    <dgm:cxn modelId="{4A953CD4-530D-496E-8D77-46B31BE0CAB4}" type="presParOf" srcId="{E72FDC76-DD5C-4399-A192-4DC7D9FDAF59}" destId="{87413C2B-4335-42BF-A1B0-BA03AAAAC8E9}" srcOrd="0" destOrd="0" presId="urn:microsoft.com/office/officeart/2008/layout/LinedList"/>
    <dgm:cxn modelId="{423056AB-313A-41C1-9C50-5DEEA6FEBA26}" type="presParOf" srcId="{E72FDC76-DD5C-4399-A192-4DC7D9FDAF59}" destId="{65EA4F9F-4AA7-4DCD-A51E-59633BF88333}" srcOrd="1" destOrd="0" presId="urn:microsoft.com/office/officeart/2008/layout/LinedList"/>
    <dgm:cxn modelId="{444542B3-EB42-4BD3-B667-90D53A275428}" type="presParOf" srcId="{C108A27C-7774-49EE-9758-A8CBBD20CF7B}" destId="{5B09D428-4540-4092-8F4E-A9BB06C042BC}" srcOrd="8" destOrd="0" presId="urn:microsoft.com/office/officeart/2008/layout/LinedList"/>
    <dgm:cxn modelId="{66A450E8-5E52-44CA-9FE3-1D82D903624C}" type="presParOf" srcId="{C108A27C-7774-49EE-9758-A8CBBD20CF7B}" destId="{95BAEDA3-D236-41BD-8FC1-FE2CBC8ACC80}" srcOrd="9" destOrd="0" presId="urn:microsoft.com/office/officeart/2008/layout/LinedList"/>
    <dgm:cxn modelId="{9DC55A6C-8DB8-42CC-A890-E95D4CA6BA7C}" type="presParOf" srcId="{95BAEDA3-D236-41BD-8FC1-FE2CBC8ACC80}" destId="{2F55F667-AB21-4E79-81E9-73C35B8D50FE}" srcOrd="0" destOrd="0" presId="urn:microsoft.com/office/officeart/2008/layout/LinedList"/>
    <dgm:cxn modelId="{ECA8B2FF-3FE9-447F-9D94-10E3DB5FA35A}" type="presParOf" srcId="{95BAEDA3-D236-41BD-8FC1-FE2CBC8ACC80}" destId="{D460E786-CE49-464F-8EC6-A05CD3955A4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C32712-5420-45BE-BD90-94E5B6AF7E7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C51C374-3699-41A3-A92F-8B1D02583BCB}">
      <dgm:prSet/>
      <dgm:spPr/>
      <dgm:t>
        <a:bodyPr/>
        <a:lstStyle/>
        <a:p>
          <a:pPr>
            <a:lnSpc>
              <a:spcPct val="100000"/>
            </a:lnSpc>
          </a:pPr>
          <a:r>
            <a:rPr lang="en-US"/>
            <a:t>As per Exploratory Data Analysis we can see the Age is classified into 7 different Categories. </a:t>
          </a:r>
        </a:p>
      </dgm:t>
    </dgm:pt>
    <dgm:pt modelId="{40531C8F-6BAF-4B56-9F8B-36E580F7D4BE}" type="parTrans" cxnId="{60404A21-CC7F-49FA-961C-4DC1126E8BF4}">
      <dgm:prSet/>
      <dgm:spPr/>
      <dgm:t>
        <a:bodyPr/>
        <a:lstStyle/>
        <a:p>
          <a:endParaRPr lang="en-US"/>
        </a:p>
      </dgm:t>
    </dgm:pt>
    <dgm:pt modelId="{F082DF9C-9162-41C8-9870-6CF8F4BC5755}" type="sibTrans" cxnId="{60404A21-CC7F-49FA-961C-4DC1126E8BF4}">
      <dgm:prSet/>
      <dgm:spPr/>
      <dgm:t>
        <a:bodyPr/>
        <a:lstStyle/>
        <a:p>
          <a:endParaRPr lang="en-US"/>
        </a:p>
      </dgm:t>
    </dgm:pt>
    <dgm:pt modelId="{5456B2C9-0883-4446-B95A-FE86E90D55C4}">
      <dgm:prSet/>
      <dgm:spPr/>
      <dgm:t>
        <a:bodyPr/>
        <a:lstStyle/>
        <a:p>
          <a:pPr>
            <a:lnSpc>
              <a:spcPct val="100000"/>
            </a:lnSpc>
          </a:pPr>
          <a:r>
            <a:rPr lang="en-US"/>
            <a:t>As we are dealing with Categorical data we can safely say this is a Classification problem.</a:t>
          </a:r>
        </a:p>
      </dgm:t>
    </dgm:pt>
    <dgm:pt modelId="{762149CF-AB14-4B6F-BBB7-F6B9E67441E5}" type="parTrans" cxnId="{CEB748E6-5C18-4842-B88F-041883400DCB}">
      <dgm:prSet/>
      <dgm:spPr/>
      <dgm:t>
        <a:bodyPr/>
        <a:lstStyle/>
        <a:p>
          <a:endParaRPr lang="en-US"/>
        </a:p>
      </dgm:t>
    </dgm:pt>
    <dgm:pt modelId="{ED022926-D3FD-4B24-A81A-DB56756D29C7}" type="sibTrans" cxnId="{CEB748E6-5C18-4842-B88F-041883400DCB}">
      <dgm:prSet/>
      <dgm:spPr/>
      <dgm:t>
        <a:bodyPr/>
        <a:lstStyle/>
        <a:p>
          <a:endParaRPr lang="en-US"/>
        </a:p>
      </dgm:t>
    </dgm:pt>
    <dgm:pt modelId="{5511A478-3715-4D37-8C65-2A46C199AE08}">
      <dgm:prSet/>
      <dgm:spPr/>
      <dgm:t>
        <a:bodyPr/>
        <a:lstStyle/>
        <a:p>
          <a:pPr>
            <a:lnSpc>
              <a:spcPct val="100000"/>
            </a:lnSpc>
          </a:pPr>
          <a:r>
            <a:rPr lang="en-US"/>
            <a:t>I will start eliminating few columns which are non-numeric like </a:t>
          </a:r>
          <a:r>
            <a:rPr lang="en-US" i="1"/>
            <a:t>Product ID</a:t>
          </a:r>
          <a:r>
            <a:rPr lang="en-US"/>
            <a:t> and </a:t>
          </a:r>
          <a:r>
            <a:rPr lang="en-US" i="1"/>
            <a:t>Stay in Current City in Years</a:t>
          </a:r>
          <a:r>
            <a:rPr lang="en-US"/>
            <a:t>. </a:t>
          </a:r>
        </a:p>
      </dgm:t>
    </dgm:pt>
    <dgm:pt modelId="{3F41D412-8C72-4C25-B68C-D9C00DE1D6CA}" type="parTrans" cxnId="{0E210FB9-208A-40F7-9FD3-B7E6863F3C86}">
      <dgm:prSet/>
      <dgm:spPr/>
      <dgm:t>
        <a:bodyPr/>
        <a:lstStyle/>
        <a:p>
          <a:endParaRPr lang="en-US"/>
        </a:p>
      </dgm:t>
    </dgm:pt>
    <dgm:pt modelId="{0F2BE496-BB10-44AD-A300-79E164AABDDF}" type="sibTrans" cxnId="{0E210FB9-208A-40F7-9FD3-B7E6863F3C86}">
      <dgm:prSet/>
      <dgm:spPr/>
      <dgm:t>
        <a:bodyPr/>
        <a:lstStyle/>
        <a:p>
          <a:endParaRPr lang="en-US"/>
        </a:p>
      </dgm:t>
    </dgm:pt>
    <dgm:pt modelId="{E804F34F-0D92-4FBE-BCC5-E0D4397B633E}">
      <dgm:prSet/>
      <dgm:spPr/>
      <dgm:t>
        <a:bodyPr/>
        <a:lstStyle/>
        <a:p>
          <a:pPr>
            <a:lnSpc>
              <a:spcPct val="100000"/>
            </a:lnSpc>
          </a:pPr>
          <a:r>
            <a:rPr lang="en-US"/>
            <a:t>I’ll be performing Univariate Analysis to reduce the dimensionality, if necessary.</a:t>
          </a:r>
        </a:p>
      </dgm:t>
    </dgm:pt>
    <dgm:pt modelId="{1359644C-EDBC-4FE6-9022-86FFB061C76E}" type="parTrans" cxnId="{96FCD4C6-EA73-4DEE-93C1-E8F4FD578BA9}">
      <dgm:prSet/>
      <dgm:spPr/>
      <dgm:t>
        <a:bodyPr/>
        <a:lstStyle/>
        <a:p>
          <a:endParaRPr lang="en-US"/>
        </a:p>
      </dgm:t>
    </dgm:pt>
    <dgm:pt modelId="{76A7E19A-8441-47F8-8387-C53A1B734FAB}" type="sibTrans" cxnId="{96FCD4C6-EA73-4DEE-93C1-E8F4FD578BA9}">
      <dgm:prSet/>
      <dgm:spPr/>
      <dgm:t>
        <a:bodyPr/>
        <a:lstStyle/>
        <a:p>
          <a:endParaRPr lang="en-US"/>
        </a:p>
      </dgm:t>
    </dgm:pt>
    <dgm:pt modelId="{84106815-00E4-4612-A78C-FD76DF9C52B2}">
      <dgm:prSet/>
      <dgm:spPr/>
      <dgm:t>
        <a:bodyPr/>
        <a:lstStyle/>
        <a:p>
          <a:pPr>
            <a:lnSpc>
              <a:spcPct val="100000"/>
            </a:lnSpc>
          </a:pPr>
          <a:r>
            <a:rPr lang="en-US"/>
            <a:t>I’ll clean the data starting with filling the gaps in Product Category 2 and Product Category 3 columns which has nulls in it.</a:t>
          </a:r>
        </a:p>
      </dgm:t>
    </dgm:pt>
    <dgm:pt modelId="{D05AAF00-1CC0-47CB-BB05-528E1EF97363}" type="parTrans" cxnId="{2F976277-770C-46B0-8D03-55C1FE3F2F9C}">
      <dgm:prSet/>
      <dgm:spPr/>
      <dgm:t>
        <a:bodyPr/>
        <a:lstStyle/>
        <a:p>
          <a:endParaRPr lang="en-US"/>
        </a:p>
      </dgm:t>
    </dgm:pt>
    <dgm:pt modelId="{75397BE8-51D5-4CA2-AD52-71868A524602}" type="sibTrans" cxnId="{2F976277-770C-46B0-8D03-55C1FE3F2F9C}">
      <dgm:prSet/>
      <dgm:spPr/>
      <dgm:t>
        <a:bodyPr/>
        <a:lstStyle/>
        <a:p>
          <a:endParaRPr lang="en-US"/>
        </a:p>
      </dgm:t>
    </dgm:pt>
    <dgm:pt modelId="{F5E75E2A-1932-40E4-AF09-A4F060346F32}">
      <dgm:prSet/>
      <dgm:spPr/>
      <dgm:t>
        <a:bodyPr/>
        <a:lstStyle/>
        <a:p>
          <a:pPr>
            <a:lnSpc>
              <a:spcPct val="100000"/>
            </a:lnSpc>
          </a:pPr>
          <a:r>
            <a:rPr lang="en-US"/>
            <a:t>As this is a Classification problem I’ll start with Decision Tree. If this model didn’t yield good results I’ll use Random Forest algorithm.</a:t>
          </a:r>
        </a:p>
      </dgm:t>
    </dgm:pt>
    <dgm:pt modelId="{760A322D-8120-4FDF-99DD-14811B44F090}" type="parTrans" cxnId="{A1F5D8F6-162D-49E6-BE0C-790F5895A536}">
      <dgm:prSet/>
      <dgm:spPr/>
      <dgm:t>
        <a:bodyPr/>
        <a:lstStyle/>
        <a:p>
          <a:endParaRPr lang="en-US"/>
        </a:p>
      </dgm:t>
    </dgm:pt>
    <dgm:pt modelId="{15F85467-F07A-4B5C-A068-DF440C8C4F32}" type="sibTrans" cxnId="{A1F5D8F6-162D-49E6-BE0C-790F5895A536}">
      <dgm:prSet/>
      <dgm:spPr/>
      <dgm:t>
        <a:bodyPr/>
        <a:lstStyle/>
        <a:p>
          <a:endParaRPr lang="en-US"/>
        </a:p>
      </dgm:t>
    </dgm:pt>
    <dgm:pt modelId="{DB5A6F6C-42D6-4B21-97E6-B7347C488BAE}" type="pres">
      <dgm:prSet presAssocID="{D6C32712-5420-45BE-BD90-94E5B6AF7E75}" presName="root" presStyleCnt="0">
        <dgm:presLayoutVars>
          <dgm:dir/>
          <dgm:resizeHandles val="exact"/>
        </dgm:presLayoutVars>
      </dgm:prSet>
      <dgm:spPr/>
    </dgm:pt>
    <dgm:pt modelId="{115DF44B-68F1-4FDA-B032-1BDB5A864124}" type="pres">
      <dgm:prSet presAssocID="{4C51C374-3699-41A3-A92F-8B1D02583BCB}" presName="compNode" presStyleCnt="0"/>
      <dgm:spPr/>
    </dgm:pt>
    <dgm:pt modelId="{232A8582-7C0C-4B9C-9889-ABE46AE28685}" type="pres">
      <dgm:prSet presAssocID="{4C51C374-3699-41A3-A92F-8B1D02583BCB}" presName="bgRect" presStyleLbl="bgShp" presStyleIdx="0" presStyleCnt="6"/>
      <dgm:spPr/>
    </dgm:pt>
    <dgm:pt modelId="{C298201E-ACCD-4913-BEC5-DE9E32B6662E}" type="pres">
      <dgm:prSet presAssocID="{4C51C374-3699-41A3-A92F-8B1D02583BC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ye"/>
        </a:ext>
      </dgm:extLst>
    </dgm:pt>
    <dgm:pt modelId="{C6BF9AAA-3D52-4716-AA31-8B90D25F50D9}" type="pres">
      <dgm:prSet presAssocID="{4C51C374-3699-41A3-A92F-8B1D02583BCB}" presName="spaceRect" presStyleCnt="0"/>
      <dgm:spPr/>
    </dgm:pt>
    <dgm:pt modelId="{3577A921-8E9C-4B33-9F18-34AF3DE2E233}" type="pres">
      <dgm:prSet presAssocID="{4C51C374-3699-41A3-A92F-8B1D02583BCB}" presName="parTx" presStyleLbl="revTx" presStyleIdx="0" presStyleCnt="6">
        <dgm:presLayoutVars>
          <dgm:chMax val="0"/>
          <dgm:chPref val="0"/>
        </dgm:presLayoutVars>
      </dgm:prSet>
      <dgm:spPr/>
    </dgm:pt>
    <dgm:pt modelId="{D2CC2EDD-FC5A-45D1-9575-50E3479EAEF1}" type="pres">
      <dgm:prSet presAssocID="{F082DF9C-9162-41C8-9870-6CF8F4BC5755}" presName="sibTrans" presStyleCnt="0"/>
      <dgm:spPr/>
    </dgm:pt>
    <dgm:pt modelId="{9AA2324F-E702-4BA6-A58F-EEDAB64B5FC9}" type="pres">
      <dgm:prSet presAssocID="{5456B2C9-0883-4446-B95A-FE86E90D55C4}" presName="compNode" presStyleCnt="0"/>
      <dgm:spPr/>
    </dgm:pt>
    <dgm:pt modelId="{72F2C133-35DD-419D-B5DE-BC4893A6A507}" type="pres">
      <dgm:prSet presAssocID="{5456B2C9-0883-4446-B95A-FE86E90D55C4}" presName="bgRect" presStyleLbl="bgShp" presStyleIdx="1" presStyleCnt="6"/>
      <dgm:spPr/>
    </dgm:pt>
    <dgm:pt modelId="{52D566BB-4CB1-4B64-B29E-96127B3BF19C}" type="pres">
      <dgm:prSet presAssocID="{5456B2C9-0883-4446-B95A-FE86E90D55C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EC504A2A-66D6-4F83-9990-1575F1085F37}" type="pres">
      <dgm:prSet presAssocID="{5456B2C9-0883-4446-B95A-FE86E90D55C4}" presName="spaceRect" presStyleCnt="0"/>
      <dgm:spPr/>
    </dgm:pt>
    <dgm:pt modelId="{F5818E21-7B2B-451E-A6D6-2D31B8E84F1A}" type="pres">
      <dgm:prSet presAssocID="{5456B2C9-0883-4446-B95A-FE86E90D55C4}" presName="parTx" presStyleLbl="revTx" presStyleIdx="1" presStyleCnt="6">
        <dgm:presLayoutVars>
          <dgm:chMax val="0"/>
          <dgm:chPref val="0"/>
        </dgm:presLayoutVars>
      </dgm:prSet>
      <dgm:spPr/>
    </dgm:pt>
    <dgm:pt modelId="{CE55F4B4-81A0-45F8-AF59-DCE48E668095}" type="pres">
      <dgm:prSet presAssocID="{ED022926-D3FD-4B24-A81A-DB56756D29C7}" presName="sibTrans" presStyleCnt="0"/>
      <dgm:spPr/>
    </dgm:pt>
    <dgm:pt modelId="{FA7B75CD-0C8B-4E79-AD6B-9A81F3818E8C}" type="pres">
      <dgm:prSet presAssocID="{5511A478-3715-4D37-8C65-2A46C199AE08}" presName="compNode" presStyleCnt="0"/>
      <dgm:spPr/>
    </dgm:pt>
    <dgm:pt modelId="{304B07C5-CB6B-431F-85EA-AAB3FF226DBC}" type="pres">
      <dgm:prSet presAssocID="{5511A478-3715-4D37-8C65-2A46C199AE08}" presName="bgRect" presStyleLbl="bgShp" presStyleIdx="2" presStyleCnt="6"/>
      <dgm:spPr/>
    </dgm:pt>
    <dgm:pt modelId="{07F73919-1EBB-49DB-A026-EA931C40EA2C}" type="pres">
      <dgm:prSet presAssocID="{5511A478-3715-4D37-8C65-2A46C199AE0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n Love Face with Solid Fill"/>
        </a:ext>
      </dgm:extLst>
    </dgm:pt>
    <dgm:pt modelId="{8855932C-E6DE-46BB-B99C-064586DA6C29}" type="pres">
      <dgm:prSet presAssocID="{5511A478-3715-4D37-8C65-2A46C199AE08}" presName="spaceRect" presStyleCnt="0"/>
      <dgm:spPr/>
    </dgm:pt>
    <dgm:pt modelId="{74267503-F363-4662-9291-C0C1BB25EB98}" type="pres">
      <dgm:prSet presAssocID="{5511A478-3715-4D37-8C65-2A46C199AE08}" presName="parTx" presStyleLbl="revTx" presStyleIdx="2" presStyleCnt="6">
        <dgm:presLayoutVars>
          <dgm:chMax val="0"/>
          <dgm:chPref val="0"/>
        </dgm:presLayoutVars>
      </dgm:prSet>
      <dgm:spPr/>
    </dgm:pt>
    <dgm:pt modelId="{B2546C4C-02DA-4473-B51C-5717888CF4EC}" type="pres">
      <dgm:prSet presAssocID="{0F2BE496-BB10-44AD-A300-79E164AABDDF}" presName="sibTrans" presStyleCnt="0"/>
      <dgm:spPr/>
    </dgm:pt>
    <dgm:pt modelId="{4F809AA8-3558-4023-8F1E-D1311FF824DA}" type="pres">
      <dgm:prSet presAssocID="{E804F34F-0D92-4FBE-BCC5-E0D4397B633E}" presName="compNode" presStyleCnt="0"/>
      <dgm:spPr/>
    </dgm:pt>
    <dgm:pt modelId="{4EAFE6B1-66AB-4AE9-8221-3F5B6B3A1156}" type="pres">
      <dgm:prSet presAssocID="{E804F34F-0D92-4FBE-BCC5-E0D4397B633E}" presName="bgRect" presStyleLbl="bgShp" presStyleIdx="3" presStyleCnt="6"/>
      <dgm:spPr/>
    </dgm:pt>
    <dgm:pt modelId="{C52B105A-B51E-4129-AAE1-839FC611E5CF}" type="pres">
      <dgm:prSet presAssocID="{E804F34F-0D92-4FBE-BCC5-E0D4397B633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list"/>
        </a:ext>
      </dgm:extLst>
    </dgm:pt>
    <dgm:pt modelId="{5E638325-A5C0-4850-A386-1E6A72643A74}" type="pres">
      <dgm:prSet presAssocID="{E804F34F-0D92-4FBE-BCC5-E0D4397B633E}" presName="spaceRect" presStyleCnt="0"/>
      <dgm:spPr/>
    </dgm:pt>
    <dgm:pt modelId="{CCB11835-879E-4094-9417-98B3FDE74368}" type="pres">
      <dgm:prSet presAssocID="{E804F34F-0D92-4FBE-BCC5-E0D4397B633E}" presName="parTx" presStyleLbl="revTx" presStyleIdx="3" presStyleCnt="6">
        <dgm:presLayoutVars>
          <dgm:chMax val="0"/>
          <dgm:chPref val="0"/>
        </dgm:presLayoutVars>
      </dgm:prSet>
      <dgm:spPr/>
    </dgm:pt>
    <dgm:pt modelId="{7DCED08D-AF39-40F8-BB6D-635231BE1567}" type="pres">
      <dgm:prSet presAssocID="{76A7E19A-8441-47F8-8387-C53A1B734FAB}" presName="sibTrans" presStyleCnt="0"/>
      <dgm:spPr/>
    </dgm:pt>
    <dgm:pt modelId="{73AA8DC3-A24A-4E41-8649-F55288CF6E8A}" type="pres">
      <dgm:prSet presAssocID="{84106815-00E4-4612-A78C-FD76DF9C52B2}" presName="compNode" presStyleCnt="0"/>
      <dgm:spPr/>
    </dgm:pt>
    <dgm:pt modelId="{66EE5D26-D315-490A-910C-C299347317F4}" type="pres">
      <dgm:prSet presAssocID="{84106815-00E4-4612-A78C-FD76DF9C52B2}" presName="bgRect" presStyleLbl="bgShp" presStyleIdx="4" presStyleCnt="6"/>
      <dgm:spPr/>
    </dgm:pt>
    <dgm:pt modelId="{C7BBE1C8-7120-42E6-AEA5-3D4FCE37C25F}" type="pres">
      <dgm:prSet presAssocID="{84106815-00E4-4612-A78C-FD76DF9C52B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B1B562C0-CB17-417C-85C5-031222E047CD}" type="pres">
      <dgm:prSet presAssocID="{84106815-00E4-4612-A78C-FD76DF9C52B2}" presName="spaceRect" presStyleCnt="0"/>
      <dgm:spPr/>
    </dgm:pt>
    <dgm:pt modelId="{BDD045A1-A076-44DC-8D59-40FC343311AB}" type="pres">
      <dgm:prSet presAssocID="{84106815-00E4-4612-A78C-FD76DF9C52B2}" presName="parTx" presStyleLbl="revTx" presStyleIdx="4" presStyleCnt="6">
        <dgm:presLayoutVars>
          <dgm:chMax val="0"/>
          <dgm:chPref val="0"/>
        </dgm:presLayoutVars>
      </dgm:prSet>
      <dgm:spPr/>
    </dgm:pt>
    <dgm:pt modelId="{34400A61-828A-4198-B7DA-69BD690E9C85}" type="pres">
      <dgm:prSet presAssocID="{75397BE8-51D5-4CA2-AD52-71868A524602}" presName="sibTrans" presStyleCnt="0"/>
      <dgm:spPr/>
    </dgm:pt>
    <dgm:pt modelId="{058C1EC8-D3B3-4154-8145-B7DC0BCE8509}" type="pres">
      <dgm:prSet presAssocID="{F5E75E2A-1932-40E4-AF09-A4F060346F32}" presName="compNode" presStyleCnt="0"/>
      <dgm:spPr/>
    </dgm:pt>
    <dgm:pt modelId="{DE51A527-17A4-44A2-8F84-5A224FFB8935}" type="pres">
      <dgm:prSet presAssocID="{F5E75E2A-1932-40E4-AF09-A4F060346F32}" presName="bgRect" presStyleLbl="bgShp" presStyleIdx="5" presStyleCnt="6"/>
      <dgm:spPr/>
    </dgm:pt>
    <dgm:pt modelId="{21C6B577-32CC-40EE-BBCA-5B056DAFE7FE}" type="pres">
      <dgm:prSet presAssocID="{F5E75E2A-1932-40E4-AF09-A4F060346F3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se"/>
        </a:ext>
      </dgm:extLst>
    </dgm:pt>
    <dgm:pt modelId="{63410030-D951-4C41-83FC-F99E1320BE31}" type="pres">
      <dgm:prSet presAssocID="{F5E75E2A-1932-40E4-AF09-A4F060346F32}" presName="spaceRect" presStyleCnt="0"/>
      <dgm:spPr/>
    </dgm:pt>
    <dgm:pt modelId="{99B88B4A-1F30-4E17-9420-5912144976A7}" type="pres">
      <dgm:prSet presAssocID="{F5E75E2A-1932-40E4-AF09-A4F060346F32}" presName="parTx" presStyleLbl="revTx" presStyleIdx="5" presStyleCnt="6">
        <dgm:presLayoutVars>
          <dgm:chMax val="0"/>
          <dgm:chPref val="0"/>
        </dgm:presLayoutVars>
      </dgm:prSet>
      <dgm:spPr/>
    </dgm:pt>
  </dgm:ptLst>
  <dgm:cxnLst>
    <dgm:cxn modelId="{EC01070C-3116-4427-9B00-30140EFE45CB}" type="presOf" srcId="{5511A478-3715-4D37-8C65-2A46C199AE08}" destId="{74267503-F363-4662-9291-C0C1BB25EB98}" srcOrd="0" destOrd="0" presId="urn:microsoft.com/office/officeart/2018/2/layout/IconVerticalSolidList"/>
    <dgm:cxn modelId="{D8026713-0A4A-477D-8850-7996D014F078}" type="presOf" srcId="{84106815-00E4-4612-A78C-FD76DF9C52B2}" destId="{BDD045A1-A076-44DC-8D59-40FC343311AB}" srcOrd="0" destOrd="0" presId="urn:microsoft.com/office/officeart/2018/2/layout/IconVerticalSolidList"/>
    <dgm:cxn modelId="{60404A21-CC7F-49FA-961C-4DC1126E8BF4}" srcId="{D6C32712-5420-45BE-BD90-94E5B6AF7E75}" destId="{4C51C374-3699-41A3-A92F-8B1D02583BCB}" srcOrd="0" destOrd="0" parTransId="{40531C8F-6BAF-4B56-9F8B-36E580F7D4BE}" sibTransId="{F082DF9C-9162-41C8-9870-6CF8F4BC5755}"/>
    <dgm:cxn modelId="{1A249E54-B090-4E0C-AE5D-02AD361088D5}" type="presOf" srcId="{D6C32712-5420-45BE-BD90-94E5B6AF7E75}" destId="{DB5A6F6C-42D6-4B21-97E6-B7347C488BAE}" srcOrd="0" destOrd="0" presId="urn:microsoft.com/office/officeart/2018/2/layout/IconVerticalSolidList"/>
    <dgm:cxn modelId="{2F976277-770C-46B0-8D03-55C1FE3F2F9C}" srcId="{D6C32712-5420-45BE-BD90-94E5B6AF7E75}" destId="{84106815-00E4-4612-A78C-FD76DF9C52B2}" srcOrd="4" destOrd="0" parTransId="{D05AAF00-1CC0-47CB-BB05-528E1EF97363}" sibTransId="{75397BE8-51D5-4CA2-AD52-71868A524602}"/>
    <dgm:cxn modelId="{0E210FB9-208A-40F7-9FD3-B7E6863F3C86}" srcId="{D6C32712-5420-45BE-BD90-94E5B6AF7E75}" destId="{5511A478-3715-4D37-8C65-2A46C199AE08}" srcOrd="2" destOrd="0" parTransId="{3F41D412-8C72-4C25-B68C-D9C00DE1D6CA}" sibTransId="{0F2BE496-BB10-44AD-A300-79E164AABDDF}"/>
    <dgm:cxn modelId="{0C56A0BC-8496-49A1-A032-D1C20919709B}" type="presOf" srcId="{4C51C374-3699-41A3-A92F-8B1D02583BCB}" destId="{3577A921-8E9C-4B33-9F18-34AF3DE2E233}" srcOrd="0" destOrd="0" presId="urn:microsoft.com/office/officeart/2018/2/layout/IconVerticalSolidList"/>
    <dgm:cxn modelId="{96FCD4C6-EA73-4DEE-93C1-E8F4FD578BA9}" srcId="{D6C32712-5420-45BE-BD90-94E5B6AF7E75}" destId="{E804F34F-0D92-4FBE-BCC5-E0D4397B633E}" srcOrd="3" destOrd="0" parTransId="{1359644C-EDBC-4FE6-9022-86FFB061C76E}" sibTransId="{76A7E19A-8441-47F8-8387-C53A1B734FAB}"/>
    <dgm:cxn modelId="{71A7B4DB-0552-4631-A752-6D1755FA00B9}" type="presOf" srcId="{F5E75E2A-1932-40E4-AF09-A4F060346F32}" destId="{99B88B4A-1F30-4E17-9420-5912144976A7}" srcOrd="0" destOrd="0" presId="urn:microsoft.com/office/officeart/2018/2/layout/IconVerticalSolidList"/>
    <dgm:cxn modelId="{8D7298DC-ED0C-4C12-BE1A-181244764068}" type="presOf" srcId="{5456B2C9-0883-4446-B95A-FE86E90D55C4}" destId="{F5818E21-7B2B-451E-A6D6-2D31B8E84F1A}" srcOrd="0" destOrd="0" presId="urn:microsoft.com/office/officeart/2018/2/layout/IconVerticalSolidList"/>
    <dgm:cxn modelId="{CEB748E6-5C18-4842-B88F-041883400DCB}" srcId="{D6C32712-5420-45BE-BD90-94E5B6AF7E75}" destId="{5456B2C9-0883-4446-B95A-FE86E90D55C4}" srcOrd="1" destOrd="0" parTransId="{762149CF-AB14-4B6F-BBB7-F6B9E67441E5}" sibTransId="{ED022926-D3FD-4B24-A81A-DB56756D29C7}"/>
    <dgm:cxn modelId="{2A4EDEE8-43D3-4292-85F0-B09DA5DDE87A}" type="presOf" srcId="{E804F34F-0D92-4FBE-BCC5-E0D4397B633E}" destId="{CCB11835-879E-4094-9417-98B3FDE74368}" srcOrd="0" destOrd="0" presId="urn:microsoft.com/office/officeart/2018/2/layout/IconVerticalSolidList"/>
    <dgm:cxn modelId="{A1F5D8F6-162D-49E6-BE0C-790F5895A536}" srcId="{D6C32712-5420-45BE-BD90-94E5B6AF7E75}" destId="{F5E75E2A-1932-40E4-AF09-A4F060346F32}" srcOrd="5" destOrd="0" parTransId="{760A322D-8120-4FDF-99DD-14811B44F090}" sibTransId="{15F85467-F07A-4B5C-A068-DF440C8C4F32}"/>
    <dgm:cxn modelId="{6314AE73-1226-4670-AA30-69D319001DDC}" type="presParOf" srcId="{DB5A6F6C-42D6-4B21-97E6-B7347C488BAE}" destId="{115DF44B-68F1-4FDA-B032-1BDB5A864124}" srcOrd="0" destOrd="0" presId="urn:microsoft.com/office/officeart/2018/2/layout/IconVerticalSolidList"/>
    <dgm:cxn modelId="{A56FE6ED-7102-4352-9DAD-97AD9E3B0736}" type="presParOf" srcId="{115DF44B-68F1-4FDA-B032-1BDB5A864124}" destId="{232A8582-7C0C-4B9C-9889-ABE46AE28685}" srcOrd="0" destOrd="0" presId="urn:microsoft.com/office/officeart/2018/2/layout/IconVerticalSolidList"/>
    <dgm:cxn modelId="{CBAC9E57-3ACE-46AA-9461-760F3D26E9AE}" type="presParOf" srcId="{115DF44B-68F1-4FDA-B032-1BDB5A864124}" destId="{C298201E-ACCD-4913-BEC5-DE9E32B6662E}" srcOrd="1" destOrd="0" presId="urn:microsoft.com/office/officeart/2018/2/layout/IconVerticalSolidList"/>
    <dgm:cxn modelId="{688AE862-157E-4EB2-A089-7B807D9E2FBC}" type="presParOf" srcId="{115DF44B-68F1-4FDA-B032-1BDB5A864124}" destId="{C6BF9AAA-3D52-4716-AA31-8B90D25F50D9}" srcOrd="2" destOrd="0" presId="urn:microsoft.com/office/officeart/2018/2/layout/IconVerticalSolidList"/>
    <dgm:cxn modelId="{F2186C21-D0B3-48E3-A7C7-63B8CFA9920D}" type="presParOf" srcId="{115DF44B-68F1-4FDA-B032-1BDB5A864124}" destId="{3577A921-8E9C-4B33-9F18-34AF3DE2E233}" srcOrd="3" destOrd="0" presId="urn:microsoft.com/office/officeart/2018/2/layout/IconVerticalSolidList"/>
    <dgm:cxn modelId="{18FCBFE4-F1E5-48D5-BC24-79D208669F77}" type="presParOf" srcId="{DB5A6F6C-42D6-4B21-97E6-B7347C488BAE}" destId="{D2CC2EDD-FC5A-45D1-9575-50E3479EAEF1}" srcOrd="1" destOrd="0" presId="urn:microsoft.com/office/officeart/2018/2/layout/IconVerticalSolidList"/>
    <dgm:cxn modelId="{906D163E-25B3-4FE1-BA67-F367E9A32DE4}" type="presParOf" srcId="{DB5A6F6C-42D6-4B21-97E6-B7347C488BAE}" destId="{9AA2324F-E702-4BA6-A58F-EEDAB64B5FC9}" srcOrd="2" destOrd="0" presId="urn:microsoft.com/office/officeart/2018/2/layout/IconVerticalSolidList"/>
    <dgm:cxn modelId="{68E5F410-0EFC-45A6-887A-890407A91651}" type="presParOf" srcId="{9AA2324F-E702-4BA6-A58F-EEDAB64B5FC9}" destId="{72F2C133-35DD-419D-B5DE-BC4893A6A507}" srcOrd="0" destOrd="0" presId="urn:microsoft.com/office/officeart/2018/2/layout/IconVerticalSolidList"/>
    <dgm:cxn modelId="{DE00CDA9-FA96-4FD3-9866-F59040BFF82B}" type="presParOf" srcId="{9AA2324F-E702-4BA6-A58F-EEDAB64B5FC9}" destId="{52D566BB-4CB1-4B64-B29E-96127B3BF19C}" srcOrd="1" destOrd="0" presId="urn:microsoft.com/office/officeart/2018/2/layout/IconVerticalSolidList"/>
    <dgm:cxn modelId="{9E22C982-BD6A-44B1-BE98-776FF0F5F133}" type="presParOf" srcId="{9AA2324F-E702-4BA6-A58F-EEDAB64B5FC9}" destId="{EC504A2A-66D6-4F83-9990-1575F1085F37}" srcOrd="2" destOrd="0" presId="urn:microsoft.com/office/officeart/2018/2/layout/IconVerticalSolidList"/>
    <dgm:cxn modelId="{9D2540BD-5CF5-4B87-92F4-993A28015C10}" type="presParOf" srcId="{9AA2324F-E702-4BA6-A58F-EEDAB64B5FC9}" destId="{F5818E21-7B2B-451E-A6D6-2D31B8E84F1A}" srcOrd="3" destOrd="0" presId="urn:microsoft.com/office/officeart/2018/2/layout/IconVerticalSolidList"/>
    <dgm:cxn modelId="{1B90C322-5CEE-4E34-9972-30AD4271A516}" type="presParOf" srcId="{DB5A6F6C-42D6-4B21-97E6-B7347C488BAE}" destId="{CE55F4B4-81A0-45F8-AF59-DCE48E668095}" srcOrd="3" destOrd="0" presId="urn:microsoft.com/office/officeart/2018/2/layout/IconVerticalSolidList"/>
    <dgm:cxn modelId="{E50BA529-712F-49A1-B058-6F7701C8A34E}" type="presParOf" srcId="{DB5A6F6C-42D6-4B21-97E6-B7347C488BAE}" destId="{FA7B75CD-0C8B-4E79-AD6B-9A81F3818E8C}" srcOrd="4" destOrd="0" presId="urn:microsoft.com/office/officeart/2018/2/layout/IconVerticalSolidList"/>
    <dgm:cxn modelId="{554B4C5C-5F55-4B22-B07E-4A2147A0A5B2}" type="presParOf" srcId="{FA7B75CD-0C8B-4E79-AD6B-9A81F3818E8C}" destId="{304B07C5-CB6B-431F-85EA-AAB3FF226DBC}" srcOrd="0" destOrd="0" presId="urn:microsoft.com/office/officeart/2018/2/layout/IconVerticalSolidList"/>
    <dgm:cxn modelId="{D0FA769E-44A8-48B8-8E3E-278B6AA734D7}" type="presParOf" srcId="{FA7B75CD-0C8B-4E79-AD6B-9A81F3818E8C}" destId="{07F73919-1EBB-49DB-A026-EA931C40EA2C}" srcOrd="1" destOrd="0" presId="urn:microsoft.com/office/officeart/2018/2/layout/IconVerticalSolidList"/>
    <dgm:cxn modelId="{BF303496-DD65-4F64-B736-A15C5577CBB7}" type="presParOf" srcId="{FA7B75CD-0C8B-4E79-AD6B-9A81F3818E8C}" destId="{8855932C-E6DE-46BB-B99C-064586DA6C29}" srcOrd="2" destOrd="0" presId="urn:microsoft.com/office/officeart/2018/2/layout/IconVerticalSolidList"/>
    <dgm:cxn modelId="{A4C584EE-1A19-453E-BF1A-11212A0AA7B1}" type="presParOf" srcId="{FA7B75CD-0C8B-4E79-AD6B-9A81F3818E8C}" destId="{74267503-F363-4662-9291-C0C1BB25EB98}" srcOrd="3" destOrd="0" presId="urn:microsoft.com/office/officeart/2018/2/layout/IconVerticalSolidList"/>
    <dgm:cxn modelId="{59E875A0-EDA3-493F-96D7-90E23F268416}" type="presParOf" srcId="{DB5A6F6C-42D6-4B21-97E6-B7347C488BAE}" destId="{B2546C4C-02DA-4473-B51C-5717888CF4EC}" srcOrd="5" destOrd="0" presId="urn:microsoft.com/office/officeart/2018/2/layout/IconVerticalSolidList"/>
    <dgm:cxn modelId="{1EC8EBFC-1B01-4682-A8EE-5DD651C8D76D}" type="presParOf" srcId="{DB5A6F6C-42D6-4B21-97E6-B7347C488BAE}" destId="{4F809AA8-3558-4023-8F1E-D1311FF824DA}" srcOrd="6" destOrd="0" presId="urn:microsoft.com/office/officeart/2018/2/layout/IconVerticalSolidList"/>
    <dgm:cxn modelId="{A950F395-B0D0-4550-AAB6-20F557B4BA93}" type="presParOf" srcId="{4F809AA8-3558-4023-8F1E-D1311FF824DA}" destId="{4EAFE6B1-66AB-4AE9-8221-3F5B6B3A1156}" srcOrd="0" destOrd="0" presId="urn:microsoft.com/office/officeart/2018/2/layout/IconVerticalSolidList"/>
    <dgm:cxn modelId="{50278EA6-8539-4F1F-AD98-C2D5C7E88BD7}" type="presParOf" srcId="{4F809AA8-3558-4023-8F1E-D1311FF824DA}" destId="{C52B105A-B51E-4129-AAE1-839FC611E5CF}" srcOrd="1" destOrd="0" presId="urn:microsoft.com/office/officeart/2018/2/layout/IconVerticalSolidList"/>
    <dgm:cxn modelId="{A8C33D7A-A924-43F3-A2F3-8647081FE9BE}" type="presParOf" srcId="{4F809AA8-3558-4023-8F1E-D1311FF824DA}" destId="{5E638325-A5C0-4850-A386-1E6A72643A74}" srcOrd="2" destOrd="0" presId="urn:microsoft.com/office/officeart/2018/2/layout/IconVerticalSolidList"/>
    <dgm:cxn modelId="{C0C6D9C0-842F-481F-AD17-19D7AE98FF25}" type="presParOf" srcId="{4F809AA8-3558-4023-8F1E-D1311FF824DA}" destId="{CCB11835-879E-4094-9417-98B3FDE74368}" srcOrd="3" destOrd="0" presId="urn:microsoft.com/office/officeart/2018/2/layout/IconVerticalSolidList"/>
    <dgm:cxn modelId="{7D7DD1F1-116E-484E-8BCF-354AD9F9D5F4}" type="presParOf" srcId="{DB5A6F6C-42D6-4B21-97E6-B7347C488BAE}" destId="{7DCED08D-AF39-40F8-BB6D-635231BE1567}" srcOrd="7" destOrd="0" presId="urn:microsoft.com/office/officeart/2018/2/layout/IconVerticalSolidList"/>
    <dgm:cxn modelId="{94790456-28A6-4841-9A42-72946765D6D2}" type="presParOf" srcId="{DB5A6F6C-42D6-4B21-97E6-B7347C488BAE}" destId="{73AA8DC3-A24A-4E41-8649-F55288CF6E8A}" srcOrd="8" destOrd="0" presId="urn:microsoft.com/office/officeart/2018/2/layout/IconVerticalSolidList"/>
    <dgm:cxn modelId="{FCF2D453-FA14-4686-9FCB-42A15F04D270}" type="presParOf" srcId="{73AA8DC3-A24A-4E41-8649-F55288CF6E8A}" destId="{66EE5D26-D315-490A-910C-C299347317F4}" srcOrd="0" destOrd="0" presId="urn:microsoft.com/office/officeart/2018/2/layout/IconVerticalSolidList"/>
    <dgm:cxn modelId="{82A3FABB-014F-4550-859D-120F83DA4C8D}" type="presParOf" srcId="{73AA8DC3-A24A-4E41-8649-F55288CF6E8A}" destId="{C7BBE1C8-7120-42E6-AEA5-3D4FCE37C25F}" srcOrd="1" destOrd="0" presId="urn:microsoft.com/office/officeart/2018/2/layout/IconVerticalSolidList"/>
    <dgm:cxn modelId="{0B69519F-394E-43B9-A6F8-F3FD80EAD433}" type="presParOf" srcId="{73AA8DC3-A24A-4E41-8649-F55288CF6E8A}" destId="{B1B562C0-CB17-417C-85C5-031222E047CD}" srcOrd="2" destOrd="0" presId="urn:microsoft.com/office/officeart/2018/2/layout/IconVerticalSolidList"/>
    <dgm:cxn modelId="{3927F5A8-3327-4C50-A2E2-557ED4F55952}" type="presParOf" srcId="{73AA8DC3-A24A-4E41-8649-F55288CF6E8A}" destId="{BDD045A1-A076-44DC-8D59-40FC343311AB}" srcOrd="3" destOrd="0" presId="urn:microsoft.com/office/officeart/2018/2/layout/IconVerticalSolidList"/>
    <dgm:cxn modelId="{BA748E6A-2EE3-4DB9-8FD1-CD332EB72770}" type="presParOf" srcId="{DB5A6F6C-42D6-4B21-97E6-B7347C488BAE}" destId="{34400A61-828A-4198-B7DA-69BD690E9C85}" srcOrd="9" destOrd="0" presId="urn:microsoft.com/office/officeart/2018/2/layout/IconVerticalSolidList"/>
    <dgm:cxn modelId="{E2328F60-A86C-4210-9076-35A9672325CC}" type="presParOf" srcId="{DB5A6F6C-42D6-4B21-97E6-B7347C488BAE}" destId="{058C1EC8-D3B3-4154-8145-B7DC0BCE8509}" srcOrd="10" destOrd="0" presId="urn:microsoft.com/office/officeart/2018/2/layout/IconVerticalSolidList"/>
    <dgm:cxn modelId="{A9AFAF8A-F483-47FA-BB69-C5DDCD03C25F}" type="presParOf" srcId="{058C1EC8-D3B3-4154-8145-B7DC0BCE8509}" destId="{DE51A527-17A4-44A2-8F84-5A224FFB8935}" srcOrd="0" destOrd="0" presId="urn:microsoft.com/office/officeart/2018/2/layout/IconVerticalSolidList"/>
    <dgm:cxn modelId="{2EBDF3C0-DD01-4BE2-91AF-71B9C9386039}" type="presParOf" srcId="{058C1EC8-D3B3-4154-8145-B7DC0BCE8509}" destId="{21C6B577-32CC-40EE-BBCA-5B056DAFE7FE}" srcOrd="1" destOrd="0" presId="urn:microsoft.com/office/officeart/2018/2/layout/IconVerticalSolidList"/>
    <dgm:cxn modelId="{CE95BD04-0E41-4570-92D5-B2C6E23E156C}" type="presParOf" srcId="{058C1EC8-D3B3-4154-8145-B7DC0BCE8509}" destId="{63410030-D951-4C41-83FC-F99E1320BE31}" srcOrd="2" destOrd="0" presId="urn:microsoft.com/office/officeart/2018/2/layout/IconVerticalSolidList"/>
    <dgm:cxn modelId="{2AEED8BB-A021-4EFE-AF86-56BD0D69613B}" type="presParOf" srcId="{058C1EC8-D3B3-4154-8145-B7DC0BCE8509}" destId="{99B88B4A-1F30-4E17-9420-5912144976A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E57BC8-5069-466B-8A94-845054EA60B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CB4F85F-16F6-411E-9D6F-A4F59BAF834E}">
      <dgm:prSet/>
      <dgm:spPr/>
      <dgm:t>
        <a:bodyPr/>
        <a:lstStyle/>
        <a:p>
          <a:pPr>
            <a:lnSpc>
              <a:spcPct val="100000"/>
            </a:lnSpc>
          </a:pPr>
          <a:r>
            <a:rPr lang="en-US"/>
            <a:t>Purchase mainly depends on different products we buy. So I’ll start my analysis with different Product Categories.</a:t>
          </a:r>
        </a:p>
      </dgm:t>
    </dgm:pt>
    <dgm:pt modelId="{2FABE535-3682-4FD4-A37F-E7A2837DECBB}" type="parTrans" cxnId="{B383F16F-373A-426B-AA0B-6C402455BAD9}">
      <dgm:prSet/>
      <dgm:spPr/>
      <dgm:t>
        <a:bodyPr/>
        <a:lstStyle/>
        <a:p>
          <a:endParaRPr lang="en-US"/>
        </a:p>
      </dgm:t>
    </dgm:pt>
    <dgm:pt modelId="{56C6C2E5-43A4-46D8-A3A1-4B4C8F593A26}" type="sibTrans" cxnId="{B383F16F-373A-426B-AA0B-6C402455BAD9}">
      <dgm:prSet/>
      <dgm:spPr/>
      <dgm:t>
        <a:bodyPr/>
        <a:lstStyle/>
        <a:p>
          <a:endParaRPr lang="en-US"/>
        </a:p>
      </dgm:t>
    </dgm:pt>
    <dgm:pt modelId="{22996F4F-543A-4D03-8401-F5CEC7A0D25F}">
      <dgm:prSet/>
      <dgm:spPr/>
      <dgm:t>
        <a:bodyPr/>
        <a:lstStyle/>
        <a:p>
          <a:pPr>
            <a:lnSpc>
              <a:spcPct val="100000"/>
            </a:lnSpc>
          </a:pPr>
          <a:r>
            <a:rPr lang="en-US"/>
            <a:t>My features will be Product Category 1, Product Category 2, Product Category 3.</a:t>
          </a:r>
        </a:p>
      </dgm:t>
    </dgm:pt>
    <dgm:pt modelId="{546898ED-CBF6-4D88-9745-02ECAA455C79}" type="parTrans" cxnId="{613B2CAD-3013-46EE-8093-6D90DE0C5FB0}">
      <dgm:prSet/>
      <dgm:spPr/>
      <dgm:t>
        <a:bodyPr/>
        <a:lstStyle/>
        <a:p>
          <a:endParaRPr lang="en-US"/>
        </a:p>
      </dgm:t>
    </dgm:pt>
    <dgm:pt modelId="{A59F4000-35E2-44CC-8C8D-1F5FB0AEDD9C}" type="sibTrans" cxnId="{613B2CAD-3013-46EE-8093-6D90DE0C5FB0}">
      <dgm:prSet/>
      <dgm:spPr/>
      <dgm:t>
        <a:bodyPr/>
        <a:lstStyle/>
        <a:p>
          <a:endParaRPr lang="en-US"/>
        </a:p>
      </dgm:t>
    </dgm:pt>
    <dgm:pt modelId="{BB233B5B-9124-48B8-98FF-83FEFD6C2F13}">
      <dgm:prSet/>
      <dgm:spPr/>
      <dgm:t>
        <a:bodyPr/>
        <a:lstStyle/>
        <a:p>
          <a:pPr>
            <a:lnSpc>
              <a:spcPct val="100000"/>
            </a:lnSpc>
          </a:pPr>
          <a:r>
            <a:rPr lang="en-US"/>
            <a:t>I’ll clean the columns Product Category 2 and Product Category 3 to fill out the null values.</a:t>
          </a:r>
        </a:p>
      </dgm:t>
    </dgm:pt>
    <dgm:pt modelId="{10A8C803-35F9-4724-96D0-E9CA8947A2E1}" type="parTrans" cxnId="{513C3A69-2C6F-4AC5-9642-7DE3F7D3C663}">
      <dgm:prSet/>
      <dgm:spPr/>
      <dgm:t>
        <a:bodyPr/>
        <a:lstStyle/>
        <a:p>
          <a:endParaRPr lang="en-US"/>
        </a:p>
      </dgm:t>
    </dgm:pt>
    <dgm:pt modelId="{FCBCC342-B133-4E9D-A65F-2F68620A937B}" type="sibTrans" cxnId="{513C3A69-2C6F-4AC5-9642-7DE3F7D3C663}">
      <dgm:prSet/>
      <dgm:spPr/>
      <dgm:t>
        <a:bodyPr/>
        <a:lstStyle/>
        <a:p>
          <a:endParaRPr lang="en-US"/>
        </a:p>
      </dgm:t>
    </dgm:pt>
    <dgm:pt modelId="{86CCEF5C-C941-4006-A180-3B3213571741}">
      <dgm:prSet/>
      <dgm:spPr/>
      <dgm:t>
        <a:bodyPr/>
        <a:lstStyle/>
        <a:p>
          <a:pPr>
            <a:lnSpc>
              <a:spcPct val="100000"/>
            </a:lnSpc>
          </a:pPr>
          <a:r>
            <a:rPr lang="en-US"/>
            <a:t>Calculating price/cost is a regression problem.</a:t>
          </a:r>
        </a:p>
      </dgm:t>
    </dgm:pt>
    <dgm:pt modelId="{A6231AEF-0FA4-4120-BBC2-BB26C4DE3B10}" type="parTrans" cxnId="{3FDFAF6B-0143-4E58-95A9-44A6F7877B4D}">
      <dgm:prSet/>
      <dgm:spPr/>
      <dgm:t>
        <a:bodyPr/>
        <a:lstStyle/>
        <a:p>
          <a:endParaRPr lang="en-US"/>
        </a:p>
      </dgm:t>
    </dgm:pt>
    <dgm:pt modelId="{FE75D3AD-A4DC-49AA-8161-D8F432E11FA1}" type="sibTrans" cxnId="{3FDFAF6B-0143-4E58-95A9-44A6F7877B4D}">
      <dgm:prSet/>
      <dgm:spPr/>
      <dgm:t>
        <a:bodyPr/>
        <a:lstStyle/>
        <a:p>
          <a:endParaRPr lang="en-US"/>
        </a:p>
      </dgm:t>
    </dgm:pt>
    <dgm:pt modelId="{560F2FF3-9CEB-495C-B6AA-ECED1D6F9CFD}">
      <dgm:prSet/>
      <dgm:spPr/>
      <dgm:t>
        <a:bodyPr/>
        <a:lstStyle/>
        <a:p>
          <a:pPr>
            <a:lnSpc>
              <a:spcPct val="100000"/>
            </a:lnSpc>
          </a:pPr>
          <a:r>
            <a:rPr lang="en-US"/>
            <a:t>I’ll build my model using Linear Regression approach.</a:t>
          </a:r>
        </a:p>
      </dgm:t>
    </dgm:pt>
    <dgm:pt modelId="{1F20FBEC-0E76-4917-ADD9-BCA7098E875B}" type="parTrans" cxnId="{D794CD45-8607-4E44-956E-3DA890F43501}">
      <dgm:prSet/>
      <dgm:spPr/>
      <dgm:t>
        <a:bodyPr/>
        <a:lstStyle/>
        <a:p>
          <a:endParaRPr lang="en-US"/>
        </a:p>
      </dgm:t>
    </dgm:pt>
    <dgm:pt modelId="{5C0230C5-50D7-4C01-BA89-89CA5274CB41}" type="sibTrans" cxnId="{D794CD45-8607-4E44-956E-3DA890F43501}">
      <dgm:prSet/>
      <dgm:spPr/>
      <dgm:t>
        <a:bodyPr/>
        <a:lstStyle/>
        <a:p>
          <a:endParaRPr lang="en-US"/>
        </a:p>
      </dgm:t>
    </dgm:pt>
    <dgm:pt modelId="{08C0AFBD-4CF1-455D-94D3-B160FE0C02AD}" type="pres">
      <dgm:prSet presAssocID="{97E57BC8-5069-466B-8A94-845054EA60B6}" presName="root" presStyleCnt="0">
        <dgm:presLayoutVars>
          <dgm:dir/>
          <dgm:resizeHandles val="exact"/>
        </dgm:presLayoutVars>
      </dgm:prSet>
      <dgm:spPr/>
    </dgm:pt>
    <dgm:pt modelId="{BD72C673-FC15-4D22-B225-FFC643C2724F}" type="pres">
      <dgm:prSet presAssocID="{FCB4F85F-16F6-411E-9D6F-A4F59BAF834E}" presName="compNode" presStyleCnt="0"/>
      <dgm:spPr/>
    </dgm:pt>
    <dgm:pt modelId="{59A11611-4B16-4DDC-B3B0-4DC60D2AE89A}" type="pres">
      <dgm:prSet presAssocID="{FCB4F85F-16F6-411E-9D6F-A4F59BAF834E}" presName="bgRect" presStyleLbl="bgShp" presStyleIdx="0" presStyleCnt="5"/>
      <dgm:spPr/>
    </dgm:pt>
    <dgm:pt modelId="{BD30FB3E-738A-4F17-9E5E-769DB080918C}" type="pres">
      <dgm:prSet presAssocID="{FCB4F85F-16F6-411E-9D6F-A4F59BAF834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opping cart"/>
        </a:ext>
      </dgm:extLst>
    </dgm:pt>
    <dgm:pt modelId="{D4EA2B6F-F3D7-48BA-85D9-4716BB3319C7}" type="pres">
      <dgm:prSet presAssocID="{FCB4F85F-16F6-411E-9D6F-A4F59BAF834E}" presName="spaceRect" presStyleCnt="0"/>
      <dgm:spPr/>
    </dgm:pt>
    <dgm:pt modelId="{4C420FC4-5B8A-4A1C-90C9-05CC5D9193D3}" type="pres">
      <dgm:prSet presAssocID="{FCB4F85F-16F6-411E-9D6F-A4F59BAF834E}" presName="parTx" presStyleLbl="revTx" presStyleIdx="0" presStyleCnt="5">
        <dgm:presLayoutVars>
          <dgm:chMax val="0"/>
          <dgm:chPref val="0"/>
        </dgm:presLayoutVars>
      </dgm:prSet>
      <dgm:spPr/>
    </dgm:pt>
    <dgm:pt modelId="{0D3C56BF-F97C-4FEF-9868-D9CA0BF813ED}" type="pres">
      <dgm:prSet presAssocID="{56C6C2E5-43A4-46D8-A3A1-4B4C8F593A26}" presName="sibTrans" presStyleCnt="0"/>
      <dgm:spPr/>
    </dgm:pt>
    <dgm:pt modelId="{63597B5B-8092-4CC2-A501-F031DC0F98BA}" type="pres">
      <dgm:prSet presAssocID="{22996F4F-543A-4D03-8401-F5CEC7A0D25F}" presName="compNode" presStyleCnt="0"/>
      <dgm:spPr/>
    </dgm:pt>
    <dgm:pt modelId="{7BBAB067-F55E-428F-BCB9-11DEDBC877AC}" type="pres">
      <dgm:prSet presAssocID="{22996F4F-543A-4D03-8401-F5CEC7A0D25F}" presName="bgRect" presStyleLbl="bgShp" presStyleIdx="1" presStyleCnt="5"/>
      <dgm:spPr/>
    </dgm:pt>
    <dgm:pt modelId="{5E190904-934B-40DC-BACA-12048AF83FD8}" type="pres">
      <dgm:prSet presAssocID="{22996F4F-543A-4D03-8401-F5CEC7A0D25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E62AA1F3-9049-495D-9DE3-BD440BA174AA}" type="pres">
      <dgm:prSet presAssocID="{22996F4F-543A-4D03-8401-F5CEC7A0D25F}" presName="spaceRect" presStyleCnt="0"/>
      <dgm:spPr/>
    </dgm:pt>
    <dgm:pt modelId="{6179F382-6CEB-4C5C-A491-7BDCC96870D0}" type="pres">
      <dgm:prSet presAssocID="{22996F4F-543A-4D03-8401-F5CEC7A0D25F}" presName="parTx" presStyleLbl="revTx" presStyleIdx="1" presStyleCnt="5">
        <dgm:presLayoutVars>
          <dgm:chMax val="0"/>
          <dgm:chPref val="0"/>
        </dgm:presLayoutVars>
      </dgm:prSet>
      <dgm:spPr/>
    </dgm:pt>
    <dgm:pt modelId="{0D488DB7-C210-442D-821E-3326EDE87D0A}" type="pres">
      <dgm:prSet presAssocID="{A59F4000-35E2-44CC-8C8D-1F5FB0AEDD9C}" presName="sibTrans" presStyleCnt="0"/>
      <dgm:spPr/>
    </dgm:pt>
    <dgm:pt modelId="{4B264555-F1DB-487C-A215-5DE36E198104}" type="pres">
      <dgm:prSet presAssocID="{BB233B5B-9124-48B8-98FF-83FEFD6C2F13}" presName="compNode" presStyleCnt="0"/>
      <dgm:spPr/>
    </dgm:pt>
    <dgm:pt modelId="{A9FA5891-D9DF-4986-9158-6472B33B9A12}" type="pres">
      <dgm:prSet presAssocID="{BB233B5B-9124-48B8-98FF-83FEFD6C2F13}" presName="bgRect" presStyleLbl="bgShp" presStyleIdx="2" presStyleCnt="5"/>
      <dgm:spPr/>
    </dgm:pt>
    <dgm:pt modelId="{42530405-9F2A-47D0-AA75-AC5A1C680A6F}" type="pres">
      <dgm:prSet presAssocID="{BB233B5B-9124-48B8-98FF-83FEFD6C2F1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866C199E-0DAA-4332-8377-ED54B665B8CC}" type="pres">
      <dgm:prSet presAssocID="{BB233B5B-9124-48B8-98FF-83FEFD6C2F13}" presName="spaceRect" presStyleCnt="0"/>
      <dgm:spPr/>
    </dgm:pt>
    <dgm:pt modelId="{32FB0744-7D25-4376-97AA-819984DFC6E6}" type="pres">
      <dgm:prSet presAssocID="{BB233B5B-9124-48B8-98FF-83FEFD6C2F13}" presName="parTx" presStyleLbl="revTx" presStyleIdx="2" presStyleCnt="5">
        <dgm:presLayoutVars>
          <dgm:chMax val="0"/>
          <dgm:chPref val="0"/>
        </dgm:presLayoutVars>
      </dgm:prSet>
      <dgm:spPr/>
    </dgm:pt>
    <dgm:pt modelId="{7AC7BA3E-E618-40D9-A864-7E2910EB4781}" type="pres">
      <dgm:prSet presAssocID="{FCBCC342-B133-4E9D-A65F-2F68620A937B}" presName="sibTrans" presStyleCnt="0"/>
      <dgm:spPr/>
    </dgm:pt>
    <dgm:pt modelId="{7CA29049-44B0-49DF-9C3C-071441DD5B22}" type="pres">
      <dgm:prSet presAssocID="{86CCEF5C-C941-4006-A180-3B3213571741}" presName="compNode" presStyleCnt="0"/>
      <dgm:spPr/>
    </dgm:pt>
    <dgm:pt modelId="{118ACBAB-2C64-4D04-B32A-F14E7687EA80}" type="pres">
      <dgm:prSet presAssocID="{86CCEF5C-C941-4006-A180-3B3213571741}" presName="bgRect" presStyleLbl="bgShp" presStyleIdx="3" presStyleCnt="5"/>
      <dgm:spPr/>
    </dgm:pt>
    <dgm:pt modelId="{2B65B2A8-A3B1-49EB-9129-045CB0AD0269}" type="pres">
      <dgm:prSet presAssocID="{86CCEF5C-C941-4006-A180-3B321357174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culator"/>
        </a:ext>
      </dgm:extLst>
    </dgm:pt>
    <dgm:pt modelId="{6DFEDFCA-AB1C-4ED0-8239-32550A359460}" type="pres">
      <dgm:prSet presAssocID="{86CCEF5C-C941-4006-A180-3B3213571741}" presName="spaceRect" presStyleCnt="0"/>
      <dgm:spPr/>
    </dgm:pt>
    <dgm:pt modelId="{B1EE21E6-52EE-4EB1-AC0A-CC7AFCE9EAC1}" type="pres">
      <dgm:prSet presAssocID="{86CCEF5C-C941-4006-A180-3B3213571741}" presName="parTx" presStyleLbl="revTx" presStyleIdx="3" presStyleCnt="5">
        <dgm:presLayoutVars>
          <dgm:chMax val="0"/>
          <dgm:chPref val="0"/>
        </dgm:presLayoutVars>
      </dgm:prSet>
      <dgm:spPr/>
    </dgm:pt>
    <dgm:pt modelId="{456913CD-4FE2-42F1-877C-075C8200DAA6}" type="pres">
      <dgm:prSet presAssocID="{FE75D3AD-A4DC-49AA-8161-D8F432E11FA1}" presName="sibTrans" presStyleCnt="0"/>
      <dgm:spPr/>
    </dgm:pt>
    <dgm:pt modelId="{46145719-54C0-4F54-868E-B730CE6C696C}" type="pres">
      <dgm:prSet presAssocID="{560F2FF3-9CEB-495C-B6AA-ECED1D6F9CFD}" presName="compNode" presStyleCnt="0"/>
      <dgm:spPr/>
    </dgm:pt>
    <dgm:pt modelId="{FD48DA7E-49AB-4953-BB2C-B41E85ED16BA}" type="pres">
      <dgm:prSet presAssocID="{560F2FF3-9CEB-495C-B6AA-ECED1D6F9CFD}" presName="bgRect" presStyleLbl="bgShp" presStyleIdx="4" presStyleCnt="5"/>
      <dgm:spPr/>
    </dgm:pt>
    <dgm:pt modelId="{63B98310-190D-48C8-BEA5-90AAFF0FA72D}" type="pres">
      <dgm:prSet presAssocID="{560F2FF3-9CEB-495C-B6AA-ECED1D6F9CF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a:ext>
      </dgm:extLst>
    </dgm:pt>
    <dgm:pt modelId="{29C54218-08F5-4316-A502-F0B9E514B06B}" type="pres">
      <dgm:prSet presAssocID="{560F2FF3-9CEB-495C-B6AA-ECED1D6F9CFD}" presName="spaceRect" presStyleCnt="0"/>
      <dgm:spPr/>
    </dgm:pt>
    <dgm:pt modelId="{D2F0CC80-3D91-4E1E-B203-13A348F43EF4}" type="pres">
      <dgm:prSet presAssocID="{560F2FF3-9CEB-495C-B6AA-ECED1D6F9CFD}" presName="parTx" presStyleLbl="revTx" presStyleIdx="4" presStyleCnt="5">
        <dgm:presLayoutVars>
          <dgm:chMax val="0"/>
          <dgm:chPref val="0"/>
        </dgm:presLayoutVars>
      </dgm:prSet>
      <dgm:spPr/>
    </dgm:pt>
  </dgm:ptLst>
  <dgm:cxnLst>
    <dgm:cxn modelId="{086C2223-0FF8-4E19-BE1B-5C8F22F9E92A}" type="presOf" srcId="{97E57BC8-5069-466B-8A94-845054EA60B6}" destId="{08C0AFBD-4CF1-455D-94D3-B160FE0C02AD}" srcOrd="0" destOrd="0" presId="urn:microsoft.com/office/officeart/2018/2/layout/IconVerticalSolidList"/>
    <dgm:cxn modelId="{4E2D3443-1877-4C50-8C85-DAC85D44CFAD}" type="presOf" srcId="{FCB4F85F-16F6-411E-9D6F-A4F59BAF834E}" destId="{4C420FC4-5B8A-4A1C-90C9-05CC5D9193D3}" srcOrd="0" destOrd="0" presId="urn:microsoft.com/office/officeart/2018/2/layout/IconVerticalSolidList"/>
    <dgm:cxn modelId="{D794CD45-8607-4E44-956E-3DA890F43501}" srcId="{97E57BC8-5069-466B-8A94-845054EA60B6}" destId="{560F2FF3-9CEB-495C-B6AA-ECED1D6F9CFD}" srcOrd="4" destOrd="0" parTransId="{1F20FBEC-0E76-4917-ADD9-BCA7098E875B}" sibTransId="{5C0230C5-50D7-4C01-BA89-89CA5274CB41}"/>
    <dgm:cxn modelId="{513C3A69-2C6F-4AC5-9642-7DE3F7D3C663}" srcId="{97E57BC8-5069-466B-8A94-845054EA60B6}" destId="{BB233B5B-9124-48B8-98FF-83FEFD6C2F13}" srcOrd="2" destOrd="0" parTransId="{10A8C803-35F9-4724-96D0-E9CA8947A2E1}" sibTransId="{FCBCC342-B133-4E9D-A65F-2F68620A937B}"/>
    <dgm:cxn modelId="{3FDFAF6B-0143-4E58-95A9-44A6F7877B4D}" srcId="{97E57BC8-5069-466B-8A94-845054EA60B6}" destId="{86CCEF5C-C941-4006-A180-3B3213571741}" srcOrd="3" destOrd="0" parTransId="{A6231AEF-0FA4-4120-BBC2-BB26C4DE3B10}" sibTransId="{FE75D3AD-A4DC-49AA-8161-D8F432E11FA1}"/>
    <dgm:cxn modelId="{B383F16F-373A-426B-AA0B-6C402455BAD9}" srcId="{97E57BC8-5069-466B-8A94-845054EA60B6}" destId="{FCB4F85F-16F6-411E-9D6F-A4F59BAF834E}" srcOrd="0" destOrd="0" parTransId="{2FABE535-3682-4FD4-A37F-E7A2837DECBB}" sibTransId="{56C6C2E5-43A4-46D8-A3A1-4B4C8F593A26}"/>
    <dgm:cxn modelId="{D92C067E-04A2-41FB-AAE9-08794E543BB0}" type="presOf" srcId="{22996F4F-543A-4D03-8401-F5CEC7A0D25F}" destId="{6179F382-6CEB-4C5C-A491-7BDCC96870D0}" srcOrd="0" destOrd="0" presId="urn:microsoft.com/office/officeart/2018/2/layout/IconVerticalSolidList"/>
    <dgm:cxn modelId="{8A85918B-A632-4C26-9C20-6BD21283A42A}" type="presOf" srcId="{BB233B5B-9124-48B8-98FF-83FEFD6C2F13}" destId="{32FB0744-7D25-4376-97AA-819984DFC6E6}" srcOrd="0" destOrd="0" presId="urn:microsoft.com/office/officeart/2018/2/layout/IconVerticalSolidList"/>
    <dgm:cxn modelId="{613B2CAD-3013-46EE-8093-6D90DE0C5FB0}" srcId="{97E57BC8-5069-466B-8A94-845054EA60B6}" destId="{22996F4F-543A-4D03-8401-F5CEC7A0D25F}" srcOrd="1" destOrd="0" parTransId="{546898ED-CBF6-4D88-9745-02ECAA455C79}" sibTransId="{A59F4000-35E2-44CC-8C8D-1F5FB0AEDD9C}"/>
    <dgm:cxn modelId="{F60BA4BD-D754-4864-9CE3-D201884C3C51}" type="presOf" srcId="{86CCEF5C-C941-4006-A180-3B3213571741}" destId="{B1EE21E6-52EE-4EB1-AC0A-CC7AFCE9EAC1}" srcOrd="0" destOrd="0" presId="urn:microsoft.com/office/officeart/2018/2/layout/IconVerticalSolidList"/>
    <dgm:cxn modelId="{25B44DEA-E80E-4ECD-8197-62E3FDE1C497}" type="presOf" srcId="{560F2FF3-9CEB-495C-B6AA-ECED1D6F9CFD}" destId="{D2F0CC80-3D91-4E1E-B203-13A348F43EF4}" srcOrd="0" destOrd="0" presId="urn:microsoft.com/office/officeart/2018/2/layout/IconVerticalSolidList"/>
    <dgm:cxn modelId="{B7F8B8FE-6E4A-440F-9B7B-8BE5D923A9FB}" type="presParOf" srcId="{08C0AFBD-4CF1-455D-94D3-B160FE0C02AD}" destId="{BD72C673-FC15-4D22-B225-FFC643C2724F}" srcOrd="0" destOrd="0" presId="urn:microsoft.com/office/officeart/2018/2/layout/IconVerticalSolidList"/>
    <dgm:cxn modelId="{50056022-E2A9-4CD2-AEF6-303BC1E7A64C}" type="presParOf" srcId="{BD72C673-FC15-4D22-B225-FFC643C2724F}" destId="{59A11611-4B16-4DDC-B3B0-4DC60D2AE89A}" srcOrd="0" destOrd="0" presId="urn:microsoft.com/office/officeart/2018/2/layout/IconVerticalSolidList"/>
    <dgm:cxn modelId="{1AD680D7-61A6-4BD1-9A02-888AC00F1894}" type="presParOf" srcId="{BD72C673-FC15-4D22-B225-FFC643C2724F}" destId="{BD30FB3E-738A-4F17-9E5E-769DB080918C}" srcOrd="1" destOrd="0" presId="urn:microsoft.com/office/officeart/2018/2/layout/IconVerticalSolidList"/>
    <dgm:cxn modelId="{01955ACB-F3FD-4581-833A-3FDE8D11A731}" type="presParOf" srcId="{BD72C673-FC15-4D22-B225-FFC643C2724F}" destId="{D4EA2B6F-F3D7-48BA-85D9-4716BB3319C7}" srcOrd="2" destOrd="0" presId="urn:microsoft.com/office/officeart/2018/2/layout/IconVerticalSolidList"/>
    <dgm:cxn modelId="{380FCFC2-1544-4AA3-9DA6-03419A534839}" type="presParOf" srcId="{BD72C673-FC15-4D22-B225-FFC643C2724F}" destId="{4C420FC4-5B8A-4A1C-90C9-05CC5D9193D3}" srcOrd="3" destOrd="0" presId="urn:microsoft.com/office/officeart/2018/2/layout/IconVerticalSolidList"/>
    <dgm:cxn modelId="{50323642-2F67-4E51-BF69-7FE5BF51959F}" type="presParOf" srcId="{08C0AFBD-4CF1-455D-94D3-B160FE0C02AD}" destId="{0D3C56BF-F97C-4FEF-9868-D9CA0BF813ED}" srcOrd="1" destOrd="0" presId="urn:microsoft.com/office/officeart/2018/2/layout/IconVerticalSolidList"/>
    <dgm:cxn modelId="{F4E81538-71BA-431D-950C-14FAFAD51520}" type="presParOf" srcId="{08C0AFBD-4CF1-455D-94D3-B160FE0C02AD}" destId="{63597B5B-8092-4CC2-A501-F031DC0F98BA}" srcOrd="2" destOrd="0" presId="urn:microsoft.com/office/officeart/2018/2/layout/IconVerticalSolidList"/>
    <dgm:cxn modelId="{E5DDE156-5ED8-4B65-B72B-343EB1624B15}" type="presParOf" srcId="{63597B5B-8092-4CC2-A501-F031DC0F98BA}" destId="{7BBAB067-F55E-428F-BCB9-11DEDBC877AC}" srcOrd="0" destOrd="0" presId="urn:microsoft.com/office/officeart/2018/2/layout/IconVerticalSolidList"/>
    <dgm:cxn modelId="{2718A2B4-C812-4B42-96E9-17DE4FB0BC21}" type="presParOf" srcId="{63597B5B-8092-4CC2-A501-F031DC0F98BA}" destId="{5E190904-934B-40DC-BACA-12048AF83FD8}" srcOrd="1" destOrd="0" presId="urn:microsoft.com/office/officeart/2018/2/layout/IconVerticalSolidList"/>
    <dgm:cxn modelId="{156D3099-8C4C-4A33-B4D3-25A6AB74EEC8}" type="presParOf" srcId="{63597B5B-8092-4CC2-A501-F031DC0F98BA}" destId="{E62AA1F3-9049-495D-9DE3-BD440BA174AA}" srcOrd="2" destOrd="0" presId="urn:microsoft.com/office/officeart/2018/2/layout/IconVerticalSolidList"/>
    <dgm:cxn modelId="{1687D44A-BF07-4329-BFCC-63911A187BC0}" type="presParOf" srcId="{63597B5B-8092-4CC2-A501-F031DC0F98BA}" destId="{6179F382-6CEB-4C5C-A491-7BDCC96870D0}" srcOrd="3" destOrd="0" presId="urn:microsoft.com/office/officeart/2018/2/layout/IconVerticalSolidList"/>
    <dgm:cxn modelId="{83D515DF-7CF9-4F19-918E-C14B574B969B}" type="presParOf" srcId="{08C0AFBD-4CF1-455D-94D3-B160FE0C02AD}" destId="{0D488DB7-C210-442D-821E-3326EDE87D0A}" srcOrd="3" destOrd="0" presId="urn:microsoft.com/office/officeart/2018/2/layout/IconVerticalSolidList"/>
    <dgm:cxn modelId="{3360703D-701F-4D37-8BAB-44127C5F4DBE}" type="presParOf" srcId="{08C0AFBD-4CF1-455D-94D3-B160FE0C02AD}" destId="{4B264555-F1DB-487C-A215-5DE36E198104}" srcOrd="4" destOrd="0" presId="urn:microsoft.com/office/officeart/2018/2/layout/IconVerticalSolidList"/>
    <dgm:cxn modelId="{28ED7984-09C1-4CAF-9131-C6F6FDF018B1}" type="presParOf" srcId="{4B264555-F1DB-487C-A215-5DE36E198104}" destId="{A9FA5891-D9DF-4986-9158-6472B33B9A12}" srcOrd="0" destOrd="0" presId="urn:microsoft.com/office/officeart/2018/2/layout/IconVerticalSolidList"/>
    <dgm:cxn modelId="{E1259053-D03A-4964-A771-9D39A7A0E29E}" type="presParOf" srcId="{4B264555-F1DB-487C-A215-5DE36E198104}" destId="{42530405-9F2A-47D0-AA75-AC5A1C680A6F}" srcOrd="1" destOrd="0" presId="urn:microsoft.com/office/officeart/2018/2/layout/IconVerticalSolidList"/>
    <dgm:cxn modelId="{6CB0B88C-88FA-4C01-BACE-B8DE17E9D553}" type="presParOf" srcId="{4B264555-F1DB-487C-A215-5DE36E198104}" destId="{866C199E-0DAA-4332-8377-ED54B665B8CC}" srcOrd="2" destOrd="0" presId="urn:microsoft.com/office/officeart/2018/2/layout/IconVerticalSolidList"/>
    <dgm:cxn modelId="{7D703128-3B54-4179-A6B8-A88674BE9590}" type="presParOf" srcId="{4B264555-F1DB-487C-A215-5DE36E198104}" destId="{32FB0744-7D25-4376-97AA-819984DFC6E6}" srcOrd="3" destOrd="0" presId="urn:microsoft.com/office/officeart/2018/2/layout/IconVerticalSolidList"/>
    <dgm:cxn modelId="{7001755E-98A8-439B-B2FB-A3F6A6460FD8}" type="presParOf" srcId="{08C0AFBD-4CF1-455D-94D3-B160FE0C02AD}" destId="{7AC7BA3E-E618-40D9-A864-7E2910EB4781}" srcOrd="5" destOrd="0" presId="urn:microsoft.com/office/officeart/2018/2/layout/IconVerticalSolidList"/>
    <dgm:cxn modelId="{A2F1AEA5-4A42-4C14-B557-EACD6D27CD56}" type="presParOf" srcId="{08C0AFBD-4CF1-455D-94D3-B160FE0C02AD}" destId="{7CA29049-44B0-49DF-9C3C-071441DD5B22}" srcOrd="6" destOrd="0" presId="urn:microsoft.com/office/officeart/2018/2/layout/IconVerticalSolidList"/>
    <dgm:cxn modelId="{4940A72D-EE1C-42A6-820E-5EB7E713C4FA}" type="presParOf" srcId="{7CA29049-44B0-49DF-9C3C-071441DD5B22}" destId="{118ACBAB-2C64-4D04-B32A-F14E7687EA80}" srcOrd="0" destOrd="0" presId="urn:microsoft.com/office/officeart/2018/2/layout/IconVerticalSolidList"/>
    <dgm:cxn modelId="{4CDAF9DC-8269-436B-AD33-979E8D58FE17}" type="presParOf" srcId="{7CA29049-44B0-49DF-9C3C-071441DD5B22}" destId="{2B65B2A8-A3B1-49EB-9129-045CB0AD0269}" srcOrd="1" destOrd="0" presId="urn:microsoft.com/office/officeart/2018/2/layout/IconVerticalSolidList"/>
    <dgm:cxn modelId="{49467B29-630F-4510-B45E-0AAF8DB31138}" type="presParOf" srcId="{7CA29049-44B0-49DF-9C3C-071441DD5B22}" destId="{6DFEDFCA-AB1C-4ED0-8239-32550A359460}" srcOrd="2" destOrd="0" presId="urn:microsoft.com/office/officeart/2018/2/layout/IconVerticalSolidList"/>
    <dgm:cxn modelId="{E20EB985-091C-4701-87E5-CFBE4D8CC8A5}" type="presParOf" srcId="{7CA29049-44B0-49DF-9C3C-071441DD5B22}" destId="{B1EE21E6-52EE-4EB1-AC0A-CC7AFCE9EAC1}" srcOrd="3" destOrd="0" presId="urn:microsoft.com/office/officeart/2018/2/layout/IconVerticalSolidList"/>
    <dgm:cxn modelId="{94F3796C-872A-464D-9795-D770DC2FCD92}" type="presParOf" srcId="{08C0AFBD-4CF1-455D-94D3-B160FE0C02AD}" destId="{456913CD-4FE2-42F1-877C-075C8200DAA6}" srcOrd="7" destOrd="0" presId="urn:microsoft.com/office/officeart/2018/2/layout/IconVerticalSolidList"/>
    <dgm:cxn modelId="{C69BD404-9C0D-4832-BEEE-659B3FB5C028}" type="presParOf" srcId="{08C0AFBD-4CF1-455D-94D3-B160FE0C02AD}" destId="{46145719-54C0-4F54-868E-B730CE6C696C}" srcOrd="8" destOrd="0" presId="urn:microsoft.com/office/officeart/2018/2/layout/IconVerticalSolidList"/>
    <dgm:cxn modelId="{CD66DE16-E590-4E68-B106-E6A046284E2F}" type="presParOf" srcId="{46145719-54C0-4F54-868E-B730CE6C696C}" destId="{FD48DA7E-49AB-4953-BB2C-B41E85ED16BA}" srcOrd="0" destOrd="0" presId="urn:microsoft.com/office/officeart/2018/2/layout/IconVerticalSolidList"/>
    <dgm:cxn modelId="{5E228E3C-E563-4908-BCED-1E2981C480E0}" type="presParOf" srcId="{46145719-54C0-4F54-868E-B730CE6C696C}" destId="{63B98310-190D-48C8-BEA5-90AAFF0FA72D}" srcOrd="1" destOrd="0" presId="urn:microsoft.com/office/officeart/2018/2/layout/IconVerticalSolidList"/>
    <dgm:cxn modelId="{CB21E634-CF88-4753-8418-E29D33BF6DEF}" type="presParOf" srcId="{46145719-54C0-4F54-868E-B730CE6C696C}" destId="{29C54218-08F5-4316-A502-F0B9E514B06B}" srcOrd="2" destOrd="0" presId="urn:microsoft.com/office/officeart/2018/2/layout/IconVerticalSolidList"/>
    <dgm:cxn modelId="{D0D762C8-B069-44EC-BD48-227D9B3D72F2}" type="presParOf" srcId="{46145719-54C0-4F54-868E-B730CE6C696C}" destId="{D2F0CC80-3D91-4E1E-B203-13A348F43EF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A2D5ACB-D2B2-482B-A087-4A94B11C125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25A55C7-2117-4016-9D80-0B820F5A502A}">
      <dgm:prSet/>
      <dgm:spPr/>
      <dgm:t>
        <a:bodyPr/>
        <a:lstStyle/>
        <a:p>
          <a:r>
            <a:rPr lang="en-US"/>
            <a:t>I’ve taken 80% as training data and 20 % as test data. </a:t>
          </a:r>
        </a:p>
      </dgm:t>
    </dgm:pt>
    <dgm:pt modelId="{6BE5C429-4595-4475-A23F-8F94D296ED58}" type="parTrans" cxnId="{8FE58D59-7D5B-4364-9208-02B63F765AB8}">
      <dgm:prSet/>
      <dgm:spPr/>
      <dgm:t>
        <a:bodyPr/>
        <a:lstStyle/>
        <a:p>
          <a:endParaRPr lang="en-US"/>
        </a:p>
      </dgm:t>
    </dgm:pt>
    <dgm:pt modelId="{AF8DB8BC-6D04-4248-BFFE-082D34921EF5}" type="sibTrans" cxnId="{8FE58D59-7D5B-4364-9208-02B63F765AB8}">
      <dgm:prSet/>
      <dgm:spPr/>
      <dgm:t>
        <a:bodyPr/>
        <a:lstStyle/>
        <a:p>
          <a:endParaRPr lang="en-US"/>
        </a:p>
      </dgm:t>
    </dgm:pt>
    <dgm:pt modelId="{4F088A80-381F-45F7-9100-3C21804A34C1}">
      <dgm:prSet/>
      <dgm:spPr/>
      <dgm:t>
        <a:bodyPr/>
        <a:lstStyle/>
        <a:p>
          <a:r>
            <a:rPr lang="en-US"/>
            <a:t>For both Classification and Regression problems I’ve considered columns with only Numerical data.</a:t>
          </a:r>
        </a:p>
      </dgm:t>
    </dgm:pt>
    <dgm:pt modelId="{83DCA187-07A9-495E-8B1F-3360B778C212}" type="parTrans" cxnId="{789DB98F-FDAF-4CF4-A03C-C8CE573935BC}">
      <dgm:prSet/>
      <dgm:spPr/>
      <dgm:t>
        <a:bodyPr/>
        <a:lstStyle/>
        <a:p>
          <a:endParaRPr lang="en-US"/>
        </a:p>
      </dgm:t>
    </dgm:pt>
    <dgm:pt modelId="{BEBB6166-52DB-4DBA-82CE-3CB27C4A0BB5}" type="sibTrans" cxnId="{789DB98F-FDAF-4CF4-A03C-C8CE573935BC}">
      <dgm:prSet/>
      <dgm:spPr/>
      <dgm:t>
        <a:bodyPr/>
        <a:lstStyle/>
        <a:p>
          <a:endParaRPr lang="en-US"/>
        </a:p>
      </dgm:t>
    </dgm:pt>
    <dgm:pt modelId="{4A4A37B8-B75A-4A33-9DDF-1E909301750E}">
      <dgm:prSet/>
      <dgm:spPr/>
      <dgm:t>
        <a:bodyPr/>
        <a:lstStyle/>
        <a:p>
          <a:r>
            <a:rPr lang="en-US"/>
            <a:t>I’ve trained the Classification model using Decision Tree and Regression model using Linear Regression.</a:t>
          </a:r>
        </a:p>
      </dgm:t>
    </dgm:pt>
    <dgm:pt modelId="{C6BCDBDC-FB96-4D45-A0E0-E1CE3D19985A}" type="parTrans" cxnId="{D6FAEFA4-5967-4614-AE1C-8D6285394068}">
      <dgm:prSet/>
      <dgm:spPr/>
      <dgm:t>
        <a:bodyPr/>
        <a:lstStyle/>
        <a:p>
          <a:endParaRPr lang="en-US"/>
        </a:p>
      </dgm:t>
    </dgm:pt>
    <dgm:pt modelId="{F7447F88-C859-477F-952D-5CB15EEC7B5F}" type="sibTrans" cxnId="{D6FAEFA4-5967-4614-AE1C-8D6285394068}">
      <dgm:prSet/>
      <dgm:spPr/>
      <dgm:t>
        <a:bodyPr/>
        <a:lstStyle/>
        <a:p>
          <a:endParaRPr lang="en-US"/>
        </a:p>
      </dgm:t>
    </dgm:pt>
    <dgm:pt modelId="{ECFAE794-E08B-48D5-BFC5-136BA4681128}">
      <dgm:prSet/>
      <dgm:spPr/>
      <dgm:t>
        <a:bodyPr/>
        <a:lstStyle/>
        <a:p>
          <a:r>
            <a:rPr lang="en-US"/>
            <a:t>I’ve used Accuracy score and confusion matrix to calculate Accuracy of the model and also show the TP, TN, FP, FN.</a:t>
          </a:r>
        </a:p>
      </dgm:t>
    </dgm:pt>
    <dgm:pt modelId="{4671BD44-E72F-45C0-9592-B5FCE55EC3EE}" type="parTrans" cxnId="{A99F0C22-E7AA-4279-AAA0-0F0EE93F6233}">
      <dgm:prSet/>
      <dgm:spPr/>
      <dgm:t>
        <a:bodyPr/>
        <a:lstStyle/>
        <a:p>
          <a:endParaRPr lang="en-US"/>
        </a:p>
      </dgm:t>
    </dgm:pt>
    <dgm:pt modelId="{5B59D897-BDB8-4334-A841-604E3B4D35FB}" type="sibTrans" cxnId="{A99F0C22-E7AA-4279-AAA0-0F0EE93F6233}">
      <dgm:prSet/>
      <dgm:spPr/>
      <dgm:t>
        <a:bodyPr/>
        <a:lstStyle/>
        <a:p>
          <a:endParaRPr lang="en-US"/>
        </a:p>
      </dgm:t>
    </dgm:pt>
    <dgm:pt modelId="{D22D7F86-4AB4-4BA0-A40B-638247CBAF47}">
      <dgm:prSet/>
      <dgm:spPr/>
      <dgm:t>
        <a:bodyPr/>
        <a:lstStyle/>
        <a:p>
          <a:r>
            <a:rPr lang="en-US" dirty="0"/>
            <a:t>I didn’t encounter overfitting in this particular data set. If I had, I’ll start reducing more dimensions to get the best output.</a:t>
          </a:r>
        </a:p>
      </dgm:t>
    </dgm:pt>
    <dgm:pt modelId="{3E94F194-152B-469A-99CF-598AC1FAEC11}" type="parTrans" cxnId="{D421D221-7149-47E7-B94C-22D9EC8D2B54}">
      <dgm:prSet/>
      <dgm:spPr/>
      <dgm:t>
        <a:bodyPr/>
        <a:lstStyle/>
        <a:p>
          <a:endParaRPr lang="en-US"/>
        </a:p>
      </dgm:t>
    </dgm:pt>
    <dgm:pt modelId="{F2B6A194-590C-4E5F-87F4-EA66E418CA64}" type="sibTrans" cxnId="{D421D221-7149-47E7-B94C-22D9EC8D2B54}">
      <dgm:prSet/>
      <dgm:spPr/>
      <dgm:t>
        <a:bodyPr/>
        <a:lstStyle/>
        <a:p>
          <a:endParaRPr lang="en-US"/>
        </a:p>
      </dgm:t>
    </dgm:pt>
    <dgm:pt modelId="{DCF61F6E-4C70-4D82-A782-0897DBE26113}" type="pres">
      <dgm:prSet presAssocID="{9A2D5ACB-D2B2-482B-A087-4A94B11C1252}" presName="root" presStyleCnt="0">
        <dgm:presLayoutVars>
          <dgm:dir/>
          <dgm:resizeHandles val="exact"/>
        </dgm:presLayoutVars>
      </dgm:prSet>
      <dgm:spPr/>
    </dgm:pt>
    <dgm:pt modelId="{EED4DAE0-F98E-4313-8D9E-1597B0DCF479}" type="pres">
      <dgm:prSet presAssocID="{B25A55C7-2117-4016-9D80-0B820F5A502A}" presName="compNode" presStyleCnt="0"/>
      <dgm:spPr/>
    </dgm:pt>
    <dgm:pt modelId="{1AC3DE69-B274-43F9-B156-773F5E1EC195}" type="pres">
      <dgm:prSet presAssocID="{B25A55C7-2117-4016-9D80-0B820F5A502A}" presName="bgRect" presStyleLbl="bgShp" presStyleIdx="0" presStyleCnt="5"/>
      <dgm:spPr/>
    </dgm:pt>
    <dgm:pt modelId="{EA6EB352-01D7-409C-A92F-BAF564EBEF19}" type="pres">
      <dgm:prSet presAssocID="{B25A55C7-2117-4016-9D80-0B820F5A502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list"/>
        </a:ext>
      </dgm:extLst>
    </dgm:pt>
    <dgm:pt modelId="{7974D0D5-034E-4F6C-A31E-BE9171A3E8E4}" type="pres">
      <dgm:prSet presAssocID="{B25A55C7-2117-4016-9D80-0B820F5A502A}" presName="spaceRect" presStyleCnt="0"/>
      <dgm:spPr/>
    </dgm:pt>
    <dgm:pt modelId="{AF7F5941-16EA-4883-93AE-D0748FDF6544}" type="pres">
      <dgm:prSet presAssocID="{B25A55C7-2117-4016-9D80-0B820F5A502A}" presName="parTx" presStyleLbl="revTx" presStyleIdx="0" presStyleCnt="5">
        <dgm:presLayoutVars>
          <dgm:chMax val="0"/>
          <dgm:chPref val="0"/>
        </dgm:presLayoutVars>
      </dgm:prSet>
      <dgm:spPr/>
    </dgm:pt>
    <dgm:pt modelId="{B1CC7063-B531-44FD-8C33-BC98F77C192B}" type="pres">
      <dgm:prSet presAssocID="{AF8DB8BC-6D04-4248-BFFE-082D34921EF5}" presName="sibTrans" presStyleCnt="0"/>
      <dgm:spPr/>
    </dgm:pt>
    <dgm:pt modelId="{45A01ED9-8747-40B5-A296-624ABE963FFE}" type="pres">
      <dgm:prSet presAssocID="{4F088A80-381F-45F7-9100-3C21804A34C1}" presName="compNode" presStyleCnt="0"/>
      <dgm:spPr/>
    </dgm:pt>
    <dgm:pt modelId="{FFA888DC-03DB-4F9A-853E-776EF5FA0E19}" type="pres">
      <dgm:prSet presAssocID="{4F088A80-381F-45F7-9100-3C21804A34C1}" presName="bgRect" presStyleLbl="bgShp" presStyleIdx="1" presStyleCnt="5"/>
      <dgm:spPr/>
    </dgm:pt>
    <dgm:pt modelId="{49444CE4-5480-430C-9BA0-87ABBEB9A3EB}" type="pres">
      <dgm:prSet presAssocID="{4F088A80-381F-45F7-9100-3C21804A34C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76AF38DC-680A-44BD-9182-172CD5A5B0DA}" type="pres">
      <dgm:prSet presAssocID="{4F088A80-381F-45F7-9100-3C21804A34C1}" presName="spaceRect" presStyleCnt="0"/>
      <dgm:spPr/>
    </dgm:pt>
    <dgm:pt modelId="{CC37208C-DCE0-4603-9D82-AD7F0AE4F562}" type="pres">
      <dgm:prSet presAssocID="{4F088A80-381F-45F7-9100-3C21804A34C1}" presName="parTx" presStyleLbl="revTx" presStyleIdx="1" presStyleCnt="5">
        <dgm:presLayoutVars>
          <dgm:chMax val="0"/>
          <dgm:chPref val="0"/>
        </dgm:presLayoutVars>
      </dgm:prSet>
      <dgm:spPr/>
    </dgm:pt>
    <dgm:pt modelId="{A697A126-83B0-4494-82CF-2C195DF22A56}" type="pres">
      <dgm:prSet presAssocID="{BEBB6166-52DB-4DBA-82CE-3CB27C4A0BB5}" presName="sibTrans" presStyleCnt="0"/>
      <dgm:spPr/>
    </dgm:pt>
    <dgm:pt modelId="{3571AC3A-E499-413D-8CE8-E7D672825ECA}" type="pres">
      <dgm:prSet presAssocID="{4A4A37B8-B75A-4A33-9DDF-1E909301750E}" presName="compNode" presStyleCnt="0"/>
      <dgm:spPr/>
    </dgm:pt>
    <dgm:pt modelId="{31CABD02-7550-40CC-8116-FB84DBBFF10C}" type="pres">
      <dgm:prSet presAssocID="{4A4A37B8-B75A-4A33-9DDF-1E909301750E}" presName="bgRect" presStyleLbl="bgShp" presStyleIdx="2" presStyleCnt="5"/>
      <dgm:spPr/>
    </dgm:pt>
    <dgm:pt modelId="{D9B0817B-ED07-4A5E-92F4-798689660B28}" type="pres">
      <dgm:prSet presAssocID="{4A4A37B8-B75A-4A33-9DDF-1E909301750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sion chart"/>
        </a:ext>
      </dgm:extLst>
    </dgm:pt>
    <dgm:pt modelId="{0298AEEC-0722-4EFC-A7F1-AB07DBD463D8}" type="pres">
      <dgm:prSet presAssocID="{4A4A37B8-B75A-4A33-9DDF-1E909301750E}" presName="spaceRect" presStyleCnt="0"/>
      <dgm:spPr/>
    </dgm:pt>
    <dgm:pt modelId="{C4AD3277-1ECD-4A8B-B628-2EA59824B7BA}" type="pres">
      <dgm:prSet presAssocID="{4A4A37B8-B75A-4A33-9DDF-1E909301750E}" presName="parTx" presStyleLbl="revTx" presStyleIdx="2" presStyleCnt="5">
        <dgm:presLayoutVars>
          <dgm:chMax val="0"/>
          <dgm:chPref val="0"/>
        </dgm:presLayoutVars>
      </dgm:prSet>
      <dgm:spPr/>
    </dgm:pt>
    <dgm:pt modelId="{0F0073B5-1E38-43D7-B7DB-F5B3C84F1985}" type="pres">
      <dgm:prSet presAssocID="{F7447F88-C859-477F-952D-5CB15EEC7B5F}" presName="sibTrans" presStyleCnt="0"/>
      <dgm:spPr/>
    </dgm:pt>
    <dgm:pt modelId="{A9AA6294-2F86-4265-ACED-CF3B7C123CF6}" type="pres">
      <dgm:prSet presAssocID="{ECFAE794-E08B-48D5-BFC5-136BA4681128}" presName="compNode" presStyleCnt="0"/>
      <dgm:spPr/>
    </dgm:pt>
    <dgm:pt modelId="{E7B1EE6D-B174-447B-AB50-05AF166A775F}" type="pres">
      <dgm:prSet presAssocID="{ECFAE794-E08B-48D5-BFC5-136BA4681128}" presName="bgRect" presStyleLbl="bgShp" presStyleIdx="3" presStyleCnt="5"/>
      <dgm:spPr/>
    </dgm:pt>
    <dgm:pt modelId="{298F99E7-2602-4792-93D6-84EEB3513E09}" type="pres">
      <dgm:prSet presAssocID="{ECFAE794-E08B-48D5-BFC5-136BA468112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0DA3EDC5-4A21-4323-934D-A7DA1E7C3F67}" type="pres">
      <dgm:prSet presAssocID="{ECFAE794-E08B-48D5-BFC5-136BA4681128}" presName="spaceRect" presStyleCnt="0"/>
      <dgm:spPr/>
    </dgm:pt>
    <dgm:pt modelId="{F306BEDC-021C-43E9-AA1C-A7CD15069B2F}" type="pres">
      <dgm:prSet presAssocID="{ECFAE794-E08B-48D5-BFC5-136BA4681128}" presName="parTx" presStyleLbl="revTx" presStyleIdx="3" presStyleCnt="5">
        <dgm:presLayoutVars>
          <dgm:chMax val="0"/>
          <dgm:chPref val="0"/>
        </dgm:presLayoutVars>
      </dgm:prSet>
      <dgm:spPr/>
    </dgm:pt>
    <dgm:pt modelId="{DC07B269-42FF-4388-91C0-7F184CD5BC2F}" type="pres">
      <dgm:prSet presAssocID="{5B59D897-BDB8-4334-A841-604E3B4D35FB}" presName="sibTrans" presStyleCnt="0"/>
      <dgm:spPr/>
    </dgm:pt>
    <dgm:pt modelId="{B3154467-EA75-4810-B4AA-A8AA1FFC7F2D}" type="pres">
      <dgm:prSet presAssocID="{D22D7F86-4AB4-4BA0-A40B-638247CBAF47}" presName="compNode" presStyleCnt="0"/>
      <dgm:spPr/>
    </dgm:pt>
    <dgm:pt modelId="{541F0014-BA08-4A82-8D75-B3228AE0F9BB}" type="pres">
      <dgm:prSet presAssocID="{D22D7F86-4AB4-4BA0-A40B-638247CBAF47}" presName="bgRect" presStyleLbl="bgShp" presStyleIdx="4" presStyleCnt="5"/>
      <dgm:spPr/>
    </dgm:pt>
    <dgm:pt modelId="{74CD5AB3-BD9A-4CE3-9DE0-0313DE60173E}" type="pres">
      <dgm:prSet presAssocID="{D22D7F86-4AB4-4BA0-A40B-638247CBAF4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F62CBA1E-AB89-4000-8F20-7D447283B31B}" type="pres">
      <dgm:prSet presAssocID="{D22D7F86-4AB4-4BA0-A40B-638247CBAF47}" presName="spaceRect" presStyleCnt="0"/>
      <dgm:spPr/>
    </dgm:pt>
    <dgm:pt modelId="{CF52CB7A-7E0E-4720-90DB-CA71A5254577}" type="pres">
      <dgm:prSet presAssocID="{D22D7F86-4AB4-4BA0-A40B-638247CBAF47}" presName="parTx" presStyleLbl="revTx" presStyleIdx="4" presStyleCnt="5">
        <dgm:presLayoutVars>
          <dgm:chMax val="0"/>
          <dgm:chPref val="0"/>
        </dgm:presLayoutVars>
      </dgm:prSet>
      <dgm:spPr/>
    </dgm:pt>
  </dgm:ptLst>
  <dgm:cxnLst>
    <dgm:cxn modelId="{D421D221-7149-47E7-B94C-22D9EC8D2B54}" srcId="{9A2D5ACB-D2B2-482B-A087-4A94B11C1252}" destId="{D22D7F86-4AB4-4BA0-A40B-638247CBAF47}" srcOrd="4" destOrd="0" parTransId="{3E94F194-152B-469A-99CF-598AC1FAEC11}" sibTransId="{F2B6A194-590C-4E5F-87F4-EA66E418CA64}"/>
    <dgm:cxn modelId="{A99F0C22-E7AA-4279-AAA0-0F0EE93F6233}" srcId="{9A2D5ACB-D2B2-482B-A087-4A94B11C1252}" destId="{ECFAE794-E08B-48D5-BFC5-136BA4681128}" srcOrd="3" destOrd="0" parTransId="{4671BD44-E72F-45C0-9592-B5FCE55EC3EE}" sibTransId="{5B59D897-BDB8-4334-A841-604E3B4D35FB}"/>
    <dgm:cxn modelId="{3048ED27-BBDC-40C5-A3F6-A16196C88FFC}" type="presOf" srcId="{4F088A80-381F-45F7-9100-3C21804A34C1}" destId="{CC37208C-DCE0-4603-9D82-AD7F0AE4F562}" srcOrd="0" destOrd="0" presId="urn:microsoft.com/office/officeart/2018/2/layout/IconVerticalSolidList"/>
    <dgm:cxn modelId="{EC33C465-805B-4A65-A7F4-9864F651FCB0}" type="presOf" srcId="{4A4A37B8-B75A-4A33-9DDF-1E909301750E}" destId="{C4AD3277-1ECD-4A8B-B628-2EA59824B7BA}" srcOrd="0" destOrd="0" presId="urn:microsoft.com/office/officeart/2018/2/layout/IconVerticalSolidList"/>
    <dgm:cxn modelId="{8FE58D59-7D5B-4364-9208-02B63F765AB8}" srcId="{9A2D5ACB-D2B2-482B-A087-4A94B11C1252}" destId="{B25A55C7-2117-4016-9D80-0B820F5A502A}" srcOrd="0" destOrd="0" parTransId="{6BE5C429-4595-4475-A23F-8F94D296ED58}" sibTransId="{AF8DB8BC-6D04-4248-BFFE-082D34921EF5}"/>
    <dgm:cxn modelId="{B8B49489-93C6-4A13-8FDE-D9C69F49EB6B}" type="presOf" srcId="{ECFAE794-E08B-48D5-BFC5-136BA4681128}" destId="{F306BEDC-021C-43E9-AA1C-A7CD15069B2F}" srcOrd="0" destOrd="0" presId="urn:microsoft.com/office/officeart/2018/2/layout/IconVerticalSolidList"/>
    <dgm:cxn modelId="{789DB98F-FDAF-4CF4-A03C-C8CE573935BC}" srcId="{9A2D5ACB-D2B2-482B-A087-4A94B11C1252}" destId="{4F088A80-381F-45F7-9100-3C21804A34C1}" srcOrd="1" destOrd="0" parTransId="{83DCA187-07A9-495E-8B1F-3360B778C212}" sibTransId="{BEBB6166-52DB-4DBA-82CE-3CB27C4A0BB5}"/>
    <dgm:cxn modelId="{D6FAEFA4-5967-4614-AE1C-8D6285394068}" srcId="{9A2D5ACB-D2B2-482B-A087-4A94B11C1252}" destId="{4A4A37B8-B75A-4A33-9DDF-1E909301750E}" srcOrd="2" destOrd="0" parTransId="{C6BCDBDC-FB96-4D45-A0E0-E1CE3D19985A}" sibTransId="{F7447F88-C859-477F-952D-5CB15EEC7B5F}"/>
    <dgm:cxn modelId="{561E59B1-C104-45A1-93CC-BF7640E84DB3}" type="presOf" srcId="{B25A55C7-2117-4016-9D80-0B820F5A502A}" destId="{AF7F5941-16EA-4883-93AE-D0748FDF6544}" srcOrd="0" destOrd="0" presId="urn:microsoft.com/office/officeart/2018/2/layout/IconVerticalSolidList"/>
    <dgm:cxn modelId="{EEAC52C6-BD9A-44EE-87C8-880D22030EB7}" type="presOf" srcId="{9A2D5ACB-D2B2-482B-A087-4A94B11C1252}" destId="{DCF61F6E-4C70-4D82-A782-0897DBE26113}" srcOrd="0" destOrd="0" presId="urn:microsoft.com/office/officeart/2018/2/layout/IconVerticalSolidList"/>
    <dgm:cxn modelId="{BD5323F1-2F0F-4729-9FF0-952F0A7A2613}" type="presOf" srcId="{D22D7F86-4AB4-4BA0-A40B-638247CBAF47}" destId="{CF52CB7A-7E0E-4720-90DB-CA71A5254577}" srcOrd="0" destOrd="0" presId="urn:microsoft.com/office/officeart/2018/2/layout/IconVerticalSolidList"/>
    <dgm:cxn modelId="{48411006-7D94-480D-8114-BDBE27EC10BD}" type="presParOf" srcId="{DCF61F6E-4C70-4D82-A782-0897DBE26113}" destId="{EED4DAE0-F98E-4313-8D9E-1597B0DCF479}" srcOrd="0" destOrd="0" presId="urn:microsoft.com/office/officeart/2018/2/layout/IconVerticalSolidList"/>
    <dgm:cxn modelId="{80DD4212-4A88-4312-8750-588E6C3DC02C}" type="presParOf" srcId="{EED4DAE0-F98E-4313-8D9E-1597B0DCF479}" destId="{1AC3DE69-B274-43F9-B156-773F5E1EC195}" srcOrd="0" destOrd="0" presId="urn:microsoft.com/office/officeart/2018/2/layout/IconVerticalSolidList"/>
    <dgm:cxn modelId="{1B76CB8F-359A-4F05-97FE-801E90489993}" type="presParOf" srcId="{EED4DAE0-F98E-4313-8D9E-1597B0DCF479}" destId="{EA6EB352-01D7-409C-A92F-BAF564EBEF19}" srcOrd="1" destOrd="0" presId="urn:microsoft.com/office/officeart/2018/2/layout/IconVerticalSolidList"/>
    <dgm:cxn modelId="{EA2CA2F5-B36B-441F-9248-4E1F78A4B098}" type="presParOf" srcId="{EED4DAE0-F98E-4313-8D9E-1597B0DCF479}" destId="{7974D0D5-034E-4F6C-A31E-BE9171A3E8E4}" srcOrd="2" destOrd="0" presId="urn:microsoft.com/office/officeart/2018/2/layout/IconVerticalSolidList"/>
    <dgm:cxn modelId="{4138DA38-4E8A-4A11-8124-3FE63F60C0B1}" type="presParOf" srcId="{EED4DAE0-F98E-4313-8D9E-1597B0DCF479}" destId="{AF7F5941-16EA-4883-93AE-D0748FDF6544}" srcOrd="3" destOrd="0" presId="urn:microsoft.com/office/officeart/2018/2/layout/IconVerticalSolidList"/>
    <dgm:cxn modelId="{99A531E9-75DB-4B12-83CF-5CD8CA61666F}" type="presParOf" srcId="{DCF61F6E-4C70-4D82-A782-0897DBE26113}" destId="{B1CC7063-B531-44FD-8C33-BC98F77C192B}" srcOrd="1" destOrd="0" presId="urn:microsoft.com/office/officeart/2018/2/layout/IconVerticalSolidList"/>
    <dgm:cxn modelId="{3844985F-9E28-439B-A75B-6B9D0BFDEF75}" type="presParOf" srcId="{DCF61F6E-4C70-4D82-A782-0897DBE26113}" destId="{45A01ED9-8747-40B5-A296-624ABE963FFE}" srcOrd="2" destOrd="0" presId="urn:microsoft.com/office/officeart/2018/2/layout/IconVerticalSolidList"/>
    <dgm:cxn modelId="{79651872-D1F6-4E02-8910-E23159B98AEA}" type="presParOf" srcId="{45A01ED9-8747-40B5-A296-624ABE963FFE}" destId="{FFA888DC-03DB-4F9A-853E-776EF5FA0E19}" srcOrd="0" destOrd="0" presId="urn:microsoft.com/office/officeart/2018/2/layout/IconVerticalSolidList"/>
    <dgm:cxn modelId="{8BCB14BD-0EAD-496C-8EBA-AC8017CA3D4C}" type="presParOf" srcId="{45A01ED9-8747-40B5-A296-624ABE963FFE}" destId="{49444CE4-5480-430C-9BA0-87ABBEB9A3EB}" srcOrd="1" destOrd="0" presId="urn:microsoft.com/office/officeart/2018/2/layout/IconVerticalSolidList"/>
    <dgm:cxn modelId="{A897CC63-3A80-48E0-A7B3-E0014FF16EC7}" type="presParOf" srcId="{45A01ED9-8747-40B5-A296-624ABE963FFE}" destId="{76AF38DC-680A-44BD-9182-172CD5A5B0DA}" srcOrd="2" destOrd="0" presId="urn:microsoft.com/office/officeart/2018/2/layout/IconVerticalSolidList"/>
    <dgm:cxn modelId="{0B87A718-B1C1-45EC-B325-95BA4EE5577A}" type="presParOf" srcId="{45A01ED9-8747-40B5-A296-624ABE963FFE}" destId="{CC37208C-DCE0-4603-9D82-AD7F0AE4F562}" srcOrd="3" destOrd="0" presId="urn:microsoft.com/office/officeart/2018/2/layout/IconVerticalSolidList"/>
    <dgm:cxn modelId="{EFBD8EBA-E8DE-4F70-AAB9-9CE31724B436}" type="presParOf" srcId="{DCF61F6E-4C70-4D82-A782-0897DBE26113}" destId="{A697A126-83B0-4494-82CF-2C195DF22A56}" srcOrd="3" destOrd="0" presId="urn:microsoft.com/office/officeart/2018/2/layout/IconVerticalSolidList"/>
    <dgm:cxn modelId="{58C35CF1-99DA-4C79-B0FC-BC256102A584}" type="presParOf" srcId="{DCF61F6E-4C70-4D82-A782-0897DBE26113}" destId="{3571AC3A-E499-413D-8CE8-E7D672825ECA}" srcOrd="4" destOrd="0" presId="urn:microsoft.com/office/officeart/2018/2/layout/IconVerticalSolidList"/>
    <dgm:cxn modelId="{9F894124-D50F-4A82-A7A8-ACF8B84CCE55}" type="presParOf" srcId="{3571AC3A-E499-413D-8CE8-E7D672825ECA}" destId="{31CABD02-7550-40CC-8116-FB84DBBFF10C}" srcOrd="0" destOrd="0" presId="urn:microsoft.com/office/officeart/2018/2/layout/IconVerticalSolidList"/>
    <dgm:cxn modelId="{DA57A745-B3FD-4A8C-9279-49FB741F7A17}" type="presParOf" srcId="{3571AC3A-E499-413D-8CE8-E7D672825ECA}" destId="{D9B0817B-ED07-4A5E-92F4-798689660B28}" srcOrd="1" destOrd="0" presId="urn:microsoft.com/office/officeart/2018/2/layout/IconVerticalSolidList"/>
    <dgm:cxn modelId="{7DAC157B-BB49-4C3C-B322-2BC13E05EB3E}" type="presParOf" srcId="{3571AC3A-E499-413D-8CE8-E7D672825ECA}" destId="{0298AEEC-0722-4EFC-A7F1-AB07DBD463D8}" srcOrd="2" destOrd="0" presId="urn:microsoft.com/office/officeart/2018/2/layout/IconVerticalSolidList"/>
    <dgm:cxn modelId="{93D331E8-ECAB-4AE3-8D8B-DECC55217C1E}" type="presParOf" srcId="{3571AC3A-E499-413D-8CE8-E7D672825ECA}" destId="{C4AD3277-1ECD-4A8B-B628-2EA59824B7BA}" srcOrd="3" destOrd="0" presId="urn:microsoft.com/office/officeart/2018/2/layout/IconVerticalSolidList"/>
    <dgm:cxn modelId="{692A50D9-0A0C-414C-A4B6-9F6CB3E44BFD}" type="presParOf" srcId="{DCF61F6E-4C70-4D82-A782-0897DBE26113}" destId="{0F0073B5-1E38-43D7-B7DB-F5B3C84F1985}" srcOrd="5" destOrd="0" presId="urn:microsoft.com/office/officeart/2018/2/layout/IconVerticalSolidList"/>
    <dgm:cxn modelId="{FB7E950D-FA3B-45D3-82D1-BC3025EC43F8}" type="presParOf" srcId="{DCF61F6E-4C70-4D82-A782-0897DBE26113}" destId="{A9AA6294-2F86-4265-ACED-CF3B7C123CF6}" srcOrd="6" destOrd="0" presId="urn:microsoft.com/office/officeart/2018/2/layout/IconVerticalSolidList"/>
    <dgm:cxn modelId="{FC82B5C2-74C7-4CB8-B447-6EFFE9F99501}" type="presParOf" srcId="{A9AA6294-2F86-4265-ACED-CF3B7C123CF6}" destId="{E7B1EE6D-B174-447B-AB50-05AF166A775F}" srcOrd="0" destOrd="0" presId="urn:microsoft.com/office/officeart/2018/2/layout/IconVerticalSolidList"/>
    <dgm:cxn modelId="{135D2633-914D-4E76-9F06-772DB6565ECD}" type="presParOf" srcId="{A9AA6294-2F86-4265-ACED-CF3B7C123CF6}" destId="{298F99E7-2602-4792-93D6-84EEB3513E09}" srcOrd="1" destOrd="0" presId="urn:microsoft.com/office/officeart/2018/2/layout/IconVerticalSolidList"/>
    <dgm:cxn modelId="{D6D53F22-8EE3-4C99-9FEE-91D707BFE5EC}" type="presParOf" srcId="{A9AA6294-2F86-4265-ACED-CF3B7C123CF6}" destId="{0DA3EDC5-4A21-4323-934D-A7DA1E7C3F67}" srcOrd="2" destOrd="0" presId="urn:microsoft.com/office/officeart/2018/2/layout/IconVerticalSolidList"/>
    <dgm:cxn modelId="{BCF53CF0-DF10-4708-957E-2FD506EE7341}" type="presParOf" srcId="{A9AA6294-2F86-4265-ACED-CF3B7C123CF6}" destId="{F306BEDC-021C-43E9-AA1C-A7CD15069B2F}" srcOrd="3" destOrd="0" presId="urn:microsoft.com/office/officeart/2018/2/layout/IconVerticalSolidList"/>
    <dgm:cxn modelId="{A714321D-4CD6-40E2-A4E5-C8A9F6498105}" type="presParOf" srcId="{DCF61F6E-4C70-4D82-A782-0897DBE26113}" destId="{DC07B269-42FF-4388-91C0-7F184CD5BC2F}" srcOrd="7" destOrd="0" presId="urn:microsoft.com/office/officeart/2018/2/layout/IconVerticalSolidList"/>
    <dgm:cxn modelId="{84E23EF3-786B-4509-A00C-F7AD63077FCC}" type="presParOf" srcId="{DCF61F6E-4C70-4D82-A782-0897DBE26113}" destId="{B3154467-EA75-4810-B4AA-A8AA1FFC7F2D}" srcOrd="8" destOrd="0" presId="urn:microsoft.com/office/officeart/2018/2/layout/IconVerticalSolidList"/>
    <dgm:cxn modelId="{14BE8F82-9056-43A7-B325-D8F959E9C81A}" type="presParOf" srcId="{B3154467-EA75-4810-B4AA-A8AA1FFC7F2D}" destId="{541F0014-BA08-4A82-8D75-B3228AE0F9BB}" srcOrd="0" destOrd="0" presId="urn:microsoft.com/office/officeart/2018/2/layout/IconVerticalSolidList"/>
    <dgm:cxn modelId="{3C2314DB-5954-428F-BC70-6BCE07FD0AF4}" type="presParOf" srcId="{B3154467-EA75-4810-B4AA-A8AA1FFC7F2D}" destId="{74CD5AB3-BD9A-4CE3-9DE0-0313DE60173E}" srcOrd="1" destOrd="0" presId="urn:microsoft.com/office/officeart/2018/2/layout/IconVerticalSolidList"/>
    <dgm:cxn modelId="{FA34F7F8-F72B-4B41-908E-9283B2186E47}" type="presParOf" srcId="{B3154467-EA75-4810-B4AA-A8AA1FFC7F2D}" destId="{F62CBA1E-AB89-4000-8F20-7D447283B31B}" srcOrd="2" destOrd="0" presId="urn:microsoft.com/office/officeart/2018/2/layout/IconVerticalSolidList"/>
    <dgm:cxn modelId="{1DD0AF37-4712-48D7-A529-CDAB4BE181C0}" type="presParOf" srcId="{B3154467-EA75-4810-B4AA-A8AA1FFC7F2D}" destId="{CF52CB7A-7E0E-4720-90DB-CA71A525457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35667-834B-4BB0-A18A-B821662EFA07}">
      <dsp:nvSpPr>
        <dsp:cNvPr id="0" name=""/>
        <dsp:cNvSpPr/>
      </dsp:nvSpPr>
      <dsp:spPr>
        <a:xfrm>
          <a:off x="0" y="0"/>
          <a:ext cx="651360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1B4B3E-B133-4F11-AF59-2E48F3AE9A4E}">
      <dsp:nvSpPr>
        <dsp:cNvPr id="0" name=""/>
        <dsp:cNvSpPr/>
      </dsp:nvSpPr>
      <dsp:spPr>
        <a:xfrm>
          <a:off x="0" y="0"/>
          <a:ext cx="6513603" cy="2942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The dataset here is a sample of the transactions made in a retail store. The store wants to know better the customer purchase behaviour against different products. Specifically, here the problem is a regression problem where we are trying to predict the dependent variable (the amount of purchase) with the help of the information contained in the other variables.</a:t>
          </a:r>
        </a:p>
      </dsp:txBody>
      <dsp:txXfrm>
        <a:off x="0" y="0"/>
        <a:ext cx="6513603" cy="2942713"/>
      </dsp:txXfrm>
    </dsp:sp>
    <dsp:sp modelId="{848F107D-061F-4E18-B688-73D43C8BEFF6}">
      <dsp:nvSpPr>
        <dsp:cNvPr id="0" name=""/>
        <dsp:cNvSpPr/>
      </dsp:nvSpPr>
      <dsp:spPr>
        <a:xfrm>
          <a:off x="0" y="2942713"/>
          <a:ext cx="651360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B9C770-60F5-4A12-8CF9-CC4481A16770}">
      <dsp:nvSpPr>
        <dsp:cNvPr id="0" name=""/>
        <dsp:cNvSpPr/>
      </dsp:nvSpPr>
      <dsp:spPr>
        <a:xfrm>
          <a:off x="0" y="2942713"/>
          <a:ext cx="6513603" cy="2942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Classification problem can also be settled in this dataset since several variables are categorical, and some other approaches could be "Predicting the age of the consumer" or even "Predict the category of goods bought". This dataset is also particularly convenient for clustering and maybe find different clusters of consumers within it.</a:t>
          </a:r>
        </a:p>
      </dsp:txBody>
      <dsp:txXfrm>
        <a:off x="0" y="2942713"/>
        <a:ext cx="6513603" cy="29427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09B524-6EF6-4A42-B34B-12F3B2E097FF}">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3F94F3-21C2-44B2-ABEE-AAE739E9B3C6}">
      <dsp:nvSpPr>
        <dsp:cNvPr id="0" name=""/>
        <dsp:cNvSpPr/>
      </dsp:nvSpPr>
      <dsp:spPr>
        <a:xfrm>
          <a:off x="0" y="2492"/>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'User_ID': 0, </a:t>
          </a:r>
        </a:p>
      </dsp:txBody>
      <dsp:txXfrm>
        <a:off x="0" y="2492"/>
        <a:ext cx="6492875" cy="425034"/>
      </dsp:txXfrm>
    </dsp:sp>
    <dsp:sp modelId="{FAF5BC02-EE6F-40FC-9EFC-658A748874E9}">
      <dsp:nvSpPr>
        <dsp:cNvPr id="0" name=""/>
        <dsp:cNvSpPr/>
      </dsp:nvSpPr>
      <dsp:spPr>
        <a:xfrm>
          <a:off x="0" y="427527"/>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88A87E-7951-45DD-8FFE-01F3C0F17DA2}">
      <dsp:nvSpPr>
        <dsp:cNvPr id="0" name=""/>
        <dsp:cNvSpPr/>
      </dsp:nvSpPr>
      <dsp:spPr>
        <a:xfrm>
          <a:off x="0" y="427527"/>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'Product_ID': 0, </a:t>
          </a:r>
        </a:p>
      </dsp:txBody>
      <dsp:txXfrm>
        <a:off x="0" y="427527"/>
        <a:ext cx="6492875" cy="425034"/>
      </dsp:txXfrm>
    </dsp:sp>
    <dsp:sp modelId="{17C00AEE-15E0-41E5-AB06-972809CDCF55}">
      <dsp:nvSpPr>
        <dsp:cNvPr id="0" name=""/>
        <dsp:cNvSpPr/>
      </dsp:nvSpPr>
      <dsp:spPr>
        <a:xfrm>
          <a:off x="0" y="852561"/>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D835FE-517C-447D-9962-30200CB03446}">
      <dsp:nvSpPr>
        <dsp:cNvPr id="0" name=""/>
        <dsp:cNvSpPr/>
      </dsp:nvSpPr>
      <dsp:spPr>
        <a:xfrm>
          <a:off x="0" y="852561"/>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'Gender': 0, </a:t>
          </a:r>
        </a:p>
      </dsp:txBody>
      <dsp:txXfrm>
        <a:off x="0" y="852561"/>
        <a:ext cx="6492875" cy="425034"/>
      </dsp:txXfrm>
    </dsp:sp>
    <dsp:sp modelId="{2B943AC6-D9C1-41CE-98FA-008933259A67}">
      <dsp:nvSpPr>
        <dsp:cNvPr id="0" name=""/>
        <dsp:cNvSpPr/>
      </dsp:nvSpPr>
      <dsp:spPr>
        <a:xfrm>
          <a:off x="0" y="1277596"/>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1E0475-C567-4AC9-8ABA-9E19BE6A834C}">
      <dsp:nvSpPr>
        <dsp:cNvPr id="0" name=""/>
        <dsp:cNvSpPr/>
      </dsp:nvSpPr>
      <dsp:spPr>
        <a:xfrm>
          <a:off x="0" y="1277596"/>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'Age': 0, </a:t>
          </a:r>
        </a:p>
      </dsp:txBody>
      <dsp:txXfrm>
        <a:off x="0" y="1277596"/>
        <a:ext cx="6492875" cy="425034"/>
      </dsp:txXfrm>
    </dsp:sp>
    <dsp:sp modelId="{1E4AC688-ED4C-4D71-AA9D-E834D29FE74D}">
      <dsp:nvSpPr>
        <dsp:cNvPr id="0" name=""/>
        <dsp:cNvSpPr/>
      </dsp:nvSpPr>
      <dsp:spPr>
        <a:xfrm>
          <a:off x="0" y="1702630"/>
          <a:ext cx="649287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75A1E6-4419-4652-8FCD-5427E0F4608A}">
      <dsp:nvSpPr>
        <dsp:cNvPr id="0" name=""/>
        <dsp:cNvSpPr/>
      </dsp:nvSpPr>
      <dsp:spPr>
        <a:xfrm>
          <a:off x="0" y="1702630"/>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'Occupation': 0, </a:t>
          </a:r>
        </a:p>
      </dsp:txBody>
      <dsp:txXfrm>
        <a:off x="0" y="1702630"/>
        <a:ext cx="6492875" cy="425034"/>
      </dsp:txXfrm>
    </dsp:sp>
    <dsp:sp modelId="{ECE7B16C-0A71-4691-857F-AF2D4699C509}">
      <dsp:nvSpPr>
        <dsp:cNvPr id="0" name=""/>
        <dsp:cNvSpPr/>
      </dsp:nvSpPr>
      <dsp:spPr>
        <a:xfrm>
          <a:off x="0" y="2127665"/>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C7718F-BEC2-40E3-99C6-7E6A5D7AF112}">
      <dsp:nvSpPr>
        <dsp:cNvPr id="0" name=""/>
        <dsp:cNvSpPr/>
      </dsp:nvSpPr>
      <dsp:spPr>
        <a:xfrm>
          <a:off x="0" y="2127665"/>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'City_Category': 0, </a:t>
          </a:r>
        </a:p>
      </dsp:txBody>
      <dsp:txXfrm>
        <a:off x="0" y="2127665"/>
        <a:ext cx="6492875" cy="425034"/>
      </dsp:txXfrm>
    </dsp:sp>
    <dsp:sp modelId="{DB817DAD-BE45-4CC9-BD30-F4AEBE4A8688}">
      <dsp:nvSpPr>
        <dsp:cNvPr id="0" name=""/>
        <dsp:cNvSpPr/>
      </dsp:nvSpPr>
      <dsp:spPr>
        <a:xfrm>
          <a:off x="0" y="2552699"/>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7A82AC-BC9A-4461-A985-21D56F9BDDB6}">
      <dsp:nvSpPr>
        <dsp:cNvPr id="0" name=""/>
        <dsp:cNvSpPr/>
      </dsp:nvSpPr>
      <dsp:spPr>
        <a:xfrm>
          <a:off x="0" y="2552700"/>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'Stay_In_Current_City_Years': 0, </a:t>
          </a:r>
        </a:p>
      </dsp:txBody>
      <dsp:txXfrm>
        <a:off x="0" y="2552700"/>
        <a:ext cx="6492875" cy="425034"/>
      </dsp:txXfrm>
    </dsp:sp>
    <dsp:sp modelId="{D0C04D61-9081-4E09-B0F9-CFFBDD9D498E}">
      <dsp:nvSpPr>
        <dsp:cNvPr id="0" name=""/>
        <dsp:cNvSpPr/>
      </dsp:nvSpPr>
      <dsp:spPr>
        <a:xfrm>
          <a:off x="0" y="2977734"/>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AA04AC-C23F-4909-9EBC-D318BBE79A7D}">
      <dsp:nvSpPr>
        <dsp:cNvPr id="0" name=""/>
        <dsp:cNvSpPr/>
      </dsp:nvSpPr>
      <dsp:spPr>
        <a:xfrm>
          <a:off x="0" y="2977734"/>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'Marital_Status': 0, </a:t>
          </a:r>
        </a:p>
      </dsp:txBody>
      <dsp:txXfrm>
        <a:off x="0" y="2977734"/>
        <a:ext cx="6492875" cy="425034"/>
      </dsp:txXfrm>
    </dsp:sp>
    <dsp:sp modelId="{856D8B4C-BAB7-4EF2-BADE-311E3BCA1404}">
      <dsp:nvSpPr>
        <dsp:cNvPr id="0" name=""/>
        <dsp:cNvSpPr/>
      </dsp:nvSpPr>
      <dsp:spPr>
        <a:xfrm>
          <a:off x="0" y="3402769"/>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3F09B6-3529-4664-835C-9ADF07322EDB}">
      <dsp:nvSpPr>
        <dsp:cNvPr id="0" name=""/>
        <dsp:cNvSpPr/>
      </dsp:nvSpPr>
      <dsp:spPr>
        <a:xfrm>
          <a:off x="0" y="3402769"/>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'Product_Category_1': 0, </a:t>
          </a:r>
        </a:p>
      </dsp:txBody>
      <dsp:txXfrm>
        <a:off x="0" y="3402769"/>
        <a:ext cx="6492875" cy="425034"/>
      </dsp:txXfrm>
    </dsp:sp>
    <dsp:sp modelId="{593A95A4-927D-41CB-82A8-EFB93A4B2911}">
      <dsp:nvSpPr>
        <dsp:cNvPr id="0" name=""/>
        <dsp:cNvSpPr/>
      </dsp:nvSpPr>
      <dsp:spPr>
        <a:xfrm>
          <a:off x="0" y="3827803"/>
          <a:ext cx="649287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FAA8C4-C9DB-45B4-83BF-4C1F3FDDC0AD}">
      <dsp:nvSpPr>
        <dsp:cNvPr id="0" name=""/>
        <dsp:cNvSpPr/>
      </dsp:nvSpPr>
      <dsp:spPr>
        <a:xfrm>
          <a:off x="0" y="3827803"/>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'Product_Category_2': 166986, </a:t>
          </a:r>
        </a:p>
      </dsp:txBody>
      <dsp:txXfrm>
        <a:off x="0" y="3827803"/>
        <a:ext cx="6492875" cy="425034"/>
      </dsp:txXfrm>
    </dsp:sp>
    <dsp:sp modelId="{E53416F4-72E8-4183-B7F7-1A59F0933F9D}">
      <dsp:nvSpPr>
        <dsp:cNvPr id="0" name=""/>
        <dsp:cNvSpPr/>
      </dsp:nvSpPr>
      <dsp:spPr>
        <a:xfrm>
          <a:off x="0" y="4252838"/>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1EFDFA-D3FD-48A4-80BF-A6316F9BF2DE}">
      <dsp:nvSpPr>
        <dsp:cNvPr id="0" name=""/>
        <dsp:cNvSpPr/>
      </dsp:nvSpPr>
      <dsp:spPr>
        <a:xfrm>
          <a:off x="0" y="4252838"/>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'Product_Category_3': 373299, </a:t>
          </a:r>
        </a:p>
      </dsp:txBody>
      <dsp:txXfrm>
        <a:off x="0" y="4252838"/>
        <a:ext cx="6492875" cy="425034"/>
      </dsp:txXfrm>
    </dsp:sp>
    <dsp:sp modelId="{6E8D0F3C-67A3-4992-AC64-BEC21B9DFB82}">
      <dsp:nvSpPr>
        <dsp:cNvPr id="0" name=""/>
        <dsp:cNvSpPr/>
      </dsp:nvSpPr>
      <dsp:spPr>
        <a:xfrm>
          <a:off x="0" y="4677872"/>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4ADCAD-EA14-41A0-87E9-4D3BBC9ED4CB}">
      <dsp:nvSpPr>
        <dsp:cNvPr id="0" name=""/>
        <dsp:cNvSpPr/>
      </dsp:nvSpPr>
      <dsp:spPr>
        <a:xfrm>
          <a:off x="0" y="4677872"/>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'Purchase': 0</a:t>
          </a:r>
        </a:p>
      </dsp:txBody>
      <dsp:txXfrm>
        <a:off x="0" y="4677872"/>
        <a:ext cx="6492875" cy="425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9FCB6-DA76-458F-A7A1-2B936FDA4BFE}">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4CD69-FA8B-4852-B342-29FD017712F7}">
      <dsp:nvSpPr>
        <dsp:cNvPr id="0" name=""/>
        <dsp:cNvSpPr/>
      </dsp:nvSpPr>
      <dsp:spPr>
        <a:xfrm>
          <a:off x="0" y="2492"/>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'User_ID': 0.0, </a:t>
          </a:r>
        </a:p>
      </dsp:txBody>
      <dsp:txXfrm>
        <a:off x="0" y="2492"/>
        <a:ext cx="6492875" cy="425034"/>
      </dsp:txXfrm>
    </dsp:sp>
    <dsp:sp modelId="{B326E55D-B506-4704-A488-0E511D91BFEA}">
      <dsp:nvSpPr>
        <dsp:cNvPr id="0" name=""/>
        <dsp:cNvSpPr/>
      </dsp:nvSpPr>
      <dsp:spPr>
        <a:xfrm>
          <a:off x="0" y="427527"/>
          <a:ext cx="6492875" cy="0"/>
        </a:xfrm>
        <a:prstGeom prst="line">
          <a:avLst/>
        </a:prstGeom>
        <a:solidFill>
          <a:schemeClr val="accent2">
            <a:hueOff val="-132306"/>
            <a:satOff val="-7630"/>
            <a:lumOff val="784"/>
            <a:alphaOff val="0"/>
          </a:schemeClr>
        </a:solidFill>
        <a:ln w="12700" cap="flat" cmpd="sng" algn="ctr">
          <a:solidFill>
            <a:schemeClr val="accent2">
              <a:hueOff val="-132306"/>
              <a:satOff val="-7630"/>
              <a:lumOff val="78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E1AEA1-B10F-47F1-BF03-A37F3CB3B375}">
      <dsp:nvSpPr>
        <dsp:cNvPr id="0" name=""/>
        <dsp:cNvSpPr/>
      </dsp:nvSpPr>
      <dsp:spPr>
        <a:xfrm>
          <a:off x="0" y="427527"/>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'Product_ID': 0.0, </a:t>
          </a:r>
        </a:p>
      </dsp:txBody>
      <dsp:txXfrm>
        <a:off x="0" y="427527"/>
        <a:ext cx="6492875" cy="425034"/>
      </dsp:txXfrm>
    </dsp:sp>
    <dsp:sp modelId="{9D853CB1-124B-4E75-B99F-65617598D72D}">
      <dsp:nvSpPr>
        <dsp:cNvPr id="0" name=""/>
        <dsp:cNvSpPr/>
      </dsp:nvSpPr>
      <dsp:spPr>
        <a:xfrm>
          <a:off x="0" y="852561"/>
          <a:ext cx="6492875" cy="0"/>
        </a:xfrm>
        <a:prstGeom prst="line">
          <a:avLst/>
        </a:prstGeom>
        <a:solidFill>
          <a:schemeClr val="accent2">
            <a:hueOff val="-264611"/>
            <a:satOff val="-15260"/>
            <a:lumOff val="1569"/>
            <a:alphaOff val="0"/>
          </a:schemeClr>
        </a:solidFill>
        <a:ln w="12700" cap="flat" cmpd="sng" algn="ctr">
          <a:solidFill>
            <a:schemeClr val="accent2">
              <a:hueOff val="-264611"/>
              <a:satOff val="-15260"/>
              <a:lumOff val="1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6F334C-D66B-4A00-9622-7040B163D425}">
      <dsp:nvSpPr>
        <dsp:cNvPr id="0" name=""/>
        <dsp:cNvSpPr/>
      </dsp:nvSpPr>
      <dsp:spPr>
        <a:xfrm>
          <a:off x="0" y="852561"/>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'Gender': 0.0, </a:t>
          </a:r>
        </a:p>
      </dsp:txBody>
      <dsp:txXfrm>
        <a:off x="0" y="852561"/>
        <a:ext cx="6492875" cy="425034"/>
      </dsp:txXfrm>
    </dsp:sp>
    <dsp:sp modelId="{1A3FCD16-F9C1-4C84-91B1-0FAD17F7962E}">
      <dsp:nvSpPr>
        <dsp:cNvPr id="0" name=""/>
        <dsp:cNvSpPr/>
      </dsp:nvSpPr>
      <dsp:spPr>
        <a:xfrm>
          <a:off x="0" y="1277596"/>
          <a:ext cx="6492875" cy="0"/>
        </a:xfrm>
        <a:prstGeom prst="line">
          <a:avLst/>
        </a:prstGeom>
        <a:solidFill>
          <a:schemeClr val="accent2">
            <a:hueOff val="-396917"/>
            <a:satOff val="-22889"/>
            <a:lumOff val="2353"/>
            <a:alphaOff val="0"/>
          </a:schemeClr>
        </a:solidFill>
        <a:ln w="12700" cap="flat" cmpd="sng" algn="ctr">
          <a:solidFill>
            <a:schemeClr val="accent2">
              <a:hueOff val="-396917"/>
              <a:satOff val="-22889"/>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C97F2E-0261-4082-83E2-13FF9E30A077}">
      <dsp:nvSpPr>
        <dsp:cNvPr id="0" name=""/>
        <dsp:cNvSpPr/>
      </dsp:nvSpPr>
      <dsp:spPr>
        <a:xfrm>
          <a:off x="0" y="1277596"/>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'Age': 0.0, </a:t>
          </a:r>
        </a:p>
      </dsp:txBody>
      <dsp:txXfrm>
        <a:off x="0" y="1277596"/>
        <a:ext cx="6492875" cy="425034"/>
      </dsp:txXfrm>
    </dsp:sp>
    <dsp:sp modelId="{D24C9CF3-A3C8-46B5-BBAA-9F45D39A8211}">
      <dsp:nvSpPr>
        <dsp:cNvPr id="0" name=""/>
        <dsp:cNvSpPr/>
      </dsp:nvSpPr>
      <dsp:spPr>
        <a:xfrm>
          <a:off x="0" y="1702630"/>
          <a:ext cx="6492875" cy="0"/>
        </a:xfrm>
        <a:prstGeom prst="line">
          <a:avLst/>
        </a:prstGeom>
        <a:solidFill>
          <a:schemeClr val="accent2">
            <a:hueOff val="-529223"/>
            <a:satOff val="-30519"/>
            <a:lumOff val="3137"/>
            <a:alphaOff val="0"/>
          </a:schemeClr>
        </a:solidFill>
        <a:ln w="12700" cap="flat" cmpd="sng" algn="ctr">
          <a:solidFill>
            <a:schemeClr val="accent2">
              <a:hueOff val="-529223"/>
              <a:satOff val="-30519"/>
              <a:lumOff val="31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E297A2-DAEF-4EE8-8D4C-57B3C95D5B1B}">
      <dsp:nvSpPr>
        <dsp:cNvPr id="0" name=""/>
        <dsp:cNvSpPr/>
      </dsp:nvSpPr>
      <dsp:spPr>
        <a:xfrm>
          <a:off x="0" y="1702630"/>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'Occupation': 0.0, </a:t>
          </a:r>
        </a:p>
      </dsp:txBody>
      <dsp:txXfrm>
        <a:off x="0" y="1702630"/>
        <a:ext cx="6492875" cy="425034"/>
      </dsp:txXfrm>
    </dsp:sp>
    <dsp:sp modelId="{76787384-E4CE-42CF-B5D4-9468A2F33B3B}">
      <dsp:nvSpPr>
        <dsp:cNvPr id="0" name=""/>
        <dsp:cNvSpPr/>
      </dsp:nvSpPr>
      <dsp:spPr>
        <a:xfrm>
          <a:off x="0" y="2127665"/>
          <a:ext cx="6492875" cy="0"/>
        </a:xfrm>
        <a:prstGeom prst="line">
          <a:avLst/>
        </a:prstGeom>
        <a:solidFill>
          <a:schemeClr val="accent2">
            <a:hueOff val="-661529"/>
            <a:satOff val="-38149"/>
            <a:lumOff val="3922"/>
            <a:alphaOff val="0"/>
          </a:schemeClr>
        </a:solidFill>
        <a:ln w="12700" cap="flat" cmpd="sng" algn="ctr">
          <a:solidFill>
            <a:schemeClr val="accent2">
              <a:hueOff val="-661529"/>
              <a:satOff val="-38149"/>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F32214-9A1C-4BEF-A1E9-B40393C06002}">
      <dsp:nvSpPr>
        <dsp:cNvPr id="0" name=""/>
        <dsp:cNvSpPr/>
      </dsp:nvSpPr>
      <dsp:spPr>
        <a:xfrm>
          <a:off x="0" y="2127665"/>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'City_Category': 0.0, </a:t>
          </a:r>
        </a:p>
      </dsp:txBody>
      <dsp:txXfrm>
        <a:off x="0" y="2127665"/>
        <a:ext cx="6492875" cy="425034"/>
      </dsp:txXfrm>
    </dsp:sp>
    <dsp:sp modelId="{61170188-E871-4CE2-8D05-28FCCEA202D7}">
      <dsp:nvSpPr>
        <dsp:cNvPr id="0" name=""/>
        <dsp:cNvSpPr/>
      </dsp:nvSpPr>
      <dsp:spPr>
        <a:xfrm>
          <a:off x="0" y="2552699"/>
          <a:ext cx="6492875" cy="0"/>
        </a:xfrm>
        <a:prstGeom prst="line">
          <a:avLst/>
        </a:prstGeom>
        <a:solidFill>
          <a:schemeClr val="accent2">
            <a:hueOff val="-793834"/>
            <a:satOff val="-45779"/>
            <a:lumOff val="4706"/>
            <a:alphaOff val="0"/>
          </a:schemeClr>
        </a:solidFill>
        <a:ln w="12700" cap="flat" cmpd="sng" algn="ctr">
          <a:solidFill>
            <a:schemeClr val="accent2">
              <a:hueOff val="-793834"/>
              <a:satOff val="-45779"/>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E9F9AA-DD51-47D7-A364-C17F413FCBBF}">
      <dsp:nvSpPr>
        <dsp:cNvPr id="0" name=""/>
        <dsp:cNvSpPr/>
      </dsp:nvSpPr>
      <dsp:spPr>
        <a:xfrm>
          <a:off x="0" y="2552700"/>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'Stay_In_Current_City_Years': 0.0, </a:t>
          </a:r>
        </a:p>
      </dsp:txBody>
      <dsp:txXfrm>
        <a:off x="0" y="2552700"/>
        <a:ext cx="6492875" cy="425034"/>
      </dsp:txXfrm>
    </dsp:sp>
    <dsp:sp modelId="{BFEA9BBA-1EF7-4BC2-9B8A-C33EEF701ADD}">
      <dsp:nvSpPr>
        <dsp:cNvPr id="0" name=""/>
        <dsp:cNvSpPr/>
      </dsp:nvSpPr>
      <dsp:spPr>
        <a:xfrm>
          <a:off x="0" y="2977734"/>
          <a:ext cx="6492875" cy="0"/>
        </a:xfrm>
        <a:prstGeom prst="line">
          <a:avLst/>
        </a:prstGeom>
        <a:solidFill>
          <a:schemeClr val="accent2">
            <a:hueOff val="-926140"/>
            <a:satOff val="-53409"/>
            <a:lumOff val="5491"/>
            <a:alphaOff val="0"/>
          </a:schemeClr>
        </a:solidFill>
        <a:ln w="12700" cap="flat" cmpd="sng" algn="ctr">
          <a:solidFill>
            <a:schemeClr val="accent2">
              <a:hueOff val="-926140"/>
              <a:satOff val="-53409"/>
              <a:lumOff val="549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A1000A-31EB-4907-8625-7E69813A9920}">
      <dsp:nvSpPr>
        <dsp:cNvPr id="0" name=""/>
        <dsp:cNvSpPr/>
      </dsp:nvSpPr>
      <dsp:spPr>
        <a:xfrm>
          <a:off x="0" y="2977734"/>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'Marital_Status': 0.0, </a:t>
          </a:r>
        </a:p>
      </dsp:txBody>
      <dsp:txXfrm>
        <a:off x="0" y="2977734"/>
        <a:ext cx="6492875" cy="425034"/>
      </dsp:txXfrm>
    </dsp:sp>
    <dsp:sp modelId="{FAF452AC-BE34-4322-9588-93DB372813C6}">
      <dsp:nvSpPr>
        <dsp:cNvPr id="0" name=""/>
        <dsp:cNvSpPr/>
      </dsp:nvSpPr>
      <dsp:spPr>
        <a:xfrm>
          <a:off x="0" y="3402769"/>
          <a:ext cx="6492875" cy="0"/>
        </a:xfrm>
        <a:prstGeom prst="line">
          <a:avLst/>
        </a:prstGeom>
        <a:solidFill>
          <a:schemeClr val="accent2">
            <a:hueOff val="-1058446"/>
            <a:satOff val="-61039"/>
            <a:lumOff val="6275"/>
            <a:alphaOff val="0"/>
          </a:schemeClr>
        </a:solidFill>
        <a:ln w="12700" cap="flat" cmpd="sng" algn="ctr">
          <a:solidFill>
            <a:schemeClr val="accent2">
              <a:hueOff val="-1058446"/>
              <a:satOff val="-61039"/>
              <a:lumOff val="62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641771-F4B3-4AF2-A61E-66E27377199A}">
      <dsp:nvSpPr>
        <dsp:cNvPr id="0" name=""/>
        <dsp:cNvSpPr/>
      </dsp:nvSpPr>
      <dsp:spPr>
        <a:xfrm>
          <a:off x="0" y="3402769"/>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'Product_Category_1': 0.0, </a:t>
          </a:r>
        </a:p>
      </dsp:txBody>
      <dsp:txXfrm>
        <a:off x="0" y="3402769"/>
        <a:ext cx="6492875" cy="425034"/>
      </dsp:txXfrm>
    </dsp:sp>
    <dsp:sp modelId="{34740035-AA13-4854-94D6-4E42A942FE53}">
      <dsp:nvSpPr>
        <dsp:cNvPr id="0" name=""/>
        <dsp:cNvSpPr/>
      </dsp:nvSpPr>
      <dsp:spPr>
        <a:xfrm>
          <a:off x="0" y="3827803"/>
          <a:ext cx="6492875" cy="0"/>
        </a:xfrm>
        <a:prstGeom prst="line">
          <a:avLst/>
        </a:prstGeom>
        <a:solidFill>
          <a:schemeClr val="accent2">
            <a:hueOff val="-1190752"/>
            <a:satOff val="-68668"/>
            <a:lumOff val="7059"/>
            <a:alphaOff val="0"/>
          </a:schemeClr>
        </a:solidFill>
        <a:ln w="12700" cap="flat" cmpd="sng" algn="ctr">
          <a:solidFill>
            <a:schemeClr val="accent2">
              <a:hueOff val="-1190752"/>
              <a:satOff val="-68668"/>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A004AA-8FB0-4E37-A5C9-D2B3A8FE2C37}">
      <dsp:nvSpPr>
        <dsp:cNvPr id="0" name=""/>
        <dsp:cNvSpPr/>
      </dsp:nvSpPr>
      <dsp:spPr>
        <a:xfrm>
          <a:off x="0" y="3827803"/>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'Product_Category_2': 31.0, </a:t>
          </a:r>
        </a:p>
      </dsp:txBody>
      <dsp:txXfrm>
        <a:off x="0" y="3827803"/>
        <a:ext cx="6492875" cy="425034"/>
      </dsp:txXfrm>
    </dsp:sp>
    <dsp:sp modelId="{E65AD9EC-0962-408F-AD3B-2C0586E645CA}">
      <dsp:nvSpPr>
        <dsp:cNvPr id="0" name=""/>
        <dsp:cNvSpPr/>
      </dsp:nvSpPr>
      <dsp:spPr>
        <a:xfrm>
          <a:off x="0" y="4252838"/>
          <a:ext cx="6492875" cy="0"/>
        </a:xfrm>
        <a:prstGeom prst="line">
          <a:avLst/>
        </a:prstGeom>
        <a:solidFill>
          <a:schemeClr val="accent2">
            <a:hueOff val="-1323057"/>
            <a:satOff val="-76298"/>
            <a:lumOff val="7844"/>
            <a:alphaOff val="0"/>
          </a:schemeClr>
        </a:solidFill>
        <a:ln w="12700" cap="flat" cmpd="sng" algn="ctr">
          <a:solidFill>
            <a:schemeClr val="accent2">
              <a:hueOff val="-1323057"/>
              <a:satOff val="-76298"/>
              <a:lumOff val="784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2A3784-C802-4DB7-BA81-3B66A1D03771}">
      <dsp:nvSpPr>
        <dsp:cNvPr id="0" name=""/>
        <dsp:cNvSpPr/>
      </dsp:nvSpPr>
      <dsp:spPr>
        <a:xfrm>
          <a:off x="0" y="4252838"/>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'Product_Category_3': 69.0, </a:t>
          </a:r>
        </a:p>
      </dsp:txBody>
      <dsp:txXfrm>
        <a:off x="0" y="4252838"/>
        <a:ext cx="6492875" cy="425034"/>
      </dsp:txXfrm>
    </dsp:sp>
    <dsp:sp modelId="{4BA833CD-E879-412B-8685-1066374ADFA3}">
      <dsp:nvSpPr>
        <dsp:cNvPr id="0" name=""/>
        <dsp:cNvSpPr/>
      </dsp:nvSpPr>
      <dsp:spPr>
        <a:xfrm>
          <a:off x="0" y="4677872"/>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3A0BFC-B8C4-482D-A814-B4C0D0821CA6}">
      <dsp:nvSpPr>
        <dsp:cNvPr id="0" name=""/>
        <dsp:cNvSpPr/>
      </dsp:nvSpPr>
      <dsp:spPr>
        <a:xfrm>
          <a:off x="0" y="4677872"/>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'Purchase': 0.0</a:t>
          </a:r>
        </a:p>
      </dsp:txBody>
      <dsp:txXfrm>
        <a:off x="0" y="4677872"/>
        <a:ext cx="6492875" cy="425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DDB030-2048-4F59-8ED1-99D0A2754B89}">
      <dsp:nvSpPr>
        <dsp:cNvPr id="0" name=""/>
        <dsp:cNvSpPr/>
      </dsp:nvSpPr>
      <dsp:spPr>
        <a:xfrm>
          <a:off x="0" y="680"/>
          <a:ext cx="626903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60E467-7A87-4AB6-BDEE-3A374FC77F43}">
      <dsp:nvSpPr>
        <dsp:cNvPr id="0" name=""/>
        <dsp:cNvSpPr/>
      </dsp:nvSpPr>
      <dsp:spPr>
        <a:xfrm>
          <a:off x="0" y="680"/>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Based on the Exploratory Data analysis we see that Products 1 and 5 are the most bought products.</a:t>
          </a:r>
        </a:p>
      </dsp:txBody>
      <dsp:txXfrm>
        <a:off x="0" y="680"/>
        <a:ext cx="6269038" cy="1114152"/>
      </dsp:txXfrm>
    </dsp:sp>
    <dsp:sp modelId="{477919A9-986C-4366-8D8A-FCE860784EC6}">
      <dsp:nvSpPr>
        <dsp:cNvPr id="0" name=""/>
        <dsp:cNvSpPr/>
      </dsp:nvSpPr>
      <dsp:spPr>
        <a:xfrm>
          <a:off x="0" y="1114833"/>
          <a:ext cx="6269038" cy="0"/>
        </a:xfrm>
        <a:prstGeom prst="line">
          <a:avLst/>
        </a:prstGeom>
        <a:solidFill>
          <a:schemeClr val="accent5">
            <a:hueOff val="-1838336"/>
            <a:satOff val="-2557"/>
            <a:lumOff val="-981"/>
            <a:alphaOff val="0"/>
          </a:schemeClr>
        </a:solidFill>
        <a:ln w="12700" cap="flat" cmpd="sng" algn="ctr">
          <a:solidFill>
            <a:schemeClr val="accent5">
              <a:hueOff val="-1838336"/>
              <a:satOff val="-2557"/>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5C8C86-7677-40DA-B710-D95F27EA12B4}">
      <dsp:nvSpPr>
        <dsp:cNvPr id="0" name=""/>
        <dsp:cNvSpPr/>
      </dsp:nvSpPr>
      <dsp:spPr>
        <a:xfrm>
          <a:off x="0" y="1114833"/>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Also products 13 to 18 are least bought.</a:t>
          </a:r>
        </a:p>
      </dsp:txBody>
      <dsp:txXfrm>
        <a:off x="0" y="1114833"/>
        <a:ext cx="6269038" cy="1114152"/>
      </dsp:txXfrm>
    </dsp:sp>
    <dsp:sp modelId="{82F21E86-7688-4AE6-BF7D-2E4871029479}">
      <dsp:nvSpPr>
        <dsp:cNvPr id="0" name=""/>
        <dsp:cNvSpPr/>
      </dsp:nvSpPr>
      <dsp:spPr>
        <a:xfrm>
          <a:off x="0" y="2228986"/>
          <a:ext cx="6269038" cy="0"/>
        </a:xfrm>
        <a:prstGeom prst="line">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EC0F4C-224E-43B7-B0D1-802206FFC847}">
      <dsp:nvSpPr>
        <dsp:cNvPr id="0" name=""/>
        <dsp:cNvSpPr/>
      </dsp:nvSpPr>
      <dsp:spPr>
        <a:xfrm>
          <a:off x="0" y="2228986"/>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All Product Category columns are useful for the analysis and the Products purchased can predict the Age of the customer and pricing too.</a:t>
          </a:r>
        </a:p>
      </dsp:txBody>
      <dsp:txXfrm>
        <a:off x="0" y="2228986"/>
        <a:ext cx="6269038" cy="1114152"/>
      </dsp:txXfrm>
    </dsp:sp>
    <dsp:sp modelId="{58675441-C73E-46AC-A92D-21EA09128A33}">
      <dsp:nvSpPr>
        <dsp:cNvPr id="0" name=""/>
        <dsp:cNvSpPr/>
      </dsp:nvSpPr>
      <dsp:spPr>
        <a:xfrm>
          <a:off x="0" y="3343138"/>
          <a:ext cx="6269038" cy="0"/>
        </a:xfrm>
        <a:prstGeom prst="line">
          <a:avLst/>
        </a:prstGeom>
        <a:solidFill>
          <a:schemeClr val="accent5">
            <a:hueOff val="-5515009"/>
            <a:satOff val="-7671"/>
            <a:lumOff val="-2942"/>
            <a:alphaOff val="0"/>
          </a:schemeClr>
        </a:solidFill>
        <a:ln w="12700" cap="flat" cmpd="sng" algn="ctr">
          <a:solidFill>
            <a:schemeClr val="accent5">
              <a:hueOff val="-5515009"/>
              <a:satOff val="-7671"/>
              <a:lumOff val="-294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413C2B-4335-42BF-A1B0-BA03AAAAC8E9}">
      <dsp:nvSpPr>
        <dsp:cNvPr id="0" name=""/>
        <dsp:cNvSpPr/>
      </dsp:nvSpPr>
      <dsp:spPr>
        <a:xfrm>
          <a:off x="0" y="3343138"/>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Occupation and Marital Status are also key columns to Predict Age of a Consumer.</a:t>
          </a:r>
        </a:p>
      </dsp:txBody>
      <dsp:txXfrm>
        <a:off x="0" y="3343138"/>
        <a:ext cx="6269038" cy="1114152"/>
      </dsp:txXfrm>
    </dsp:sp>
    <dsp:sp modelId="{5B09D428-4540-4092-8F4E-A9BB06C042BC}">
      <dsp:nvSpPr>
        <dsp:cNvPr id="0" name=""/>
        <dsp:cNvSpPr/>
      </dsp:nvSpPr>
      <dsp:spPr>
        <a:xfrm>
          <a:off x="0" y="4457291"/>
          <a:ext cx="6269038" cy="0"/>
        </a:xfrm>
        <a:prstGeom prst="line">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55F667-AB21-4E79-81E9-73C35B8D50FE}">
      <dsp:nvSpPr>
        <dsp:cNvPr id="0" name=""/>
        <dsp:cNvSpPr/>
      </dsp:nvSpPr>
      <dsp:spPr>
        <a:xfrm>
          <a:off x="0" y="4457291"/>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I’ll be transforming Product Category 2 and Product Category 3 columns as there are nulls in these columns.</a:t>
          </a:r>
        </a:p>
      </dsp:txBody>
      <dsp:txXfrm>
        <a:off x="0" y="4457291"/>
        <a:ext cx="6269038" cy="11141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A8582-7C0C-4B9C-9889-ABE46AE28685}">
      <dsp:nvSpPr>
        <dsp:cNvPr id="0" name=""/>
        <dsp:cNvSpPr/>
      </dsp:nvSpPr>
      <dsp:spPr>
        <a:xfrm>
          <a:off x="0" y="1802"/>
          <a:ext cx="6269038" cy="7680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98201E-ACCD-4913-BEC5-DE9E32B6662E}">
      <dsp:nvSpPr>
        <dsp:cNvPr id="0" name=""/>
        <dsp:cNvSpPr/>
      </dsp:nvSpPr>
      <dsp:spPr>
        <a:xfrm>
          <a:off x="232341" y="174618"/>
          <a:ext cx="422439" cy="4224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77A921-8E9C-4B33-9F18-34AF3DE2E233}">
      <dsp:nvSpPr>
        <dsp:cNvPr id="0" name=""/>
        <dsp:cNvSpPr/>
      </dsp:nvSpPr>
      <dsp:spPr>
        <a:xfrm>
          <a:off x="887122" y="1802"/>
          <a:ext cx="5381915" cy="768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88" tIns="81288" rIns="81288" bIns="81288" numCol="1" spcCol="1270" anchor="ctr" anchorCtr="0">
          <a:noAutofit/>
        </a:bodyPr>
        <a:lstStyle/>
        <a:p>
          <a:pPr marL="0" lvl="0" indent="0" algn="l" defTabSz="666750">
            <a:lnSpc>
              <a:spcPct val="100000"/>
            </a:lnSpc>
            <a:spcBef>
              <a:spcPct val="0"/>
            </a:spcBef>
            <a:spcAft>
              <a:spcPct val="35000"/>
            </a:spcAft>
            <a:buNone/>
          </a:pPr>
          <a:r>
            <a:rPr lang="en-US" sz="1500" kern="1200"/>
            <a:t>As per Exploratory Data Analysis we can see the Age is classified into 7 different Categories. </a:t>
          </a:r>
        </a:p>
      </dsp:txBody>
      <dsp:txXfrm>
        <a:off x="887122" y="1802"/>
        <a:ext cx="5381915" cy="768071"/>
      </dsp:txXfrm>
    </dsp:sp>
    <dsp:sp modelId="{72F2C133-35DD-419D-B5DE-BC4893A6A507}">
      <dsp:nvSpPr>
        <dsp:cNvPr id="0" name=""/>
        <dsp:cNvSpPr/>
      </dsp:nvSpPr>
      <dsp:spPr>
        <a:xfrm>
          <a:off x="0" y="961892"/>
          <a:ext cx="6269038" cy="7680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D566BB-4CB1-4B64-B29E-96127B3BF19C}">
      <dsp:nvSpPr>
        <dsp:cNvPr id="0" name=""/>
        <dsp:cNvSpPr/>
      </dsp:nvSpPr>
      <dsp:spPr>
        <a:xfrm>
          <a:off x="232341" y="1134708"/>
          <a:ext cx="422439" cy="4224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818E21-7B2B-451E-A6D6-2D31B8E84F1A}">
      <dsp:nvSpPr>
        <dsp:cNvPr id="0" name=""/>
        <dsp:cNvSpPr/>
      </dsp:nvSpPr>
      <dsp:spPr>
        <a:xfrm>
          <a:off x="887122" y="961892"/>
          <a:ext cx="5381915" cy="768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88" tIns="81288" rIns="81288" bIns="81288" numCol="1" spcCol="1270" anchor="ctr" anchorCtr="0">
          <a:noAutofit/>
        </a:bodyPr>
        <a:lstStyle/>
        <a:p>
          <a:pPr marL="0" lvl="0" indent="0" algn="l" defTabSz="666750">
            <a:lnSpc>
              <a:spcPct val="100000"/>
            </a:lnSpc>
            <a:spcBef>
              <a:spcPct val="0"/>
            </a:spcBef>
            <a:spcAft>
              <a:spcPct val="35000"/>
            </a:spcAft>
            <a:buNone/>
          </a:pPr>
          <a:r>
            <a:rPr lang="en-US" sz="1500" kern="1200"/>
            <a:t>As we are dealing with Categorical data we can safely say this is a Classification problem.</a:t>
          </a:r>
        </a:p>
      </dsp:txBody>
      <dsp:txXfrm>
        <a:off x="887122" y="961892"/>
        <a:ext cx="5381915" cy="768071"/>
      </dsp:txXfrm>
    </dsp:sp>
    <dsp:sp modelId="{304B07C5-CB6B-431F-85EA-AAB3FF226DBC}">
      <dsp:nvSpPr>
        <dsp:cNvPr id="0" name=""/>
        <dsp:cNvSpPr/>
      </dsp:nvSpPr>
      <dsp:spPr>
        <a:xfrm>
          <a:off x="0" y="1921981"/>
          <a:ext cx="6269038" cy="7680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F73919-1EBB-49DB-A026-EA931C40EA2C}">
      <dsp:nvSpPr>
        <dsp:cNvPr id="0" name=""/>
        <dsp:cNvSpPr/>
      </dsp:nvSpPr>
      <dsp:spPr>
        <a:xfrm>
          <a:off x="232341" y="2094797"/>
          <a:ext cx="422439" cy="4224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267503-F363-4662-9291-C0C1BB25EB98}">
      <dsp:nvSpPr>
        <dsp:cNvPr id="0" name=""/>
        <dsp:cNvSpPr/>
      </dsp:nvSpPr>
      <dsp:spPr>
        <a:xfrm>
          <a:off x="887122" y="1921981"/>
          <a:ext cx="5381915" cy="768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88" tIns="81288" rIns="81288" bIns="81288" numCol="1" spcCol="1270" anchor="ctr" anchorCtr="0">
          <a:noAutofit/>
        </a:bodyPr>
        <a:lstStyle/>
        <a:p>
          <a:pPr marL="0" lvl="0" indent="0" algn="l" defTabSz="666750">
            <a:lnSpc>
              <a:spcPct val="100000"/>
            </a:lnSpc>
            <a:spcBef>
              <a:spcPct val="0"/>
            </a:spcBef>
            <a:spcAft>
              <a:spcPct val="35000"/>
            </a:spcAft>
            <a:buNone/>
          </a:pPr>
          <a:r>
            <a:rPr lang="en-US" sz="1500" kern="1200"/>
            <a:t>I will start eliminating few columns which are non-numeric like </a:t>
          </a:r>
          <a:r>
            <a:rPr lang="en-US" sz="1500" i="1" kern="1200"/>
            <a:t>Product ID</a:t>
          </a:r>
          <a:r>
            <a:rPr lang="en-US" sz="1500" kern="1200"/>
            <a:t> and </a:t>
          </a:r>
          <a:r>
            <a:rPr lang="en-US" sz="1500" i="1" kern="1200"/>
            <a:t>Stay in Current City in Years</a:t>
          </a:r>
          <a:r>
            <a:rPr lang="en-US" sz="1500" kern="1200"/>
            <a:t>. </a:t>
          </a:r>
        </a:p>
      </dsp:txBody>
      <dsp:txXfrm>
        <a:off x="887122" y="1921981"/>
        <a:ext cx="5381915" cy="768071"/>
      </dsp:txXfrm>
    </dsp:sp>
    <dsp:sp modelId="{4EAFE6B1-66AB-4AE9-8221-3F5B6B3A1156}">
      <dsp:nvSpPr>
        <dsp:cNvPr id="0" name=""/>
        <dsp:cNvSpPr/>
      </dsp:nvSpPr>
      <dsp:spPr>
        <a:xfrm>
          <a:off x="0" y="2882071"/>
          <a:ext cx="6269038" cy="7680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2B105A-B51E-4129-AAE1-839FC611E5CF}">
      <dsp:nvSpPr>
        <dsp:cNvPr id="0" name=""/>
        <dsp:cNvSpPr/>
      </dsp:nvSpPr>
      <dsp:spPr>
        <a:xfrm>
          <a:off x="232341" y="3054887"/>
          <a:ext cx="422439" cy="4224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B11835-879E-4094-9417-98B3FDE74368}">
      <dsp:nvSpPr>
        <dsp:cNvPr id="0" name=""/>
        <dsp:cNvSpPr/>
      </dsp:nvSpPr>
      <dsp:spPr>
        <a:xfrm>
          <a:off x="887122" y="2882071"/>
          <a:ext cx="5381915" cy="768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88" tIns="81288" rIns="81288" bIns="81288" numCol="1" spcCol="1270" anchor="ctr" anchorCtr="0">
          <a:noAutofit/>
        </a:bodyPr>
        <a:lstStyle/>
        <a:p>
          <a:pPr marL="0" lvl="0" indent="0" algn="l" defTabSz="666750">
            <a:lnSpc>
              <a:spcPct val="100000"/>
            </a:lnSpc>
            <a:spcBef>
              <a:spcPct val="0"/>
            </a:spcBef>
            <a:spcAft>
              <a:spcPct val="35000"/>
            </a:spcAft>
            <a:buNone/>
          </a:pPr>
          <a:r>
            <a:rPr lang="en-US" sz="1500" kern="1200"/>
            <a:t>I’ll be performing Univariate Analysis to reduce the dimensionality, if necessary.</a:t>
          </a:r>
        </a:p>
      </dsp:txBody>
      <dsp:txXfrm>
        <a:off x="887122" y="2882071"/>
        <a:ext cx="5381915" cy="768071"/>
      </dsp:txXfrm>
    </dsp:sp>
    <dsp:sp modelId="{66EE5D26-D315-490A-910C-C299347317F4}">
      <dsp:nvSpPr>
        <dsp:cNvPr id="0" name=""/>
        <dsp:cNvSpPr/>
      </dsp:nvSpPr>
      <dsp:spPr>
        <a:xfrm>
          <a:off x="0" y="3842161"/>
          <a:ext cx="6269038" cy="7680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BBE1C8-7120-42E6-AEA5-3D4FCE37C25F}">
      <dsp:nvSpPr>
        <dsp:cNvPr id="0" name=""/>
        <dsp:cNvSpPr/>
      </dsp:nvSpPr>
      <dsp:spPr>
        <a:xfrm>
          <a:off x="232341" y="4014977"/>
          <a:ext cx="422439" cy="42243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D045A1-A076-44DC-8D59-40FC343311AB}">
      <dsp:nvSpPr>
        <dsp:cNvPr id="0" name=""/>
        <dsp:cNvSpPr/>
      </dsp:nvSpPr>
      <dsp:spPr>
        <a:xfrm>
          <a:off x="887122" y="3842161"/>
          <a:ext cx="5381915" cy="768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88" tIns="81288" rIns="81288" bIns="81288" numCol="1" spcCol="1270" anchor="ctr" anchorCtr="0">
          <a:noAutofit/>
        </a:bodyPr>
        <a:lstStyle/>
        <a:p>
          <a:pPr marL="0" lvl="0" indent="0" algn="l" defTabSz="666750">
            <a:lnSpc>
              <a:spcPct val="100000"/>
            </a:lnSpc>
            <a:spcBef>
              <a:spcPct val="0"/>
            </a:spcBef>
            <a:spcAft>
              <a:spcPct val="35000"/>
            </a:spcAft>
            <a:buNone/>
          </a:pPr>
          <a:r>
            <a:rPr lang="en-US" sz="1500" kern="1200"/>
            <a:t>I’ll clean the data starting with filling the gaps in Product Category 2 and Product Category 3 columns which has nulls in it.</a:t>
          </a:r>
        </a:p>
      </dsp:txBody>
      <dsp:txXfrm>
        <a:off x="887122" y="3842161"/>
        <a:ext cx="5381915" cy="768071"/>
      </dsp:txXfrm>
    </dsp:sp>
    <dsp:sp modelId="{DE51A527-17A4-44A2-8F84-5A224FFB8935}">
      <dsp:nvSpPr>
        <dsp:cNvPr id="0" name=""/>
        <dsp:cNvSpPr/>
      </dsp:nvSpPr>
      <dsp:spPr>
        <a:xfrm>
          <a:off x="0" y="4802250"/>
          <a:ext cx="6269038" cy="7680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C6B577-32CC-40EE-BBCA-5B056DAFE7FE}">
      <dsp:nvSpPr>
        <dsp:cNvPr id="0" name=""/>
        <dsp:cNvSpPr/>
      </dsp:nvSpPr>
      <dsp:spPr>
        <a:xfrm>
          <a:off x="232341" y="4975066"/>
          <a:ext cx="422439" cy="42243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B88B4A-1F30-4E17-9420-5912144976A7}">
      <dsp:nvSpPr>
        <dsp:cNvPr id="0" name=""/>
        <dsp:cNvSpPr/>
      </dsp:nvSpPr>
      <dsp:spPr>
        <a:xfrm>
          <a:off x="887122" y="4802250"/>
          <a:ext cx="5381915" cy="768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88" tIns="81288" rIns="81288" bIns="81288" numCol="1" spcCol="1270" anchor="ctr" anchorCtr="0">
          <a:noAutofit/>
        </a:bodyPr>
        <a:lstStyle/>
        <a:p>
          <a:pPr marL="0" lvl="0" indent="0" algn="l" defTabSz="666750">
            <a:lnSpc>
              <a:spcPct val="100000"/>
            </a:lnSpc>
            <a:spcBef>
              <a:spcPct val="0"/>
            </a:spcBef>
            <a:spcAft>
              <a:spcPct val="35000"/>
            </a:spcAft>
            <a:buNone/>
          </a:pPr>
          <a:r>
            <a:rPr lang="en-US" sz="1500" kern="1200"/>
            <a:t>As this is a Classification problem I’ll start with Decision Tree. If this model didn’t yield good results I’ll use Random Forest algorithm.</a:t>
          </a:r>
        </a:p>
      </dsp:txBody>
      <dsp:txXfrm>
        <a:off x="887122" y="4802250"/>
        <a:ext cx="5381915" cy="7680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11611-4B16-4DDC-B3B0-4DC60D2AE89A}">
      <dsp:nvSpPr>
        <dsp:cNvPr id="0" name=""/>
        <dsp:cNvSpPr/>
      </dsp:nvSpPr>
      <dsp:spPr>
        <a:xfrm>
          <a:off x="0" y="4353"/>
          <a:ext cx="6269038" cy="9272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30FB3E-738A-4F17-9E5E-769DB080918C}">
      <dsp:nvSpPr>
        <dsp:cNvPr id="0" name=""/>
        <dsp:cNvSpPr/>
      </dsp:nvSpPr>
      <dsp:spPr>
        <a:xfrm>
          <a:off x="280489" y="212981"/>
          <a:ext cx="509980" cy="5099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420FC4-5B8A-4A1C-90C9-05CC5D9193D3}">
      <dsp:nvSpPr>
        <dsp:cNvPr id="0" name=""/>
        <dsp:cNvSpPr/>
      </dsp:nvSpPr>
      <dsp:spPr>
        <a:xfrm>
          <a:off x="1070958" y="4353"/>
          <a:ext cx="5198079"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marL="0" lvl="0" indent="0" algn="l" defTabSz="755650">
            <a:lnSpc>
              <a:spcPct val="100000"/>
            </a:lnSpc>
            <a:spcBef>
              <a:spcPct val="0"/>
            </a:spcBef>
            <a:spcAft>
              <a:spcPct val="35000"/>
            </a:spcAft>
            <a:buNone/>
          </a:pPr>
          <a:r>
            <a:rPr lang="en-US" sz="1700" kern="1200"/>
            <a:t>Purchase mainly depends on different products we buy. So I’ll start my analysis with different Product Categories.</a:t>
          </a:r>
        </a:p>
      </dsp:txBody>
      <dsp:txXfrm>
        <a:off x="1070958" y="4353"/>
        <a:ext cx="5198079" cy="927236"/>
      </dsp:txXfrm>
    </dsp:sp>
    <dsp:sp modelId="{7BBAB067-F55E-428F-BCB9-11DEDBC877AC}">
      <dsp:nvSpPr>
        <dsp:cNvPr id="0" name=""/>
        <dsp:cNvSpPr/>
      </dsp:nvSpPr>
      <dsp:spPr>
        <a:xfrm>
          <a:off x="0" y="1163398"/>
          <a:ext cx="6269038" cy="9272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190904-934B-40DC-BACA-12048AF83FD8}">
      <dsp:nvSpPr>
        <dsp:cNvPr id="0" name=""/>
        <dsp:cNvSpPr/>
      </dsp:nvSpPr>
      <dsp:spPr>
        <a:xfrm>
          <a:off x="280489" y="1372026"/>
          <a:ext cx="509980" cy="5099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79F382-6CEB-4C5C-A491-7BDCC96870D0}">
      <dsp:nvSpPr>
        <dsp:cNvPr id="0" name=""/>
        <dsp:cNvSpPr/>
      </dsp:nvSpPr>
      <dsp:spPr>
        <a:xfrm>
          <a:off x="1070958" y="1163398"/>
          <a:ext cx="5198079"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marL="0" lvl="0" indent="0" algn="l" defTabSz="755650">
            <a:lnSpc>
              <a:spcPct val="100000"/>
            </a:lnSpc>
            <a:spcBef>
              <a:spcPct val="0"/>
            </a:spcBef>
            <a:spcAft>
              <a:spcPct val="35000"/>
            </a:spcAft>
            <a:buNone/>
          </a:pPr>
          <a:r>
            <a:rPr lang="en-US" sz="1700" kern="1200"/>
            <a:t>My features will be Product Category 1, Product Category 2, Product Category 3.</a:t>
          </a:r>
        </a:p>
      </dsp:txBody>
      <dsp:txXfrm>
        <a:off x="1070958" y="1163398"/>
        <a:ext cx="5198079" cy="927236"/>
      </dsp:txXfrm>
    </dsp:sp>
    <dsp:sp modelId="{A9FA5891-D9DF-4986-9158-6472B33B9A12}">
      <dsp:nvSpPr>
        <dsp:cNvPr id="0" name=""/>
        <dsp:cNvSpPr/>
      </dsp:nvSpPr>
      <dsp:spPr>
        <a:xfrm>
          <a:off x="0" y="2322444"/>
          <a:ext cx="6269038" cy="9272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530405-9F2A-47D0-AA75-AC5A1C680A6F}">
      <dsp:nvSpPr>
        <dsp:cNvPr id="0" name=""/>
        <dsp:cNvSpPr/>
      </dsp:nvSpPr>
      <dsp:spPr>
        <a:xfrm>
          <a:off x="280489" y="2531072"/>
          <a:ext cx="509980" cy="5099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FB0744-7D25-4376-97AA-819984DFC6E6}">
      <dsp:nvSpPr>
        <dsp:cNvPr id="0" name=""/>
        <dsp:cNvSpPr/>
      </dsp:nvSpPr>
      <dsp:spPr>
        <a:xfrm>
          <a:off x="1070958" y="2322444"/>
          <a:ext cx="5198079"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marL="0" lvl="0" indent="0" algn="l" defTabSz="755650">
            <a:lnSpc>
              <a:spcPct val="100000"/>
            </a:lnSpc>
            <a:spcBef>
              <a:spcPct val="0"/>
            </a:spcBef>
            <a:spcAft>
              <a:spcPct val="35000"/>
            </a:spcAft>
            <a:buNone/>
          </a:pPr>
          <a:r>
            <a:rPr lang="en-US" sz="1700" kern="1200"/>
            <a:t>I’ll clean the columns Product Category 2 and Product Category 3 to fill out the null values.</a:t>
          </a:r>
        </a:p>
      </dsp:txBody>
      <dsp:txXfrm>
        <a:off x="1070958" y="2322444"/>
        <a:ext cx="5198079" cy="927236"/>
      </dsp:txXfrm>
    </dsp:sp>
    <dsp:sp modelId="{118ACBAB-2C64-4D04-B32A-F14E7687EA80}">
      <dsp:nvSpPr>
        <dsp:cNvPr id="0" name=""/>
        <dsp:cNvSpPr/>
      </dsp:nvSpPr>
      <dsp:spPr>
        <a:xfrm>
          <a:off x="0" y="3481489"/>
          <a:ext cx="6269038" cy="9272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65B2A8-A3B1-49EB-9129-045CB0AD0269}">
      <dsp:nvSpPr>
        <dsp:cNvPr id="0" name=""/>
        <dsp:cNvSpPr/>
      </dsp:nvSpPr>
      <dsp:spPr>
        <a:xfrm>
          <a:off x="280489" y="3690118"/>
          <a:ext cx="509980" cy="5099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EE21E6-52EE-4EB1-AC0A-CC7AFCE9EAC1}">
      <dsp:nvSpPr>
        <dsp:cNvPr id="0" name=""/>
        <dsp:cNvSpPr/>
      </dsp:nvSpPr>
      <dsp:spPr>
        <a:xfrm>
          <a:off x="1070958" y="3481489"/>
          <a:ext cx="5198079"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marL="0" lvl="0" indent="0" algn="l" defTabSz="755650">
            <a:lnSpc>
              <a:spcPct val="100000"/>
            </a:lnSpc>
            <a:spcBef>
              <a:spcPct val="0"/>
            </a:spcBef>
            <a:spcAft>
              <a:spcPct val="35000"/>
            </a:spcAft>
            <a:buNone/>
          </a:pPr>
          <a:r>
            <a:rPr lang="en-US" sz="1700" kern="1200"/>
            <a:t>Calculating price/cost is a regression problem.</a:t>
          </a:r>
        </a:p>
      </dsp:txBody>
      <dsp:txXfrm>
        <a:off x="1070958" y="3481489"/>
        <a:ext cx="5198079" cy="927236"/>
      </dsp:txXfrm>
    </dsp:sp>
    <dsp:sp modelId="{FD48DA7E-49AB-4953-BB2C-B41E85ED16BA}">
      <dsp:nvSpPr>
        <dsp:cNvPr id="0" name=""/>
        <dsp:cNvSpPr/>
      </dsp:nvSpPr>
      <dsp:spPr>
        <a:xfrm>
          <a:off x="0" y="4640535"/>
          <a:ext cx="6269038" cy="9272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B98310-190D-48C8-BEA5-90AAFF0FA72D}">
      <dsp:nvSpPr>
        <dsp:cNvPr id="0" name=""/>
        <dsp:cNvSpPr/>
      </dsp:nvSpPr>
      <dsp:spPr>
        <a:xfrm>
          <a:off x="280489" y="4849163"/>
          <a:ext cx="509980" cy="5099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F0CC80-3D91-4E1E-B203-13A348F43EF4}">
      <dsp:nvSpPr>
        <dsp:cNvPr id="0" name=""/>
        <dsp:cNvSpPr/>
      </dsp:nvSpPr>
      <dsp:spPr>
        <a:xfrm>
          <a:off x="1070958" y="4640535"/>
          <a:ext cx="5198079"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marL="0" lvl="0" indent="0" algn="l" defTabSz="755650">
            <a:lnSpc>
              <a:spcPct val="100000"/>
            </a:lnSpc>
            <a:spcBef>
              <a:spcPct val="0"/>
            </a:spcBef>
            <a:spcAft>
              <a:spcPct val="35000"/>
            </a:spcAft>
            <a:buNone/>
          </a:pPr>
          <a:r>
            <a:rPr lang="en-US" sz="1700" kern="1200"/>
            <a:t>I’ll build my model using Linear Regression approach.</a:t>
          </a:r>
        </a:p>
      </dsp:txBody>
      <dsp:txXfrm>
        <a:off x="1070958" y="4640535"/>
        <a:ext cx="5198079" cy="9272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3DE69-B274-43F9-B156-773F5E1EC195}">
      <dsp:nvSpPr>
        <dsp:cNvPr id="0" name=""/>
        <dsp:cNvSpPr/>
      </dsp:nvSpPr>
      <dsp:spPr>
        <a:xfrm>
          <a:off x="0" y="4353"/>
          <a:ext cx="6269038" cy="92723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6EB352-01D7-409C-A92F-BAF564EBEF19}">
      <dsp:nvSpPr>
        <dsp:cNvPr id="0" name=""/>
        <dsp:cNvSpPr/>
      </dsp:nvSpPr>
      <dsp:spPr>
        <a:xfrm>
          <a:off x="280489" y="212981"/>
          <a:ext cx="509980" cy="5099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7F5941-16EA-4883-93AE-D0748FDF6544}">
      <dsp:nvSpPr>
        <dsp:cNvPr id="0" name=""/>
        <dsp:cNvSpPr/>
      </dsp:nvSpPr>
      <dsp:spPr>
        <a:xfrm>
          <a:off x="1070958" y="4353"/>
          <a:ext cx="5198079"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marL="0" lvl="0" indent="0" algn="l" defTabSz="755650">
            <a:lnSpc>
              <a:spcPct val="90000"/>
            </a:lnSpc>
            <a:spcBef>
              <a:spcPct val="0"/>
            </a:spcBef>
            <a:spcAft>
              <a:spcPct val="35000"/>
            </a:spcAft>
            <a:buNone/>
          </a:pPr>
          <a:r>
            <a:rPr lang="en-US" sz="1700" kern="1200"/>
            <a:t>I’ve taken 80% as training data and 20 % as test data. </a:t>
          </a:r>
        </a:p>
      </dsp:txBody>
      <dsp:txXfrm>
        <a:off x="1070958" y="4353"/>
        <a:ext cx="5198079" cy="927236"/>
      </dsp:txXfrm>
    </dsp:sp>
    <dsp:sp modelId="{FFA888DC-03DB-4F9A-853E-776EF5FA0E19}">
      <dsp:nvSpPr>
        <dsp:cNvPr id="0" name=""/>
        <dsp:cNvSpPr/>
      </dsp:nvSpPr>
      <dsp:spPr>
        <a:xfrm>
          <a:off x="0" y="1163398"/>
          <a:ext cx="6269038" cy="92723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444CE4-5480-430C-9BA0-87ABBEB9A3EB}">
      <dsp:nvSpPr>
        <dsp:cNvPr id="0" name=""/>
        <dsp:cNvSpPr/>
      </dsp:nvSpPr>
      <dsp:spPr>
        <a:xfrm>
          <a:off x="280489" y="1372026"/>
          <a:ext cx="509980" cy="5099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37208C-DCE0-4603-9D82-AD7F0AE4F562}">
      <dsp:nvSpPr>
        <dsp:cNvPr id="0" name=""/>
        <dsp:cNvSpPr/>
      </dsp:nvSpPr>
      <dsp:spPr>
        <a:xfrm>
          <a:off x="1070958" y="1163398"/>
          <a:ext cx="5198079"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marL="0" lvl="0" indent="0" algn="l" defTabSz="755650">
            <a:lnSpc>
              <a:spcPct val="90000"/>
            </a:lnSpc>
            <a:spcBef>
              <a:spcPct val="0"/>
            </a:spcBef>
            <a:spcAft>
              <a:spcPct val="35000"/>
            </a:spcAft>
            <a:buNone/>
          </a:pPr>
          <a:r>
            <a:rPr lang="en-US" sz="1700" kern="1200"/>
            <a:t>For both Classification and Regression problems I’ve considered columns with only Numerical data.</a:t>
          </a:r>
        </a:p>
      </dsp:txBody>
      <dsp:txXfrm>
        <a:off x="1070958" y="1163398"/>
        <a:ext cx="5198079" cy="927236"/>
      </dsp:txXfrm>
    </dsp:sp>
    <dsp:sp modelId="{31CABD02-7550-40CC-8116-FB84DBBFF10C}">
      <dsp:nvSpPr>
        <dsp:cNvPr id="0" name=""/>
        <dsp:cNvSpPr/>
      </dsp:nvSpPr>
      <dsp:spPr>
        <a:xfrm>
          <a:off x="0" y="2322444"/>
          <a:ext cx="6269038" cy="92723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B0817B-ED07-4A5E-92F4-798689660B28}">
      <dsp:nvSpPr>
        <dsp:cNvPr id="0" name=""/>
        <dsp:cNvSpPr/>
      </dsp:nvSpPr>
      <dsp:spPr>
        <a:xfrm>
          <a:off x="280489" y="2531072"/>
          <a:ext cx="509980" cy="5099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AD3277-1ECD-4A8B-B628-2EA59824B7BA}">
      <dsp:nvSpPr>
        <dsp:cNvPr id="0" name=""/>
        <dsp:cNvSpPr/>
      </dsp:nvSpPr>
      <dsp:spPr>
        <a:xfrm>
          <a:off x="1070958" y="2322444"/>
          <a:ext cx="5198079"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marL="0" lvl="0" indent="0" algn="l" defTabSz="755650">
            <a:lnSpc>
              <a:spcPct val="90000"/>
            </a:lnSpc>
            <a:spcBef>
              <a:spcPct val="0"/>
            </a:spcBef>
            <a:spcAft>
              <a:spcPct val="35000"/>
            </a:spcAft>
            <a:buNone/>
          </a:pPr>
          <a:r>
            <a:rPr lang="en-US" sz="1700" kern="1200"/>
            <a:t>I’ve trained the Classification model using Decision Tree and Regression model using Linear Regression.</a:t>
          </a:r>
        </a:p>
      </dsp:txBody>
      <dsp:txXfrm>
        <a:off x="1070958" y="2322444"/>
        <a:ext cx="5198079" cy="927236"/>
      </dsp:txXfrm>
    </dsp:sp>
    <dsp:sp modelId="{E7B1EE6D-B174-447B-AB50-05AF166A775F}">
      <dsp:nvSpPr>
        <dsp:cNvPr id="0" name=""/>
        <dsp:cNvSpPr/>
      </dsp:nvSpPr>
      <dsp:spPr>
        <a:xfrm>
          <a:off x="0" y="3481489"/>
          <a:ext cx="6269038" cy="92723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8F99E7-2602-4792-93D6-84EEB3513E09}">
      <dsp:nvSpPr>
        <dsp:cNvPr id="0" name=""/>
        <dsp:cNvSpPr/>
      </dsp:nvSpPr>
      <dsp:spPr>
        <a:xfrm>
          <a:off x="280489" y="3690118"/>
          <a:ext cx="509980" cy="5099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06BEDC-021C-43E9-AA1C-A7CD15069B2F}">
      <dsp:nvSpPr>
        <dsp:cNvPr id="0" name=""/>
        <dsp:cNvSpPr/>
      </dsp:nvSpPr>
      <dsp:spPr>
        <a:xfrm>
          <a:off x="1070958" y="3481489"/>
          <a:ext cx="5198079"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marL="0" lvl="0" indent="0" algn="l" defTabSz="755650">
            <a:lnSpc>
              <a:spcPct val="90000"/>
            </a:lnSpc>
            <a:spcBef>
              <a:spcPct val="0"/>
            </a:spcBef>
            <a:spcAft>
              <a:spcPct val="35000"/>
            </a:spcAft>
            <a:buNone/>
          </a:pPr>
          <a:r>
            <a:rPr lang="en-US" sz="1700" kern="1200"/>
            <a:t>I’ve used Accuracy score and confusion matrix to calculate Accuracy of the model and also show the TP, TN, FP, FN.</a:t>
          </a:r>
        </a:p>
      </dsp:txBody>
      <dsp:txXfrm>
        <a:off x="1070958" y="3481489"/>
        <a:ext cx="5198079" cy="927236"/>
      </dsp:txXfrm>
    </dsp:sp>
    <dsp:sp modelId="{541F0014-BA08-4A82-8D75-B3228AE0F9BB}">
      <dsp:nvSpPr>
        <dsp:cNvPr id="0" name=""/>
        <dsp:cNvSpPr/>
      </dsp:nvSpPr>
      <dsp:spPr>
        <a:xfrm>
          <a:off x="0" y="4640535"/>
          <a:ext cx="6269038" cy="92723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CD5AB3-BD9A-4CE3-9DE0-0313DE60173E}">
      <dsp:nvSpPr>
        <dsp:cNvPr id="0" name=""/>
        <dsp:cNvSpPr/>
      </dsp:nvSpPr>
      <dsp:spPr>
        <a:xfrm>
          <a:off x="280489" y="4849163"/>
          <a:ext cx="509980" cy="5099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52CB7A-7E0E-4720-90DB-CA71A5254577}">
      <dsp:nvSpPr>
        <dsp:cNvPr id="0" name=""/>
        <dsp:cNvSpPr/>
      </dsp:nvSpPr>
      <dsp:spPr>
        <a:xfrm>
          <a:off x="1070958" y="4640535"/>
          <a:ext cx="5198079"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marL="0" lvl="0" indent="0" algn="l" defTabSz="755650">
            <a:lnSpc>
              <a:spcPct val="90000"/>
            </a:lnSpc>
            <a:spcBef>
              <a:spcPct val="0"/>
            </a:spcBef>
            <a:spcAft>
              <a:spcPct val="35000"/>
            </a:spcAft>
            <a:buNone/>
          </a:pPr>
          <a:r>
            <a:rPr lang="en-US" sz="1700" kern="1200" dirty="0"/>
            <a:t>I didn’t encounter overfitting in this particular data set. If I had, I’ll start reducing more dimensions to get the best output.</a:t>
          </a:r>
        </a:p>
      </dsp:txBody>
      <dsp:txXfrm>
        <a:off x="1070958" y="4640535"/>
        <a:ext cx="5198079" cy="92723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9AB137-73FE-4568-9C9F-FFCFA09B7B9D}" type="datetimeFigureOut">
              <a:rPr lang="en-US" smtClean="0"/>
              <a:t>4/13/2019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3C7857-DFC6-4456-BC14-F3D6782CBA71}" type="slidenum">
              <a:rPr lang="en-US" smtClean="0"/>
              <a:t>‹#›</a:t>
            </a:fld>
            <a:endParaRPr lang="en-US"/>
          </a:p>
        </p:txBody>
      </p:sp>
    </p:spTree>
    <p:extLst>
      <p:ext uri="{BB962C8B-B14F-4D97-AF65-F5344CB8AC3E}">
        <p14:creationId xmlns:p14="http://schemas.microsoft.com/office/powerpoint/2010/main" val="139658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C2A65E4-A2FF-4271-A7A3-6D189A087CE8}"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1205064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2A65E4-A2FF-4271-A7A3-6D189A087CE8}"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2713375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2A65E4-A2FF-4271-A7A3-6D189A087CE8}"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1544880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endParaRPr lang="en-US" dirty="0"/>
          </a:p>
        </p:txBody>
      </p:sp>
      <p:sp>
        <p:nvSpPr>
          <p:cNvPr id="5"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
        <p:nvSpPr>
          <p:cNvPr id="7" name="Text Placeholder 2"/>
          <p:cNvSpPr>
            <a:spLocks noGrp="1"/>
          </p:cNvSpPr>
          <p:nvPr>
            <p:ph idx="1"/>
          </p:nvPr>
        </p:nvSpPr>
        <p:spPr>
          <a:xfrm>
            <a:off x="538347" y="924945"/>
            <a:ext cx="11348852" cy="4525963"/>
          </a:xfrm>
          <a:prstGeom prst="rect">
            <a:avLst/>
          </a:prstGeom>
        </p:spPr>
        <p:txBody>
          <a:bodyPr vert="horz" lIns="68580" tIns="34290" rIns="6858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Tree>
    <p:extLst>
      <p:ext uri="{BB962C8B-B14F-4D97-AF65-F5344CB8AC3E}">
        <p14:creationId xmlns:p14="http://schemas.microsoft.com/office/powerpoint/2010/main" val="4077572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p>
        </p:txBody>
      </p:sp>
      <p:sp>
        <p:nvSpPr>
          <p:cNvPr id="4"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2320365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756205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Table Placeholder 2"/>
          <p:cNvSpPr>
            <a:spLocks noGrp="1"/>
          </p:cNvSpPr>
          <p:nvPr>
            <p:ph type="tbl" idx="1"/>
          </p:nvPr>
        </p:nvSpPr>
        <p:spPr>
          <a:xfrm>
            <a:off x="684405" y="1190626"/>
            <a:ext cx="11161184" cy="1323975"/>
          </a:xfrm>
          <a:ln>
            <a:solidFill>
              <a:schemeClr val="bg1"/>
            </a:solidFill>
          </a:ln>
        </p:spPr>
        <p:txBody>
          <a:bodyPr/>
          <a:lstStyle>
            <a:lvl1pPr>
              <a:buNone/>
              <a:defRPr>
                <a:solidFill>
                  <a:schemeClr val="bg1"/>
                </a:solidFill>
              </a:defRPr>
            </a:lvl1pPr>
          </a:lstStyle>
          <a:p>
            <a:pPr lvl="0"/>
            <a:r>
              <a:rPr lang="en-US" noProof="0" dirty="0"/>
              <a:t>Click icon to add table</a:t>
            </a:r>
          </a:p>
        </p:txBody>
      </p:sp>
      <p:sp>
        <p:nvSpPr>
          <p:cNvPr id="5"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1989317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Separator Slide 6">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4" y="0"/>
            <a:ext cx="12192000" cy="6858000"/>
          </a:xfrm>
          <a:prstGeom prst="rect">
            <a:avLst/>
          </a:prstGeom>
          <a:gradFill>
            <a:gsLst>
              <a:gs pos="100000">
                <a:schemeClr val="tx1"/>
              </a:gs>
              <a:gs pos="100000">
                <a:schemeClr val="accent6">
                  <a:lumMod val="75000"/>
                  <a:lumOff val="25000"/>
                </a:schemeClr>
              </a:gs>
            </a:gsLst>
            <a:lin ang="9120000" scaled="0"/>
          </a:gradFill>
          <a:ln w="9525" cap="flat" cmpd="sng" algn="ctr">
            <a:noFill/>
            <a:prstDash val="solid"/>
          </a:ln>
          <a:effectLst/>
        </p:spPr>
        <p:txBody>
          <a:bodyPr lIns="91440" tIns="45720" rIns="91440" bIns="45720" rtlCol="0" anchor="ctr"/>
          <a:lstStyle/>
          <a:p>
            <a:pPr algn="ctr" defTabSz="914377"/>
            <a:endParaRPr lang="en-US" sz="1867" kern="0" dirty="0">
              <a:solidFill>
                <a:sysClr val="window" lastClr="FFFFFF"/>
              </a:solidFill>
            </a:endParaRPr>
          </a:p>
        </p:txBody>
      </p:sp>
      <p:sp>
        <p:nvSpPr>
          <p:cNvPr id="2" name="Title 1"/>
          <p:cNvSpPr>
            <a:spLocks noGrp="1"/>
          </p:cNvSpPr>
          <p:nvPr>
            <p:ph type="ctrTitle"/>
          </p:nvPr>
        </p:nvSpPr>
        <p:spPr>
          <a:xfrm>
            <a:off x="508004" y="2702817"/>
            <a:ext cx="8229600" cy="753608"/>
          </a:xfrm>
          <a:prstGeom prst="rect">
            <a:avLst/>
          </a:prstGeom>
        </p:spPr>
        <p:txBody>
          <a:bodyPr lIns="68580" tIns="34290" rIns="68580" bIns="34290" anchor="t">
            <a:noAutofit/>
          </a:bodyPr>
          <a:lstStyle>
            <a:lvl1pPr algn="l">
              <a:defRPr sz="3067">
                <a:solidFill>
                  <a:schemeClr val="bg1"/>
                </a:solidFill>
                <a:latin typeface="Calibri" panose="020F0502020204030204" pitchFamily="34" charset="0"/>
              </a:defRPr>
            </a:lvl1pPr>
          </a:lstStyle>
          <a:p>
            <a:r>
              <a:rPr lang="en-US"/>
              <a:t>Click to edit Master title style</a:t>
            </a:r>
            <a:endParaRPr lang="en-US" dirty="0"/>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737499" y="5137516"/>
            <a:ext cx="2454503" cy="1125173"/>
          </a:xfrm>
          <a:prstGeom prst="rect">
            <a:avLst/>
          </a:prstGeom>
        </p:spPr>
      </p:pic>
      <p:grpSp>
        <p:nvGrpSpPr>
          <p:cNvPr id="14" name="Group 13"/>
          <p:cNvGrpSpPr/>
          <p:nvPr/>
        </p:nvGrpSpPr>
        <p:grpSpPr>
          <a:xfrm>
            <a:off x="381006" y="257176"/>
            <a:ext cx="11507764" cy="424339"/>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pPr defTabSz="914377"/>
              <a:endParaRPr lang="en-US" sz="2489" dirty="0">
                <a:solidFill>
                  <a:srgbClr val="000000"/>
                </a:solidFill>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377"/>
                <a:endParaRPr lang="en-US" sz="2489" dirty="0">
                  <a:solidFill>
                    <a:srgbClr val="FFFFFF"/>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377"/>
                <a:endParaRPr lang="en-US" sz="2489" dirty="0">
                  <a:solidFill>
                    <a:srgbClr val="FFFFFF"/>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377"/>
                <a:endParaRPr lang="en-US" sz="2489" dirty="0">
                  <a:solidFill>
                    <a:srgbClr val="FFFFFF"/>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defTabSz="914354">
                <a:defRPr/>
              </a:pPr>
              <a:endParaRPr lang="en-US" sz="1867" kern="0" dirty="0">
                <a:solidFill>
                  <a:srgbClr val="FFFFFF"/>
                </a:solidFill>
                <a:latin typeface="Myriad Pro"/>
              </a:endParaRPr>
            </a:p>
          </p:txBody>
        </p:sp>
      </p:grpSp>
    </p:spTree>
    <p:extLst>
      <p:ext uri="{BB962C8B-B14F-4D97-AF65-F5344CB8AC3E}">
        <p14:creationId xmlns:p14="http://schemas.microsoft.com/office/powerpoint/2010/main" val="2101769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Slide with Date Format">
    <p:spTree>
      <p:nvGrpSpPr>
        <p:cNvPr id="1" name=""/>
        <p:cNvGrpSpPr/>
        <p:nvPr/>
      </p:nvGrpSpPr>
      <p:grpSpPr>
        <a:xfrm>
          <a:off x="0" y="0"/>
          <a:ext cx="0" cy="0"/>
          <a:chOff x="0" y="0"/>
          <a:chExt cx="0" cy="0"/>
        </a:xfrm>
      </p:grpSpPr>
      <p:pic>
        <p:nvPicPr>
          <p:cNvPr id="14" name="Picture Placeholder 14">
            <a:extLst>
              <a:ext uri="{FF2B5EF4-FFF2-40B4-BE49-F238E27FC236}">
                <a16:creationId xmlns:a16="http://schemas.microsoft.com/office/drawing/2014/main" id="{218C6D89-C33B-BC44-98E8-B89AE80BD58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t="5539" b="5539"/>
          <a:stretch>
            <a:fillRect/>
          </a:stretch>
        </p:blipFill>
        <p:spPr>
          <a:xfrm>
            <a:off x="1" y="1127760"/>
            <a:ext cx="12191999" cy="5730240"/>
          </a:xfrm>
          <a:prstGeom prst="rect">
            <a:avLst/>
          </a:prstGeom>
        </p:spPr>
      </p:pic>
      <p:sp>
        <p:nvSpPr>
          <p:cNvPr id="2" name="Title 1"/>
          <p:cNvSpPr>
            <a:spLocks noGrp="1"/>
          </p:cNvSpPr>
          <p:nvPr>
            <p:ph type="ctrTitle"/>
          </p:nvPr>
        </p:nvSpPr>
        <p:spPr>
          <a:xfrm>
            <a:off x="7954773" y="2080611"/>
            <a:ext cx="5228376" cy="530352"/>
          </a:xfrm>
        </p:spPr>
        <p:txBody>
          <a:bodyPr>
            <a:noAutofit/>
          </a:bodyPr>
          <a:lstStyle>
            <a:lvl1pPr algn="l">
              <a:defRPr sz="3067">
                <a:solidFill>
                  <a:schemeClr val="tx2"/>
                </a:solidFill>
                <a:latin typeface="+mj-lt"/>
              </a:defRPr>
            </a:lvl1pPr>
          </a:lstStyle>
          <a:p>
            <a:r>
              <a:rPr lang="en-US" dirty="0"/>
              <a:t>Click to edit Master title style</a:t>
            </a:r>
          </a:p>
        </p:txBody>
      </p:sp>
      <p:sp>
        <p:nvSpPr>
          <p:cNvPr id="3" name="Subtitle 2"/>
          <p:cNvSpPr>
            <a:spLocks noGrp="1"/>
          </p:cNvSpPr>
          <p:nvPr>
            <p:ph type="subTitle" idx="1"/>
          </p:nvPr>
        </p:nvSpPr>
        <p:spPr>
          <a:xfrm>
            <a:off x="7954773" y="2675800"/>
            <a:ext cx="5228376" cy="457200"/>
          </a:xfrm>
        </p:spPr>
        <p:txBody>
          <a:bodyPr>
            <a:noAutofit/>
          </a:bodyPr>
          <a:lstStyle>
            <a:lvl1pPr marL="0" indent="0" algn="l">
              <a:buNone/>
              <a:defRPr sz="2400">
                <a:solidFill>
                  <a:schemeClr val="tx2"/>
                </a:solidFill>
                <a:latin typeface="+mj-lt"/>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17" name="Rectangle 16"/>
          <p:cNvSpPr/>
          <p:nvPr userDrawn="1"/>
        </p:nvSpPr>
        <p:spPr>
          <a:xfrm>
            <a:off x="0" y="0"/>
            <a:ext cx="12192000" cy="11684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1867">
              <a:solidFill>
                <a:prstClr val="white"/>
              </a:solidFill>
            </a:endParaRPr>
          </a:p>
        </p:txBody>
      </p:sp>
      <p:pic>
        <p:nvPicPr>
          <p:cNvPr id="4" name="Picture 3"/>
          <p:cNvPicPr>
            <a:picLocks noChangeAspect="1"/>
          </p:cNvPicPr>
          <p:nvPr userDrawn="1"/>
        </p:nvPicPr>
        <p:blipFill rotWithShape="1">
          <a:blip r:embed="rId3" cstate="print">
            <a:extLst>
              <a:ext uri="{28A0092B-C50C-407E-A947-70E740481C1C}">
                <a14:useLocalDpi xmlns:a14="http://schemas.microsoft.com/office/drawing/2010/main" val="0"/>
              </a:ext>
            </a:extLst>
          </a:blip>
          <a:srcRect r="29500"/>
          <a:stretch/>
        </p:blipFill>
        <p:spPr>
          <a:xfrm>
            <a:off x="1" y="-91440"/>
            <a:ext cx="8595360" cy="1247648"/>
          </a:xfrm>
          <a:prstGeom prst="rect">
            <a:avLst/>
          </a:prstGeom>
        </p:spPr>
      </p:pic>
      <p:sp>
        <p:nvSpPr>
          <p:cNvPr id="10" name="Text Placeholder 5"/>
          <p:cNvSpPr>
            <a:spLocks noGrp="1"/>
          </p:cNvSpPr>
          <p:nvPr>
            <p:ph type="body" sz="quarter" idx="11" hasCustomPrompt="1"/>
          </p:nvPr>
        </p:nvSpPr>
        <p:spPr>
          <a:xfrm>
            <a:off x="126461" y="6350448"/>
            <a:ext cx="2475555" cy="402347"/>
          </a:xfrm>
        </p:spPr>
        <p:txBody>
          <a:bodyPr>
            <a:noAutofit/>
          </a:bodyPr>
          <a:lstStyle>
            <a:lvl1pPr marL="0" indent="0">
              <a:buNone/>
              <a:defRPr sz="1867">
                <a:solidFill>
                  <a:schemeClr val="bg1">
                    <a:lumMod val="50000"/>
                  </a:schemeClr>
                </a:solidFill>
                <a:latin typeface="+mj-lt"/>
              </a:defRPr>
            </a:lvl1pPr>
          </a:lstStyle>
          <a:p>
            <a:pPr lvl="0"/>
            <a:r>
              <a:rPr lang="en-US" dirty="0"/>
              <a:t>Insert Date</a:t>
            </a:r>
          </a:p>
        </p:txBody>
      </p:sp>
      <p:sp>
        <p:nvSpPr>
          <p:cNvPr id="11" name="TextBox 10"/>
          <p:cNvSpPr txBox="1"/>
          <p:nvPr userDrawn="1"/>
        </p:nvSpPr>
        <p:spPr>
          <a:xfrm>
            <a:off x="9128723" y="6468940"/>
            <a:ext cx="2860077" cy="235898"/>
          </a:xfrm>
          <a:prstGeom prst="rect">
            <a:avLst/>
          </a:prstGeom>
          <a:noFill/>
        </p:spPr>
        <p:txBody>
          <a:bodyPr wrap="none" rtlCol="0">
            <a:spAutoFit/>
          </a:bodyPr>
          <a:lstStyle/>
          <a:p>
            <a:pPr algn="r" defTabSz="914377"/>
            <a:r>
              <a:rPr lang="en-US" sz="933" dirty="0">
                <a:solidFill>
                  <a:prstClr val="white">
                    <a:lumMod val="50000"/>
                  </a:prstClr>
                </a:solidFill>
              </a:rPr>
              <a:t>|   Copyright © 2018 Tata Consultancy Services Limited</a:t>
            </a:r>
          </a:p>
        </p:txBody>
      </p:sp>
      <p:sp>
        <p:nvSpPr>
          <p:cNvPr id="12" name="Text Placeholder 4"/>
          <p:cNvSpPr>
            <a:spLocks noGrp="1"/>
          </p:cNvSpPr>
          <p:nvPr>
            <p:ph type="body" sz="quarter" idx="14" hasCustomPrompt="1"/>
          </p:nvPr>
        </p:nvSpPr>
        <p:spPr>
          <a:xfrm>
            <a:off x="6146800" y="6498799"/>
            <a:ext cx="3048000" cy="20320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pic>
        <p:nvPicPr>
          <p:cNvPr id="15" name="Picture 14"/>
          <p:cNvPicPr>
            <a:picLocks noChangeAspect="1"/>
          </p:cNvPicPr>
          <p:nvPr userDrawn="1"/>
        </p:nvPicPr>
        <p:blipFill rotWithShape="1">
          <a:blip r:embed="rId3" cstate="print">
            <a:extLst>
              <a:ext uri="{28A0092B-C50C-407E-A947-70E740481C1C}">
                <a14:useLocalDpi xmlns:a14="http://schemas.microsoft.com/office/drawing/2010/main" val="0"/>
              </a:ext>
            </a:extLst>
          </a:blip>
          <a:srcRect l="86000" b="10423"/>
          <a:stretch/>
        </p:blipFill>
        <p:spPr>
          <a:xfrm>
            <a:off x="10485121" y="10160"/>
            <a:ext cx="1706879" cy="1117600"/>
          </a:xfrm>
          <a:prstGeom prst="rect">
            <a:avLst/>
          </a:prstGeom>
        </p:spPr>
      </p:pic>
    </p:spTree>
    <p:extLst>
      <p:ext uri="{BB962C8B-B14F-4D97-AF65-F5344CB8AC3E}">
        <p14:creationId xmlns:p14="http://schemas.microsoft.com/office/powerpoint/2010/main" val="461721858"/>
      </p:ext>
    </p:extLst>
  </p:cSld>
  <p:clrMapOvr>
    <a:masterClrMapping/>
  </p:clrMapOvr>
  <p:extLst mod="1">
    <p:ext uri="{DCECCB84-F9BA-43D5-87BE-67443E8EF086}">
      <p15:sldGuideLst xmlns:p15="http://schemas.microsoft.com/office/powerpoint/2012/main">
        <p15:guide id="1" orient="horz" pos="2160">
          <p15:clr>
            <a:srgbClr val="FBAE40"/>
          </p15:clr>
        </p15:guide>
        <p15:guide id="2" pos="741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a:xfrm rot="5400000">
            <a:off x="10155642" y="1790703"/>
            <a:ext cx="990599" cy="304799"/>
          </a:xfrm>
          <a:prstGeom prst="rect">
            <a:avLst/>
          </a:prstGeom>
        </p:spPr>
        <p:txBody>
          <a:bodyPr/>
          <a:lstStyle/>
          <a:p>
            <a:pPr defTabSz="914377"/>
            <a:endParaRPr lang="en-US" sz="1867" dirty="0">
              <a:solidFill>
                <a:srgbClr val="000000"/>
              </a:solidFill>
            </a:endParaRPr>
          </a:p>
        </p:txBody>
      </p:sp>
      <p:sp>
        <p:nvSpPr>
          <p:cNvPr id="5" name="Footer Placeholder 2"/>
          <p:cNvSpPr>
            <a:spLocks noGrp="1"/>
          </p:cNvSpPr>
          <p:nvPr>
            <p:ph type="ftr" sz="quarter" idx="11"/>
          </p:nvPr>
        </p:nvSpPr>
        <p:spPr>
          <a:xfrm rot="5400000">
            <a:off x="8951573" y="3225300"/>
            <a:ext cx="3859795" cy="304801"/>
          </a:xfrm>
          <a:prstGeom prst="rect">
            <a:avLst/>
          </a:prstGeom>
        </p:spPr>
        <p:txBody>
          <a:bodyPr/>
          <a:lstStyle/>
          <a:p>
            <a:pPr defTabSz="914377"/>
            <a:r>
              <a:rPr lang="en-US" sz="1867">
                <a:solidFill>
                  <a:srgbClr val="000000"/>
                </a:solidFill>
              </a:rPr>
              <a:t>CASE Automotive Business: The Future Manufacturing Enterprise</a:t>
            </a:r>
            <a:endParaRPr lang="en-US" sz="1867" dirty="0">
              <a:solidFill>
                <a:srgbClr val="000000"/>
              </a:solidFill>
            </a:endParaRPr>
          </a:p>
        </p:txBody>
      </p:sp>
      <p:sp>
        <p:nvSpPr>
          <p:cNvPr id="6" name="Slide Number Placeholder 3"/>
          <p:cNvSpPr>
            <a:spLocks noGrp="1"/>
          </p:cNvSpPr>
          <p:nvPr>
            <p:ph type="sldNum" sz="quarter" idx="12"/>
          </p:nvPr>
        </p:nvSpPr>
        <p:spPr>
          <a:xfrm>
            <a:off x="10352543" y="295731"/>
            <a:ext cx="838199" cy="767687"/>
          </a:xfrm>
          <a:prstGeom prst="rect">
            <a:avLst/>
          </a:prstGeom>
        </p:spPr>
        <p:txBody>
          <a:bodyPr/>
          <a:lstStyle/>
          <a:p>
            <a:pPr defTabSz="914377"/>
            <a:fld id="{D57F1E4F-1CFF-5643-939E-02111984F565}" type="slidenum">
              <a:rPr lang="en-US" sz="1867" smtClean="0">
                <a:solidFill>
                  <a:srgbClr val="000000"/>
                </a:solidFill>
              </a:rPr>
              <a:pPr defTabSz="914377"/>
              <a:t>‹#›</a:t>
            </a:fld>
            <a:endParaRPr lang="en-US" sz="1867" dirty="0">
              <a:solidFill>
                <a:srgbClr val="000000"/>
              </a:solidFill>
            </a:endParaRPr>
          </a:p>
        </p:txBody>
      </p:sp>
    </p:spTree>
    <p:extLst>
      <p:ext uri="{BB962C8B-B14F-4D97-AF65-F5344CB8AC3E}">
        <p14:creationId xmlns:p14="http://schemas.microsoft.com/office/powerpoint/2010/main" val="20908667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defTabSz="914377"/>
            <a:endParaRPr lang="en-US" sz="1867" dirty="0">
              <a:solidFill>
                <a:prstClr val="black">
                  <a:tint val="75000"/>
                </a:prstClr>
              </a:solidFill>
            </a:endParaRPr>
          </a:p>
        </p:txBody>
      </p:sp>
      <p:sp>
        <p:nvSpPr>
          <p:cNvPr id="4" name="Slide Number Placeholder 8"/>
          <p:cNvSpPr>
            <a:spLocks noGrp="1"/>
          </p:cNvSpPr>
          <p:nvPr>
            <p:ph type="sldNum" sz="quarter" idx="12"/>
          </p:nvPr>
        </p:nvSpPr>
        <p:spPr>
          <a:xfrm>
            <a:off x="7658100" y="6356352"/>
            <a:ext cx="2743200" cy="365125"/>
          </a:xfrm>
        </p:spPr>
        <p:txBody>
          <a:bodyPr/>
          <a:lstStyle>
            <a:lvl1pPr>
              <a:defRPr>
                <a:solidFill>
                  <a:schemeClr val="tx1"/>
                </a:solidFill>
              </a:defRPr>
            </a:lvl1pPr>
          </a:lstStyle>
          <a:p>
            <a:pPr defTabSz="914377"/>
            <a:endParaRPr lang="en-US" sz="1867" dirty="0">
              <a:solidFill>
                <a:prstClr val="black"/>
              </a:solidFill>
            </a:endParaRPr>
          </a:p>
        </p:txBody>
      </p:sp>
      <p:sp>
        <p:nvSpPr>
          <p:cNvPr id="5" name="Title 4">
            <a:extLst>
              <a:ext uri="{FF2B5EF4-FFF2-40B4-BE49-F238E27FC236}">
                <a16:creationId xmlns:a16="http://schemas.microsoft.com/office/drawing/2014/main" id="{6934F24F-2581-4146-96D7-B21CE2BD8C3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5506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2A65E4-A2FF-4271-A7A3-6D189A087CE8}"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6848243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400" b="1"/>
            </a:lvl1pPr>
          </a:lstStyle>
          <a:p>
            <a:r>
              <a:rPr lang="en-US"/>
              <a:t>Click to edit Master title style</a:t>
            </a:r>
          </a:p>
        </p:txBody>
      </p:sp>
      <p:sp>
        <p:nvSpPr>
          <p:cNvPr id="3" name="Content Placeholder 2"/>
          <p:cNvSpPr>
            <a:spLocks noGrp="1"/>
          </p:cNvSpPr>
          <p:nvPr>
            <p:ph idx="1"/>
          </p:nvPr>
        </p:nvSpPr>
        <p:spPr/>
        <p:txBody>
          <a:bodyPr>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203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Click to edit Master title style</a:t>
            </a:r>
          </a:p>
        </p:txBody>
      </p:sp>
      <p:sp>
        <p:nvSpPr>
          <p:cNvPr id="4" name="TextBox 3"/>
          <p:cNvSpPr txBox="1"/>
          <p:nvPr userDrawn="1"/>
        </p:nvSpPr>
        <p:spPr>
          <a:xfrm>
            <a:off x="5857462" y="6425328"/>
            <a:ext cx="477079" cy="307777"/>
          </a:xfrm>
          <a:prstGeom prst="rect">
            <a:avLst/>
          </a:prstGeom>
          <a:noFill/>
        </p:spPr>
        <p:txBody>
          <a:bodyPr wrap="square" rtlCol="0">
            <a:spAutoFit/>
          </a:bodyPr>
          <a:lstStyle/>
          <a:p>
            <a:pPr defTabSz="914377"/>
            <a:fld id="{F328CBB0-990F-4195-9EA0-97FBD4472411}" type="slidenum">
              <a:rPr lang="en-US" sz="1400" b="1" smtClean="0">
                <a:solidFill>
                  <a:prstClr val="white">
                    <a:lumMod val="95000"/>
                  </a:prstClr>
                </a:solidFill>
                <a:latin typeface="Trebuchet MS" panose="020B0603020202020204" pitchFamily="34" charset="0"/>
              </a:rPr>
              <a:pPr defTabSz="914377"/>
              <a:t>‹#›</a:t>
            </a:fld>
            <a:endParaRPr lang="en-US" sz="1400" b="1" dirty="0">
              <a:solidFill>
                <a:prstClr val="white">
                  <a:lumMod val="95000"/>
                </a:prstClr>
              </a:solidFill>
              <a:latin typeface="Trebuchet MS" panose="020B0603020202020204" pitchFamily="34" charset="0"/>
            </a:endParaRPr>
          </a:p>
        </p:txBody>
      </p:sp>
    </p:spTree>
    <p:extLst>
      <p:ext uri="{BB962C8B-B14F-4D97-AF65-F5344CB8AC3E}">
        <p14:creationId xmlns:p14="http://schemas.microsoft.com/office/powerpoint/2010/main" val="32387214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1_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43250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endParaRPr lang="en-US" dirty="0"/>
          </a:p>
        </p:txBody>
      </p:sp>
      <p:sp>
        <p:nvSpPr>
          <p:cNvPr id="7" name="Text Placeholder 2"/>
          <p:cNvSpPr>
            <a:spLocks noGrp="1"/>
          </p:cNvSpPr>
          <p:nvPr>
            <p:ph idx="1"/>
          </p:nvPr>
        </p:nvSpPr>
        <p:spPr>
          <a:xfrm>
            <a:off x="538347" y="924945"/>
            <a:ext cx="11348852" cy="4525963"/>
          </a:xfrm>
          <a:prstGeom prst="rect">
            <a:avLst/>
          </a:prstGeom>
        </p:spPr>
        <p:txBody>
          <a:bodyPr vert="horz" lIns="68580" tIns="34290" rIns="6858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Tree>
    <p:extLst>
      <p:ext uri="{BB962C8B-B14F-4D97-AF65-F5344CB8AC3E}">
        <p14:creationId xmlns:p14="http://schemas.microsoft.com/office/powerpoint/2010/main" val="36239369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endParaRPr lang="en-US" dirty="0"/>
          </a:p>
        </p:txBody>
      </p:sp>
      <p:sp>
        <p:nvSpPr>
          <p:cNvPr id="3" name="Content Placeholder 2"/>
          <p:cNvSpPr>
            <a:spLocks noGrp="1"/>
          </p:cNvSpPr>
          <p:nvPr>
            <p:ph idx="1"/>
          </p:nvPr>
        </p:nvSpPr>
        <p:spPr/>
        <p:txBody>
          <a:bodyPr>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5"/>
          <p:cNvSpPr>
            <a:spLocks noGrp="1"/>
          </p:cNvSpPr>
          <p:nvPr>
            <p:ph type="body" sz="quarter" idx="10" hasCustomPrompt="1"/>
          </p:nvPr>
        </p:nvSpPr>
        <p:spPr>
          <a:xfrm>
            <a:off x="6306952" y="6518754"/>
            <a:ext cx="3751448" cy="256109"/>
          </a:xfrm>
        </p:spPr>
        <p:txBody>
          <a:bodyPr wrap="none" anchor="ctr">
            <a:noAutofit/>
          </a:bodyPr>
          <a:lstStyle>
            <a:lvl1pPr marL="0" indent="0" algn="ctr">
              <a:buNone/>
              <a:defRPr sz="1333">
                <a:solidFill>
                  <a:schemeClr val="tx1">
                    <a:lumMod val="65000"/>
                    <a:lumOff val="35000"/>
                  </a:schemeClr>
                </a:solidFill>
              </a:defRPr>
            </a:lvl1pPr>
          </a:lstStyle>
          <a:p>
            <a:pPr lvl="0"/>
            <a:r>
              <a:rPr lang="en-US" dirty="0"/>
              <a:t>Click to add Information Classification</a:t>
            </a:r>
          </a:p>
        </p:txBody>
      </p:sp>
    </p:spTree>
    <p:extLst>
      <p:ext uri="{BB962C8B-B14F-4D97-AF65-F5344CB8AC3E}">
        <p14:creationId xmlns:p14="http://schemas.microsoft.com/office/powerpoint/2010/main" val="1258639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p>
        </p:txBody>
      </p:sp>
      <p:sp>
        <p:nvSpPr>
          <p:cNvPr id="3" name="Text Placeholder 5"/>
          <p:cNvSpPr>
            <a:spLocks noGrp="1"/>
          </p:cNvSpPr>
          <p:nvPr>
            <p:ph type="body" sz="quarter" idx="10" hasCustomPrompt="1"/>
          </p:nvPr>
        </p:nvSpPr>
        <p:spPr>
          <a:xfrm>
            <a:off x="6306952" y="6518756"/>
            <a:ext cx="3751448" cy="256109"/>
          </a:xfrm>
        </p:spPr>
        <p:txBody>
          <a:bodyPr wrap="none" anchor="ctr">
            <a:noAutofit/>
          </a:bodyPr>
          <a:lstStyle>
            <a:lvl1pPr marL="0" indent="0" algn="ctr">
              <a:buNone/>
              <a:defRPr sz="1300">
                <a:solidFill>
                  <a:schemeClr val="tx1">
                    <a:lumMod val="65000"/>
                    <a:lumOff val="35000"/>
                  </a:schemeClr>
                </a:solidFill>
              </a:defRPr>
            </a:lvl1pPr>
          </a:lstStyle>
          <a:p>
            <a:pPr lvl="0"/>
            <a:r>
              <a:rPr lang="en-US" dirty="0"/>
              <a:t>Click to add Information Classification</a:t>
            </a:r>
          </a:p>
        </p:txBody>
      </p:sp>
    </p:spTree>
    <p:extLst>
      <p:ext uri="{BB962C8B-B14F-4D97-AF65-F5344CB8AC3E}">
        <p14:creationId xmlns:p14="http://schemas.microsoft.com/office/powerpoint/2010/main" val="5952437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p>
        </p:txBody>
      </p:sp>
      <p:sp>
        <p:nvSpPr>
          <p:cNvPr id="4"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14955567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6_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837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A65E4-A2FF-4271-A7A3-6D189A087CE8}"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2279199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2A65E4-A2FF-4271-A7A3-6D189A087CE8}"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2026601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C2A65E4-A2FF-4271-A7A3-6D189A087CE8}" type="datetimeFigureOut">
              <a:rPr lang="en-US" smtClean="0"/>
              <a:t>4/13/2019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1010846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2A65E4-A2FF-4271-A7A3-6D189A087CE8}" type="datetimeFigureOut">
              <a:rPr lang="en-US" smtClean="0"/>
              <a:t>4/13/2019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2661548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A65E4-A2FF-4271-A7A3-6D189A087CE8}" type="datetimeFigureOut">
              <a:rPr lang="en-US" smtClean="0"/>
              <a:t>4/13/2019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3091013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2A65E4-A2FF-4271-A7A3-6D189A087CE8}"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2812901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2A65E4-A2FF-4271-A7A3-6D189A087CE8}"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0B189-0763-44C6-9B51-879C5D4900CD}" type="slidenum">
              <a:rPr lang="en-US" smtClean="0"/>
              <a:t>‹#›</a:t>
            </a:fld>
            <a:endParaRPr lang="en-US"/>
          </a:p>
        </p:txBody>
      </p:sp>
    </p:spTree>
    <p:extLst>
      <p:ext uri="{BB962C8B-B14F-4D97-AF65-F5344CB8AC3E}">
        <p14:creationId xmlns:p14="http://schemas.microsoft.com/office/powerpoint/2010/main" val="1884980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2A65E4-A2FF-4271-A7A3-6D189A087CE8}" type="datetimeFigureOut">
              <a:rPr lang="en-US" smtClean="0"/>
              <a:t>4/13/2019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E0B189-0763-44C6-9B51-879C5D4900CD}" type="slidenum">
              <a:rPr lang="en-US" smtClean="0"/>
              <a:t>‹#›</a:t>
            </a:fld>
            <a:endParaRPr lang="en-US"/>
          </a:p>
        </p:txBody>
      </p:sp>
    </p:spTree>
    <p:extLst>
      <p:ext uri="{BB962C8B-B14F-4D97-AF65-F5344CB8AC3E}">
        <p14:creationId xmlns:p14="http://schemas.microsoft.com/office/powerpoint/2010/main" val="2726176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8348" y="60741"/>
            <a:ext cx="8326379" cy="642647"/>
          </a:xfrm>
          <a:prstGeom prst="rect">
            <a:avLst/>
          </a:prstGeom>
        </p:spPr>
        <p:txBody>
          <a:bodyPr vert="horz" wrap="square" lIns="68580" tIns="34290" rIns="68580" bIns="34290" rtlCol="0" anchor="ctr">
            <a:normAutofit/>
          </a:bodyPr>
          <a:lstStyle/>
          <a:p>
            <a:r>
              <a:rPr lang="en-US" dirty="0"/>
              <a:t>Click to edit Master title style</a:t>
            </a:r>
          </a:p>
        </p:txBody>
      </p:sp>
      <p:sp>
        <p:nvSpPr>
          <p:cNvPr id="3" name="Text Placeholder 2"/>
          <p:cNvSpPr>
            <a:spLocks noGrp="1"/>
          </p:cNvSpPr>
          <p:nvPr>
            <p:ph type="body" idx="1"/>
          </p:nvPr>
        </p:nvSpPr>
        <p:spPr>
          <a:xfrm>
            <a:off x="538347" y="924945"/>
            <a:ext cx="11348852" cy="4525963"/>
          </a:xfrm>
          <a:prstGeom prst="rect">
            <a:avLst/>
          </a:prstGeom>
        </p:spPr>
        <p:txBody>
          <a:bodyPr vert="horz" lIns="68580" tIns="34290" rIns="6858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35" name="Rectangle 71"/>
          <p:cNvSpPr txBox="1">
            <a:spLocks noChangeArrowheads="1"/>
          </p:cNvSpPr>
          <p:nvPr/>
        </p:nvSpPr>
        <p:spPr bwMode="auto">
          <a:xfrm>
            <a:off x="5791202" y="6473952"/>
            <a:ext cx="884767" cy="360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algn="ctr" defTabSz="914377">
              <a:defRPr/>
            </a:pPr>
            <a:fld id="{13B55AB4-0D57-4FBE-946B-A81E4A9D2A4C}" type="slidenum">
              <a:rPr lang="en-US" sz="1067" b="1" smtClean="0">
                <a:solidFill>
                  <a:prstClr val="white">
                    <a:lumMod val="50000"/>
                  </a:prstClr>
                </a:solidFill>
                <a:cs typeface="Arial" pitchFamily="34" charset="0"/>
              </a:rPr>
              <a:pPr algn="ctr" defTabSz="914377">
                <a:defRPr/>
              </a:pPr>
              <a:t>‹#›</a:t>
            </a:fld>
            <a:r>
              <a:rPr lang="en-US" sz="1067" b="1" dirty="0">
                <a:solidFill>
                  <a:prstClr val="white">
                    <a:lumMod val="50000"/>
                  </a:prstClr>
                </a:solidFill>
                <a:cs typeface="Arial" pitchFamily="34" charset="0"/>
              </a:rPr>
              <a:t> </a:t>
            </a:r>
          </a:p>
        </p:txBody>
      </p:sp>
      <p:pic>
        <p:nvPicPr>
          <p:cNvPr id="10" name="Picture 9"/>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9022255" y="-333"/>
            <a:ext cx="3157733" cy="865943"/>
          </a:xfrm>
          <a:prstGeom prst="rect">
            <a:avLst/>
          </a:prstGeom>
        </p:spPr>
      </p:pic>
      <p:pic>
        <p:nvPicPr>
          <p:cNvPr id="6" name="Picture 5"/>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0" y="5071533"/>
            <a:ext cx="12192000" cy="1786467"/>
          </a:xfrm>
          <a:prstGeom prst="rect">
            <a:avLst/>
          </a:prstGeom>
        </p:spPr>
      </p:pic>
    </p:spTree>
    <p:extLst>
      <p:ext uri="{BB962C8B-B14F-4D97-AF65-F5344CB8AC3E}">
        <p14:creationId xmlns:p14="http://schemas.microsoft.com/office/powerpoint/2010/main" val="89736717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7" r:id="rId5"/>
    <p:sldLayoutId id="2147483668"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Lst>
  <p:hf hdr="0"/>
  <p:txStyles>
    <p:titleStyle>
      <a:lvl1pPr algn="l" defTabSz="914377" rtl="0" eaLnBrk="1" latinLnBrk="0" hangingPunct="1">
        <a:spcBef>
          <a:spcPct val="0"/>
        </a:spcBef>
        <a:buNone/>
        <a:defRPr sz="2800" kern="1200">
          <a:solidFill>
            <a:schemeClr val="tx2"/>
          </a:solidFill>
          <a:latin typeface="+mj-lt"/>
          <a:ea typeface="+mj-ea"/>
          <a:cs typeface="Arial" pitchFamily="34" charset="0"/>
        </a:defRPr>
      </a:lvl1pPr>
    </p:titleStyle>
    <p:bodyStyle>
      <a:lvl1pPr marL="342891" indent="-342891" algn="l" defTabSz="914377" rtl="0" eaLnBrk="1" latinLnBrk="0" hangingPunct="1">
        <a:spcBef>
          <a:spcPct val="20000"/>
        </a:spcBef>
        <a:buClr>
          <a:srgbClr val="4E84C4"/>
        </a:buClr>
        <a:buFont typeface="Wingdings" pitchFamily="2" charset="2"/>
        <a:buChar char="§"/>
        <a:defRPr sz="2000" kern="1200">
          <a:solidFill>
            <a:schemeClr val="tx1"/>
          </a:solidFill>
          <a:latin typeface="+mj-lt"/>
          <a:ea typeface="+mn-ea"/>
          <a:cs typeface="Arial" pitchFamily="34" charset="0"/>
        </a:defRPr>
      </a:lvl1pPr>
      <a:lvl2pPr marL="742932" indent="-285744" algn="l" defTabSz="914377" rtl="0" eaLnBrk="1" latinLnBrk="0" hangingPunct="1">
        <a:spcBef>
          <a:spcPct val="20000"/>
        </a:spcBef>
        <a:buClr>
          <a:srgbClr val="4E84C4"/>
        </a:buClr>
        <a:buFont typeface="Myriad Pro" pitchFamily="34" charset="0"/>
        <a:buChar char="–"/>
        <a:defRPr sz="2000" kern="1200">
          <a:solidFill>
            <a:schemeClr val="tx1"/>
          </a:solidFill>
          <a:latin typeface="+mj-lt"/>
          <a:ea typeface="+mn-ea"/>
          <a:cs typeface="Arial" pitchFamily="34" charset="0"/>
        </a:defRPr>
      </a:lvl2pPr>
      <a:lvl3pPr marL="1142971" indent="-228594" algn="l" defTabSz="914377" rtl="0" eaLnBrk="1" latinLnBrk="0" hangingPunct="1">
        <a:spcBef>
          <a:spcPct val="20000"/>
        </a:spcBef>
        <a:buClr>
          <a:srgbClr val="4E84C4"/>
        </a:buClr>
        <a:buFont typeface="Courier New" pitchFamily="49" charset="0"/>
        <a:buChar char="o"/>
        <a:defRPr sz="1867" kern="1200">
          <a:solidFill>
            <a:schemeClr val="tx1"/>
          </a:solidFill>
          <a:latin typeface="+mj-lt"/>
          <a:ea typeface="+mn-ea"/>
          <a:cs typeface="Arial" pitchFamily="34" charset="0"/>
        </a:defRPr>
      </a:lvl3pPr>
      <a:lvl4pPr marL="1600160" indent="-228594" algn="l" defTabSz="914377" rtl="0" eaLnBrk="1" latinLnBrk="0" hangingPunct="1">
        <a:spcBef>
          <a:spcPct val="20000"/>
        </a:spcBef>
        <a:buClr>
          <a:srgbClr val="4E84C4"/>
        </a:buClr>
        <a:buFont typeface="Arial" pitchFamily="34" charset="0"/>
        <a:buChar char="•"/>
        <a:defRPr sz="1600" kern="1200" baseline="0">
          <a:solidFill>
            <a:schemeClr val="tx1"/>
          </a:solidFill>
          <a:latin typeface="+mj-lt"/>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23" name="Group 18">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0"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5" name="Oval 20">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22"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4" name="Subtitle 3"/>
          <p:cNvSpPr>
            <a:spLocks noGrp="1"/>
          </p:cNvSpPr>
          <p:nvPr>
            <p:ph type="subTitle" idx="1"/>
          </p:nvPr>
        </p:nvSpPr>
        <p:spPr>
          <a:xfrm>
            <a:off x="1524000" y="4495800"/>
            <a:ext cx="9144000" cy="762000"/>
          </a:xfrm>
        </p:spPr>
        <p:txBody>
          <a:bodyPr>
            <a:normAutofit/>
          </a:bodyPr>
          <a:lstStyle/>
          <a:p>
            <a:endParaRPr lang="en-US" sz="1800" dirty="0"/>
          </a:p>
        </p:txBody>
      </p:sp>
      <p:sp>
        <p:nvSpPr>
          <p:cNvPr id="24" name="Rectangle 23">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524000" y="2776538"/>
            <a:ext cx="9144000" cy="1381188"/>
          </a:xfrm>
        </p:spPr>
        <p:txBody>
          <a:bodyPr anchor="ctr">
            <a:normAutofit/>
          </a:bodyPr>
          <a:lstStyle/>
          <a:p>
            <a:r>
              <a:rPr lang="en-US" sz="4000">
                <a:solidFill>
                  <a:schemeClr val="bg2"/>
                </a:solidFill>
              </a:rPr>
              <a:t>Black Friday Kaggle Data set</a:t>
            </a:r>
          </a:p>
        </p:txBody>
      </p:sp>
    </p:spTree>
    <p:extLst>
      <p:ext uri="{BB962C8B-B14F-4D97-AF65-F5344CB8AC3E}">
        <p14:creationId xmlns:p14="http://schemas.microsoft.com/office/powerpoint/2010/main" val="9890333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4DB0E-BBE3-474F-881B-166C34732D27}"/>
              </a:ext>
            </a:extLst>
          </p:cNvPr>
          <p:cNvSpPr>
            <a:spLocks noGrp="1"/>
          </p:cNvSpPr>
          <p:nvPr>
            <p:ph type="title"/>
          </p:nvPr>
        </p:nvSpPr>
        <p:spPr>
          <a:xfrm>
            <a:off x="838200" y="365125"/>
            <a:ext cx="10515600" cy="1134863"/>
          </a:xfrm>
        </p:spPr>
        <p:txBody>
          <a:bodyPr/>
          <a:lstStyle/>
          <a:p>
            <a:r>
              <a:rPr lang="en-US" dirty="0"/>
              <a:t>Frequency Analysis:</a:t>
            </a:r>
          </a:p>
        </p:txBody>
      </p:sp>
      <p:pic>
        <p:nvPicPr>
          <p:cNvPr id="4" name="Content Placeholder 3">
            <a:extLst>
              <a:ext uri="{FF2B5EF4-FFF2-40B4-BE49-F238E27FC236}">
                <a16:creationId xmlns:a16="http://schemas.microsoft.com/office/drawing/2014/main" id="{4816EC58-E57F-4EF2-83D9-E09AED8BBB9C}"/>
              </a:ext>
            </a:extLst>
          </p:cNvPr>
          <p:cNvPicPr>
            <a:picLocks noGrp="1" noChangeAspect="1"/>
          </p:cNvPicPr>
          <p:nvPr>
            <p:ph idx="1"/>
          </p:nvPr>
        </p:nvPicPr>
        <p:blipFill>
          <a:blip r:embed="rId2"/>
          <a:stretch>
            <a:fillRect/>
          </a:stretch>
        </p:blipFill>
        <p:spPr>
          <a:xfrm>
            <a:off x="791310" y="1769215"/>
            <a:ext cx="3343275" cy="2181225"/>
          </a:xfrm>
          <a:prstGeom prst="rect">
            <a:avLst/>
          </a:prstGeom>
        </p:spPr>
      </p:pic>
      <p:pic>
        <p:nvPicPr>
          <p:cNvPr id="5" name="Picture 4">
            <a:extLst>
              <a:ext uri="{FF2B5EF4-FFF2-40B4-BE49-F238E27FC236}">
                <a16:creationId xmlns:a16="http://schemas.microsoft.com/office/drawing/2014/main" id="{D46D7988-CF5C-4FC7-97AA-EA69122B8F55}"/>
              </a:ext>
            </a:extLst>
          </p:cNvPr>
          <p:cNvPicPr>
            <a:picLocks noChangeAspect="1"/>
          </p:cNvPicPr>
          <p:nvPr/>
        </p:nvPicPr>
        <p:blipFill>
          <a:blip r:embed="rId3"/>
          <a:stretch>
            <a:fillRect/>
          </a:stretch>
        </p:blipFill>
        <p:spPr>
          <a:xfrm>
            <a:off x="3893783" y="1830267"/>
            <a:ext cx="2845507" cy="1436390"/>
          </a:xfrm>
          <a:prstGeom prst="rect">
            <a:avLst/>
          </a:prstGeom>
        </p:spPr>
      </p:pic>
      <p:pic>
        <p:nvPicPr>
          <p:cNvPr id="6" name="Picture 5">
            <a:extLst>
              <a:ext uri="{FF2B5EF4-FFF2-40B4-BE49-F238E27FC236}">
                <a16:creationId xmlns:a16="http://schemas.microsoft.com/office/drawing/2014/main" id="{04D365A3-1591-4833-9CF5-ACA77291F014}"/>
              </a:ext>
            </a:extLst>
          </p:cNvPr>
          <p:cNvPicPr>
            <a:picLocks noChangeAspect="1"/>
          </p:cNvPicPr>
          <p:nvPr/>
        </p:nvPicPr>
        <p:blipFill>
          <a:blip r:embed="rId4"/>
          <a:stretch>
            <a:fillRect/>
          </a:stretch>
        </p:blipFill>
        <p:spPr>
          <a:xfrm>
            <a:off x="6984766" y="1830267"/>
            <a:ext cx="3242764" cy="2229840"/>
          </a:xfrm>
          <a:prstGeom prst="rect">
            <a:avLst/>
          </a:prstGeom>
        </p:spPr>
      </p:pic>
      <p:pic>
        <p:nvPicPr>
          <p:cNvPr id="7" name="Content Placeholder 3">
            <a:extLst>
              <a:ext uri="{FF2B5EF4-FFF2-40B4-BE49-F238E27FC236}">
                <a16:creationId xmlns:a16="http://schemas.microsoft.com/office/drawing/2014/main" id="{5896C55F-4BB7-44A6-AA28-A69E09C245B1}"/>
              </a:ext>
            </a:extLst>
          </p:cNvPr>
          <p:cNvPicPr>
            <a:picLocks noChangeAspect="1"/>
          </p:cNvPicPr>
          <p:nvPr/>
        </p:nvPicPr>
        <p:blipFill>
          <a:blip r:embed="rId5"/>
          <a:stretch>
            <a:fillRect/>
          </a:stretch>
        </p:blipFill>
        <p:spPr>
          <a:xfrm>
            <a:off x="3871293" y="4219667"/>
            <a:ext cx="2890485" cy="1571625"/>
          </a:xfrm>
          <a:prstGeom prst="rect">
            <a:avLst/>
          </a:prstGeom>
        </p:spPr>
      </p:pic>
    </p:spTree>
    <p:extLst>
      <p:ext uri="{BB962C8B-B14F-4D97-AF65-F5344CB8AC3E}">
        <p14:creationId xmlns:p14="http://schemas.microsoft.com/office/powerpoint/2010/main" val="3396705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DB1B4-897F-4889-B954-87F65A5BED24}"/>
              </a:ext>
            </a:extLst>
          </p:cNvPr>
          <p:cNvSpPr>
            <a:spLocks noGrp="1"/>
          </p:cNvSpPr>
          <p:nvPr>
            <p:ph type="title"/>
          </p:nvPr>
        </p:nvSpPr>
        <p:spPr>
          <a:xfrm>
            <a:off x="838200" y="365125"/>
            <a:ext cx="10515600" cy="1090049"/>
          </a:xfrm>
        </p:spPr>
        <p:txBody>
          <a:bodyPr/>
          <a:lstStyle/>
          <a:p>
            <a:r>
              <a:rPr lang="en-US" dirty="0"/>
              <a:t>Frequency Analysis:</a:t>
            </a:r>
          </a:p>
        </p:txBody>
      </p:sp>
      <p:pic>
        <p:nvPicPr>
          <p:cNvPr id="4" name="Content Placeholder 3">
            <a:extLst>
              <a:ext uri="{FF2B5EF4-FFF2-40B4-BE49-F238E27FC236}">
                <a16:creationId xmlns:a16="http://schemas.microsoft.com/office/drawing/2014/main" id="{6CCEB463-FE8B-4A40-9829-AC793DB28F4B}"/>
              </a:ext>
            </a:extLst>
          </p:cNvPr>
          <p:cNvPicPr>
            <a:picLocks noGrp="1" noChangeAspect="1"/>
          </p:cNvPicPr>
          <p:nvPr>
            <p:ph idx="1"/>
          </p:nvPr>
        </p:nvPicPr>
        <p:blipFill>
          <a:blip r:embed="rId2"/>
          <a:stretch>
            <a:fillRect/>
          </a:stretch>
        </p:blipFill>
        <p:spPr>
          <a:xfrm>
            <a:off x="1423765" y="1739708"/>
            <a:ext cx="2178869" cy="4846320"/>
          </a:xfrm>
          <a:prstGeom prst="rect">
            <a:avLst/>
          </a:prstGeom>
        </p:spPr>
      </p:pic>
      <p:pic>
        <p:nvPicPr>
          <p:cNvPr id="5" name="Picture 4">
            <a:extLst>
              <a:ext uri="{FF2B5EF4-FFF2-40B4-BE49-F238E27FC236}">
                <a16:creationId xmlns:a16="http://schemas.microsoft.com/office/drawing/2014/main" id="{93E96A2B-1120-40B9-A1BB-CE86ECE821C5}"/>
              </a:ext>
            </a:extLst>
          </p:cNvPr>
          <p:cNvPicPr>
            <a:picLocks noChangeAspect="1"/>
          </p:cNvPicPr>
          <p:nvPr/>
        </p:nvPicPr>
        <p:blipFill>
          <a:blip r:embed="rId3"/>
          <a:stretch>
            <a:fillRect/>
          </a:stretch>
        </p:blipFill>
        <p:spPr>
          <a:xfrm>
            <a:off x="4539642" y="1739710"/>
            <a:ext cx="2376037" cy="4846320"/>
          </a:xfrm>
          <a:prstGeom prst="rect">
            <a:avLst/>
          </a:prstGeom>
        </p:spPr>
      </p:pic>
      <p:pic>
        <p:nvPicPr>
          <p:cNvPr id="6" name="Picture 5">
            <a:extLst>
              <a:ext uri="{FF2B5EF4-FFF2-40B4-BE49-F238E27FC236}">
                <a16:creationId xmlns:a16="http://schemas.microsoft.com/office/drawing/2014/main" id="{E219E85B-584A-40EA-8F4C-E500A9F993E2}"/>
              </a:ext>
            </a:extLst>
          </p:cNvPr>
          <p:cNvPicPr>
            <a:picLocks noChangeAspect="1"/>
          </p:cNvPicPr>
          <p:nvPr/>
        </p:nvPicPr>
        <p:blipFill>
          <a:blip r:embed="rId4"/>
          <a:stretch>
            <a:fillRect/>
          </a:stretch>
        </p:blipFill>
        <p:spPr>
          <a:xfrm>
            <a:off x="7935708" y="1693719"/>
            <a:ext cx="2236764" cy="4846320"/>
          </a:xfrm>
          <a:prstGeom prst="rect">
            <a:avLst/>
          </a:prstGeom>
        </p:spPr>
      </p:pic>
    </p:spTree>
    <p:extLst>
      <p:ext uri="{BB962C8B-B14F-4D97-AF65-F5344CB8AC3E}">
        <p14:creationId xmlns:p14="http://schemas.microsoft.com/office/powerpoint/2010/main" val="3496618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FFFA5A7-F213-4B3E-BA99-F6C5904E6A64}"/>
              </a:ext>
            </a:extLst>
          </p:cNvPr>
          <p:cNvPicPr>
            <a:picLocks noGrp="1" noChangeAspect="1"/>
          </p:cNvPicPr>
          <p:nvPr>
            <p:ph idx="1"/>
          </p:nvPr>
        </p:nvPicPr>
        <p:blipFill>
          <a:blip r:embed="rId2"/>
          <a:stretch>
            <a:fillRect/>
          </a:stretch>
        </p:blipFill>
        <p:spPr>
          <a:xfrm>
            <a:off x="741773" y="245477"/>
            <a:ext cx="2639666" cy="6518748"/>
          </a:xfrm>
          <a:prstGeom prst="rect">
            <a:avLst/>
          </a:prstGeom>
        </p:spPr>
      </p:pic>
      <p:pic>
        <p:nvPicPr>
          <p:cNvPr id="5" name="Picture 4">
            <a:extLst>
              <a:ext uri="{FF2B5EF4-FFF2-40B4-BE49-F238E27FC236}">
                <a16:creationId xmlns:a16="http://schemas.microsoft.com/office/drawing/2014/main" id="{D999DF37-AA75-4600-B36E-EFD9D6E23E17}"/>
              </a:ext>
            </a:extLst>
          </p:cNvPr>
          <p:cNvPicPr>
            <a:picLocks noChangeAspect="1"/>
          </p:cNvPicPr>
          <p:nvPr/>
        </p:nvPicPr>
        <p:blipFill>
          <a:blip r:embed="rId3"/>
          <a:stretch>
            <a:fillRect/>
          </a:stretch>
        </p:blipFill>
        <p:spPr>
          <a:xfrm>
            <a:off x="4121728" y="153422"/>
            <a:ext cx="3708974" cy="6704577"/>
          </a:xfrm>
          <a:prstGeom prst="rect">
            <a:avLst/>
          </a:prstGeom>
        </p:spPr>
      </p:pic>
      <p:pic>
        <p:nvPicPr>
          <p:cNvPr id="6" name="Picture 5">
            <a:extLst>
              <a:ext uri="{FF2B5EF4-FFF2-40B4-BE49-F238E27FC236}">
                <a16:creationId xmlns:a16="http://schemas.microsoft.com/office/drawing/2014/main" id="{0F330783-58EF-421B-883D-DAAB23BEF73D}"/>
              </a:ext>
            </a:extLst>
          </p:cNvPr>
          <p:cNvPicPr>
            <a:picLocks noChangeAspect="1"/>
          </p:cNvPicPr>
          <p:nvPr/>
        </p:nvPicPr>
        <p:blipFill>
          <a:blip r:embed="rId4"/>
          <a:stretch>
            <a:fillRect/>
          </a:stretch>
        </p:blipFill>
        <p:spPr>
          <a:xfrm>
            <a:off x="7964219" y="312983"/>
            <a:ext cx="3579314" cy="6451242"/>
          </a:xfrm>
          <a:prstGeom prst="rect">
            <a:avLst/>
          </a:prstGeom>
        </p:spPr>
      </p:pic>
    </p:spTree>
    <p:extLst>
      <p:ext uri="{BB962C8B-B14F-4D97-AF65-F5344CB8AC3E}">
        <p14:creationId xmlns:p14="http://schemas.microsoft.com/office/powerpoint/2010/main" val="1511204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63FDAE8-596B-49A5-B31F-5C12FD28F4DC}"/>
              </a:ext>
            </a:extLst>
          </p:cNvPr>
          <p:cNvPicPr>
            <a:picLocks noChangeAspect="1"/>
          </p:cNvPicPr>
          <p:nvPr/>
        </p:nvPicPr>
        <p:blipFill>
          <a:blip r:embed="rId2"/>
          <a:stretch>
            <a:fillRect/>
          </a:stretch>
        </p:blipFill>
        <p:spPr>
          <a:xfrm>
            <a:off x="9067332" y="1178287"/>
            <a:ext cx="2382983" cy="4605272"/>
          </a:xfrm>
          <a:prstGeom prst="rect">
            <a:avLst/>
          </a:prstGeom>
        </p:spPr>
      </p:pic>
      <p:cxnSp>
        <p:nvCxnSpPr>
          <p:cNvPr id="16" name="Straight Connector 15">
            <a:extLst>
              <a:ext uri="{FF2B5EF4-FFF2-40B4-BE49-F238E27FC236}">
                <a16:creationId xmlns:a16="http://schemas.microsoft.com/office/drawing/2014/main" id="{50DA1EB8-87CF-4588-A1FD-4756F9A28F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10079"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1BFBF7A1-31EE-40E8-82C8-585AEE0E8241}"/>
              </a:ext>
            </a:extLst>
          </p:cNvPr>
          <p:cNvPicPr>
            <a:picLocks noChangeAspect="1"/>
          </p:cNvPicPr>
          <p:nvPr/>
        </p:nvPicPr>
        <p:blipFill>
          <a:blip r:embed="rId3"/>
          <a:stretch>
            <a:fillRect/>
          </a:stretch>
        </p:blipFill>
        <p:spPr>
          <a:xfrm>
            <a:off x="3408763" y="1123527"/>
            <a:ext cx="2452055" cy="4604800"/>
          </a:xfrm>
          <a:prstGeom prst="rect">
            <a:avLst/>
          </a:prstGeom>
        </p:spPr>
      </p:pic>
      <p:cxnSp>
        <p:nvCxnSpPr>
          <p:cNvPr id="18" name="Straight Connector 17">
            <a:extLst>
              <a:ext uri="{FF2B5EF4-FFF2-40B4-BE49-F238E27FC236}">
                <a16:creationId xmlns:a16="http://schemas.microsoft.com/office/drawing/2014/main" id="{D7A4E378-EA57-47B9-B1EB-58B998F6CF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2595"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098D8E2-626B-462C-ACCA-2CFA35DCA64D}"/>
              </a:ext>
            </a:extLst>
          </p:cNvPr>
          <p:cNvPicPr>
            <a:picLocks noChangeAspect="1"/>
          </p:cNvPicPr>
          <p:nvPr/>
        </p:nvPicPr>
        <p:blipFill>
          <a:blip r:embed="rId4"/>
          <a:stretch>
            <a:fillRect/>
          </a:stretch>
        </p:blipFill>
        <p:spPr>
          <a:xfrm>
            <a:off x="595474" y="1123527"/>
            <a:ext cx="2463568" cy="4604800"/>
          </a:xfrm>
          <a:prstGeom prst="rect">
            <a:avLst/>
          </a:prstGeom>
        </p:spPr>
      </p:pic>
      <p:cxnSp>
        <p:nvCxnSpPr>
          <p:cNvPr id="20" name="Straight Connector 19">
            <a:extLst>
              <a:ext uri="{FF2B5EF4-FFF2-40B4-BE49-F238E27FC236}">
                <a16:creationId xmlns:a16="http://schemas.microsoft.com/office/drawing/2014/main" id="{D2B31ED6-76F0-425A-9A41-C947AEF9C1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66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E3E857B-0E00-407F-9FC8-56F7C78628B7}"/>
              </a:ext>
            </a:extLst>
          </p:cNvPr>
          <p:cNvPicPr>
            <a:picLocks noChangeAspect="1"/>
          </p:cNvPicPr>
          <p:nvPr/>
        </p:nvPicPr>
        <p:blipFill>
          <a:blip r:embed="rId5"/>
          <a:stretch>
            <a:fillRect/>
          </a:stretch>
        </p:blipFill>
        <p:spPr>
          <a:xfrm>
            <a:off x="6265556" y="1178759"/>
            <a:ext cx="2498103" cy="4604800"/>
          </a:xfrm>
          <a:prstGeom prst="rect">
            <a:avLst/>
          </a:prstGeom>
        </p:spPr>
      </p:pic>
    </p:spTree>
    <p:extLst>
      <p:ext uri="{BB962C8B-B14F-4D97-AF65-F5344CB8AC3E}">
        <p14:creationId xmlns:p14="http://schemas.microsoft.com/office/powerpoint/2010/main" val="4274811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1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B447CB0-EE5A-4359-964A-B939302B68C6}"/>
              </a:ext>
            </a:extLst>
          </p:cNvPr>
          <p:cNvSpPr>
            <a:spLocks noGrp="1"/>
          </p:cNvSpPr>
          <p:nvPr>
            <p:ph type="title"/>
          </p:nvPr>
        </p:nvSpPr>
        <p:spPr>
          <a:xfrm>
            <a:off x="943277" y="712269"/>
            <a:ext cx="3370998" cy="5502264"/>
          </a:xfrm>
        </p:spPr>
        <p:txBody>
          <a:bodyPr>
            <a:normAutofit/>
          </a:bodyPr>
          <a:lstStyle/>
          <a:p>
            <a:r>
              <a:rPr lang="en-US">
                <a:solidFill>
                  <a:srgbClr val="FFFFFF"/>
                </a:solidFill>
              </a:rPr>
              <a:t>Exploratory Analysis on the Data- Conclusion</a:t>
            </a:r>
          </a:p>
        </p:txBody>
      </p:sp>
      <p:cxnSp>
        <p:nvCxnSpPr>
          <p:cNvPr id="13" name="Straight Connector 1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3">
            <a:extLst>
              <a:ext uri="{FF2B5EF4-FFF2-40B4-BE49-F238E27FC236}">
                <a16:creationId xmlns:a16="http://schemas.microsoft.com/office/drawing/2014/main" id="{144A304B-1C7C-4984-8711-EE0634EC488C}"/>
              </a:ext>
            </a:extLst>
          </p:cNvPr>
          <p:cNvGraphicFramePr>
            <a:graphicFrameLocks noGrp="1"/>
          </p:cNvGraphicFramePr>
          <p:nvPr>
            <p:ph idx="1"/>
            <p:extLst>
              <p:ext uri="{D42A27DB-BD31-4B8C-83A1-F6EECF244321}">
                <p14:modId xmlns:p14="http://schemas.microsoft.com/office/powerpoint/2010/main" val="394881029"/>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0339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193340E-E41F-4B41-8CDE-FA244C378362}"/>
              </a:ext>
            </a:extLst>
          </p:cNvPr>
          <p:cNvSpPr>
            <a:spLocks noGrp="1"/>
          </p:cNvSpPr>
          <p:nvPr>
            <p:ph type="title"/>
          </p:nvPr>
        </p:nvSpPr>
        <p:spPr>
          <a:xfrm>
            <a:off x="943277" y="712269"/>
            <a:ext cx="3370998" cy="5502264"/>
          </a:xfrm>
        </p:spPr>
        <p:txBody>
          <a:bodyPr>
            <a:normAutofit/>
          </a:bodyPr>
          <a:lstStyle/>
          <a:p>
            <a:r>
              <a:rPr lang="en-US" dirty="0">
                <a:solidFill>
                  <a:srgbClr val="FFFFFF"/>
                </a:solidFill>
              </a:rPr>
              <a:t>Solution Architect and Approach : Predict Age of a Consumer</a:t>
            </a:r>
          </a:p>
        </p:txBody>
      </p:sp>
      <p:cxnSp>
        <p:nvCxnSpPr>
          <p:cNvPr id="29" name="Straight Connector 28">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22" name="Content Placeholder 3">
            <a:extLst>
              <a:ext uri="{FF2B5EF4-FFF2-40B4-BE49-F238E27FC236}">
                <a16:creationId xmlns:a16="http://schemas.microsoft.com/office/drawing/2014/main" id="{89378019-42C6-4CFC-95B9-56D171061971}"/>
              </a:ext>
            </a:extLst>
          </p:cNvPr>
          <p:cNvGraphicFramePr>
            <a:graphicFrameLocks noGrp="1"/>
          </p:cNvGraphicFramePr>
          <p:nvPr>
            <p:ph idx="1"/>
            <p:extLst>
              <p:ext uri="{D42A27DB-BD31-4B8C-83A1-F6EECF244321}">
                <p14:modId xmlns:p14="http://schemas.microsoft.com/office/powerpoint/2010/main" val="11544340"/>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1387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18FDCB-0580-44F4-96EE-C5D5E16C3780}"/>
              </a:ext>
            </a:extLst>
          </p:cNvPr>
          <p:cNvSpPr>
            <a:spLocks noGrp="1"/>
          </p:cNvSpPr>
          <p:nvPr>
            <p:ph type="title"/>
          </p:nvPr>
        </p:nvSpPr>
        <p:spPr>
          <a:xfrm>
            <a:off x="838200" y="672747"/>
            <a:ext cx="10515600" cy="715556"/>
          </a:xfrm>
        </p:spPr>
        <p:txBody>
          <a:bodyPr>
            <a:normAutofit/>
          </a:bodyPr>
          <a:lstStyle/>
          <a:p>
            <a:pPr algn="ctr"/>
            <a:r>
              <a:rPr lang="en-US" sz="3200" dirty="0">
                <a:solidFill>
                  <a:srgbClr val="FFFFFF"/>
                </a:solidFill>
              </a:rPr>
              <a:t>Solution Architect and Approach : Predict Age of a Consumer</a:t>
            </a:r>
            <a:endParaRPr lang="en-US" sz="3200" dirty="0">
              <a:solidFill>
                <a:schemeClr val="bg1"/>
              </a:solidFill>
            </a:endParaRPr>
          </a:p>
        </p:txBody>
      </p:sp>
      <p:sp>
        <p:nvSpPr>
          <p:cNvPr id="9" name="Content Placeholder 8">
            <a:extLst>
              <a:ext uri="{FF2B5EF4-FFF2-40B4-BE49-F238E27FC236}">
                <a16:creationId xmlns:a16="http://schemas.microsoft.com/office/drawing/2014/main" id="{0B6F1007-D032-433A-A8E6-51A74317C768}"/>
              </a:ext>
            </a:extLst>
          </p:cNvPr>
          <p:cNvSpPr>
            <a:spLocks noGrp="1"/>
          </p:cNvSpPr>
          <p:nvPr>
            <p:ph idx="1"/>
          </p:nvPr>
        </p:nvSpPr>
        <p:spPr>
          <a:xfrm>
            <a:off x="1428750" y="1597390"/>
            <a:ext cx="9334500" cy="870305"/>
          </a:xfrm>
        </p:spPr>
        <p:txBody>
          <a:bodyPr>
            <a:normAutofit/>
          </a:bodyPr>
          <a:lstStyle/>
          <a:p>
            <a:pPr marL="0" indent="0" algn="ctr">
              <a:buNone/>
            </a:pPr>
            <a:r>
              <a:rPr lang="en-US" sz="2000" dirty="0"/>
              <a:t>From Univariate Analysis we can see that </a:t>
            </a:r>
            <a:r>
              <a:rPr lang="en-US" sz="2000" b="1" dirty="0"/>
              <a:t>Marital Status </a:t>
            </a:r>
            <a:r>
              <a:rPr lang="en-US" sz="2000" dirty="0"/>
              <a:t>and </a:t>
            </a:r>
            <a:r>
              <a:rPr lang="en-US" sz="2000" b="1" dirty="0"/>
              <a:t>Occupation</a:t>
            </a:r>
            <a:r>
              <a:rPr lang="en-US" sz="2000" dirty="0"/>
              <a:t> are the main factors to predict the Age Group of Consumer.</a:t>
            </a:r>
          </a:p>
        </p:txBody>
      </p:sp>
      <p:pic>
        <p:nvPicPr>
          <p:cNvPr id="7" name="Content Placeholder 3">
            <a:extLst>
              <a:ext uri="{FF2B5EF4-FFF2-40B4-BE49-F238E27FC236}">
                <a16:creationId xmlns:a16="http://schemas.microsoft.com/office/drawing/2014/main" id="{DEF9B99B-D3F0-49CB-AAA4-4DCC6EB03314}"/>
              </a:ext>
            </a:extLst>
          </p:cNvPr>
          <p:cNvPicPr>
            <a:picLocks noChangeAspect="1"/>
          </p:cNvPicPr>
          <p:nvPr/>
        </p:nvPicPr>
        <p:blipFill>
          <a:blip r:embed="rId2"/>
          <a:stretch>
            <a:fillRect/>
          </a:stretch>
        </p:blipFill>
        <p:spPr>
          <a:xfrm>
            <a:off x="838200" y="2947192"/>
            <a:ext cx="10515600" cy="2550032"/>
          </a:xfrm>
          <a:prstGeom prst="rect">
            <a:avLst/>
          </a:prstGeom>
        </p:spPr>
      </p:pic>
    </p:spTree>
    <p:extLst>
      <p:ext uri="{BB962C8B-B14F-4D97-AF65-F5344CB8AC3E}">
        <p14:creationId xmlns:p14="http://schemas.microsoft.com/office/powerpoint/2010/main" val="347614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BE92A2-37F7-4CC2-A426-290735068C16}"/>
              </a:ext>
            </a:extLst>
          </p:cNvPr>
          <p:cNvSpPr>
            <a:spLocks noGrp="1"/>
          </p:cNvSpPr>
          <p:nvPr>
            <p:ph type="title"/>
          </p:nvPr>
        </p:nvSpPr>
        <p:spPr>
          <a:xfrm>
            <a:off x="943277" y="712269"/>
            <a:ext cx="3370998" cy="5502264"/>
          </a:xfrm>
        </p:spPr>
        <p:txBody>
          <a:bodyPr>
            <a:normAutofit/>
          </a:bodyPr>
          <a:lstStyle/>
          <a:p>
            <a:r>
              <a:rPr lang="en-US">
                <a:solidFill>
                  <a:srgbClr val="FFFFFF"/>
                </a:solidFill>
              </a:rPr>
              <a:t>Solution Architect and Approach : Predict Amount of Purchase based on rest of data. </a:t>
            </a:r>
          </a:p>
        </p:txBody>
      </p:sp>
      <p:cxnSp>
        <p:nvCxnSpPr>
          <p:cNvPr id="17" name="Straight Connector 16">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148693C-2FDC-4449-AFF8-284D144786B3}"/>
              </a:ext>
            </a:extLst>
          </p:cNvPr>
          <p:cNvGraphicFramePr>
            <a:graphicFrameLocks noGrp="1"/>
          </p:cNvGraphicFramePr>
          <p:nvPr>
            <p:ph idx="1"/>
            <p:extLst>
              <p:ext uri="{D42A27DB-BD31-4B8C-83A1-F6EECF244321}">
                <p14:modId xmlns:p14="http://schemas.microsoft.com/office/powerpoint/2010/main" val="1968530819"/>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6179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B434545-6C11-4DDB-90B6-BA68976F687C}"/>
              </a:ext>
            </a:extLst>
          </p:cNvPr>
          <p:cNvSpPr>
            <a:spLocks noGrp="1"/>
          </p:cNvSpPr>
          <p:nvPr>
            <p:ph type="title"/>
          </p:nvPr>
        </p:nvSpPr>
        <p:spPr>
          <a:xfrm>
            <a:off x="943277" y="712269"/>
            <a:ext cx="3370998" cy="5502264"/>
          </a:xfrm>
        </p:spPr>
        <p:txBody>
          <a:bodyPr>
            <a:normAutofit/>
          </a:bodyPr>
          <a:lstStyle/>
          <a:p>
            <a:r>
              <a:rPr lang="en-US">
                <a:solidFill>
                  <a:srgbClr val="FFFFFF"/>
                </a:solidFill>
              </a:rPr>
              <a:t>Results of the analysis</a:t>
            </a:r>
          </a:p>
        </p:txBody>
      </p:sp>
      <p:cxnSp>
        <p:nvCxnSpPr>
          <p:cNvPr id="18" name="Straight Connector 1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19" name="Content Placeholder 3">
            <a:extLst>
              <a:ext uri="{FF2B5EF4-FFF2-40B4-BE49-F238E27FC236}">
                <a16:creationId xmlns:a16="http://schemas.microsoft.com/office/drawing/2014/main" id="{AC80277C-E789-4A22-AE37-89343A420368}"/>
              </a:ext>
            </a:extLst>
          </p:cNvPr>
          <p:cNvGraphicFramePr>
            <a:graphicFrameLocks noGrp="1"/>
          </p:cNvGraphicFramePr>
          <p:nvPr>
            <p:ph idx="1"/>
            <p:extLst>
              <p:ext uri="{D42A27DB-BD31-4B8C-83A1-F6EECF244321}">
                <p14:modId xmlns:p14="http://schemas.microsoft.com/office/powerpoint/2010/main" val="2950975188"/>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3429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rgbClr val="00B0F0">
                  <a:lumMod val="90000"/>
                </a:srgbClr>
              </a:gs>
              <a:gs pos="25000">
                <a:srgbClr val="00B0F0">
                  <a:lumMod val="90000"/>
                </a:srgb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5C35A1FC-DF65-4D83-9087-4D9346201FB2}"/>
              </a:ext>
            </a:extLst>
          </p:cNvPr>
          <p:cNvSpPr>
            <a:spLocks noGrp="1"/>
          </p:cNvSpPr>
          <p:nvPr>
            <p:ph type="title"/>
          </p:nvPr>
        </p:nvSpPr>
        <p:spPr>
          <a:xfrm>
            <a:off x="640079" y="2053641"/>
            <a:ext cx="3669161" cy="2760098"/>
          </a:xfrm>
        </p:spPr>
        <p:txBody>
          <a:bodyPr>
            <a:normAutofit/>
          </a:bodyPr>
          <a:lstStyle/>
          <a:p>
            <a:r>
              <a:rPr lang="en-US" sz="3100">
                <a:solidFill>
                  <a:srgbClr val="FFFFFF"/>
                </a:solidFill>
              </a:rPr>
              <a:t>Conclusion and how does the analysis helps the business to solve the problem</a:t>
            </a:r>
            <a:br>
              <a:rPr lang="en-US" sz="3100">
                <a:solidFill>
                  <a:srgbClr val="FFFFFF"/>
                </a:solidFill>
              </a:rPr>
            </a:br>
            <a:endParaRPr lang="en-US" sz="3100">
              <a:solidFill>
                <a:srgbClr val="FFFFFF"/>
              </a:solidFill>
            </a:endParaRPr>
          </a:p>
        </p:txBody>
      </p:sp>
      <p:sp>
        <p:nvSpPr>
          <p:cNvPr id="4" name="Content Placeholder 3">
            <a:extLst>
              <a:ext uri="{FF2B5EF4-FFF2-40B4-BE49-F238E27FC236}">
                <a16:creationId xmlns:a16="http://schemas.microsoft.com/office/drawing/2014/main" id="{4C57C077-FA04-4F13-99FF-ED5E7467ABE4}"/>
              </a:ext>
            </a:extLst>
          </p:cNvPr>
          <p:cNvSpPr>
            <a:spLocks noGrp="1"/>
          </p:cNvSpPr>
          <p:nvPr>
            <p:ph idx="1"/>
          </p:nvPr>
        </p:nvSpPr>
        <p:spPr>
          <a:xfrm>
            <a:off x="6090574" y="801866"/>
            <a:ext cx="5306084" cy="5230634"/>
          </a:xfrm>
        </p:spPr>
        <p:txBody>
          <a:bodyPr anchor="ctr">
            <a:normAutofit/>
          </a:bodyPr>
          <a:lstStyle/>
          <a:p>
            <a:pPr lvl="0"/>
            <a:r>
              <a:rPr lang="en-US" sz="2400" dirty="0">
                <a:solidFill>
                  <a:srgbClr val="000000"/>
                </a:solidFill>
              </a:rPr>
              <a:t>Recommendation </a:t>
            </a:r>
          </a:p>
          <a:p>
            <a:pPr lvl="1"/>
            <a:r>
              <a:rPr lang="en-US" dirty="0">
                <a:solidFill>
                  <a:srgbClr val="000000"/>
                </a:solidFill>
              </a:rPr>
              <a:t>Suggest products based on age. </a:t>
            </a:r>
          </a:p>
          <a:p>
            <a:pPr lvl="1"/>
            <a:r>
              <a:rPr lang="en-US" dirty="0">
                <a:solidFill>
                  <a:srgbClr val="000000"/>
                </a:solidFill>
              </a:rPr>
              <a:t>Suggest products based on their buying pattern.</a:t>
            </a:r>
          </a:p>
          <a:p>
            <a:pPr lvl="1"/>
            <a:r>
              <a:rPr lang="en-US" dirty="0">
                <a:solidFill>
                  <a:srgbClr val="000000"/>
                </a:solidFill>
              </a:rPr>
              <a:t>Suggest products based on location customers belong to. </a:t>
            </a:r>
          </a:p>
          <a:p>
            <a:pPr lvl="1"/>
            <a:r>
              <a:rPr lang="en-US" dirty="0">
                <a:solidFill>
                  <a:srgbClr val="000000"/>
                </a:solidFill>
              </a:rPr>
              <a:t>Suggest products based on gender.</a:t>
            </a:r>
          </a:p>
          <a:p>
            <a:endParaRPr lang="en-US" sz="2400" dirty="0">
              <a:solidFill>
                <a:srgbClr val="000000"/>
              </a:solidFill>
            </a:endParaRPr>
          </a:p>
        </p:txBody>
      </p:sp>
    </p:spTree>
    <p:extLst>
      <p:ext uri="{BB962C8B-B14F-4D97-AF65-F5344CB8AC3E}">
        <p14:creationId xmlns:p14="http://schemas.microsoft.com/office/powerpoint/2010/main" val="1638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314491-3A6C-469A-9B1F-06DB30BC5FF5}"/>
              </a:ext>
            </a:extLst>
          </p:cNvPr>
          <p:cNvSpPr>
            <a:spLocks noGrp="1"/>
          </p:cNvSpPr>
          <p:nvPr>
            <p:ph type="title"/>
          </p:nvPr>
        </p:nvSpPr>
        <p:spPr>
          <a:xfrm>
            <a:off x="863029" y="1012004"/>
            <a:ext cx="3416158" cy="4795408"/>
          </a:xfrm>
        </p:spPr>
        <p:txBody>
          <a:bodyPr>
            <a:normAutofit/>
          </a:bodyPr>
          <a:lstStyle/>
          <a:p>
            <a:r>
              <a:rPr lang="en-US">
                <a:solidFill>
                  <a:srgbClr val="FFFFFF"/>
                </a:solidFill>
              </a:rPr>
              <a:t>Problem Statement</a:t>
            </a:r>
          </a:p>
        </p:txBody>
      </p:sp>
      <p:graphicFrame>
        <p:nvGraphicFramePr>
          <p:cNvPr id="5" name="Content Placeholder 2">
            <a:extLst>
              <a:ext uri="{FF2B5EF4-FFF2-40B4-BE49-F238E27FC236}">
                <a16:creationId xmlns:a16="http://schemas.microsoft.com/office/drawing/2014/main" id="{B0724B2C-D775-431C-B8BE-A003FB5494C2}"/>
              </a:ext>
            </a:extLst>
          </p:cNvPr>
          <p:cNvGraphicFramePr>
            <a:graphicFrameLocks noGrp="1"/>
          </p:cNvGraphicFramePr>
          <p:nvPr>
            <p:ph idx="1"/>
            <p:extLst>
              <p:ext uri="{D42A27DB-BD31-4B8C-83A1-F6EECF244321}">
                <p14:modId xmlns:p14="http://schemas.microsoft.com/office/powerpoint/2010/main" val="216736994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785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F686F8EE-93B0-45E5-8ED0-F4E49BC1A977}"/>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sz="6000" kern="1200" dirty="0">
                <a:solidFill>
                  <a:schemeClr val="tx1"/>
                </a:solidFill>
                <a:latin typeface="+mj-lt"/>
                <a:ea typeface="+mj-ea"/>
                <a:cs typeface="+mj-cs"/>
              </a:rPr>
              <a:t>THANK YOU</a:t>
            </a:r>
          </a:p>
        </p:txBody>
      </p:sp>
      <p:sp>
        <p:nvSpPr>
          <p:cNvPr id="18" name="Oval 10">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Oval 12">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682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6C3CD769-D0C6-4B52-8BB7-FC9325DBE6FD}"/>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sz="6000" kern="1200">
                <a:solidFill>
                  <a:schemeClr val="tx1"/>
                </a:solidFill>
                <a:latin typeface="+mj-lt"/>
                <a:ea typeface="+mj-ea"/>
                <a:cs typeface="+mj-cs"/>
              </a:rPr>
              <a:t>Exploratory Data Analysis</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127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ED46E9-F682-487D-A69F-5A718956FCFC}"/>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Variables in Dataset</a:t>
            </a:r>
          </a:p>
        </p:txBody>
      </p:sp>
      <p:cxnSp>
        <p:nvCxnSpPr>
          <p:cNvPr id="15"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8E62719-C751-4B23-A86C-E1ABA22CB6B5}"/>
              </a:ext>
            </a:extLst>
          </p:cNvPr>
          <p:cNvSpPr>
            <a:spLocks noGrp="1"/>
          </p:cNvSpPr>
          <p:nvPr>
            <p:ph idx="1"/>
          </p:nvPr>
        </p:nvSpPr>
        <p:spPr>
          <a:xfrm>
            <a:off x="4976031" y="963877"/>
            <a:ext cx="6377769" cy="4930246"/>
          </a:xfrm>
        </p:spPr>
        <p:txBody>
          <a:bodyPr anchor="ctr">
            <a:normAutofit/>
          </a:bodyPr>
          <a:lstStyle/>
          <a:p>
            <a:r>
              <a:rPr lang="en-US" sz="2000"/>
              <a:t>'User_ID’, </a:t>
            </a:r>
          </a:p>
          <a:p>
            <a:r>
              <a:rPr lang="en-US" sz="2000"/>
              <a:t>'Product_ID', </a:t>
            </a:r>
          </a:p>
          <a:p>
            <a:r>
              <a:rPr lang="en-US" sz="2000"/>
              <a:t>'Gender', </a:t>
            </a:r>
          </a:p>
          <a:p>
            <a:r>
              <a:rPr lang="en-US" sz="2000"/>
              <a:t>'Age', </a:t>
            </a:r>
          </a:p>
          <a:p>
            <a:r>
              <a:rPr lang="en-US" sz="2000"/>
              <a:t>'Occupation', </a:t>
            </a:r>
          </a:p>
          <a:p>
            <a:r>
              <a:rPr lang="en-US" sz="2000"/>
              <a:t>'City_Category', </a:t>
            </a:r>
          </a:p>
          <a:p>
            <a:r>
              <a:rPr lang="en-US" sz="2000"/>
              <a:t>'Stay_In_Current_City_Years', </a:t>
            </a:r>
          </a:p>
          <a:p>
            <a:r>
              <a:rPr lang="en-US" sz="2000"/>
              <a:t>'Marital_Status', </a:t>
            </a:r>
          </a:p>
          <a:p>
            <a:r>
              <a:rPr lang="en-US" sz="2000"/>
              <a:t>'Product_Category_1', </a:t>
            </a:r>
          </a:p>
          <a:p>
            <a:r>
              <a:rPr lang="en-US" sz="2000"/>
              <a:t>'Product_Category_2', </a:t>
            </a:r>
          </a:p>
          <a:p>
            <a:r>
              <a:rPr lang="en-US" sz="2000"/>
              <a:t>'Product_Category_3', </a:t>
            </a:r>
          </a:p>
          <a:p>
            <a:r>
              <a:rPr lang="en-US" sz="2000"/>
              <a:t>'Purchase'</a:t>
            </a:r>
          </a:p>
        </p:txBody>
      </p:sp>
    </p:spTree>
    <p:extLst>
      <p:ext uri="{BB962C8B-B14F-4D97-AF65-F5344CB8AC3E}">
        <p14:creationId xmlns:p14="http://schemas.microsoft.com/office/powerpoint/2010/main" val="1258925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CEB81473-569D-4BA7-9F32-8556FAC49112}"/>
              </a:ext>
            </a:extLst>
          </p:cNvPr>
          <p:cNvSpPr>
            <a:spLocks noGrp="1"/>
          </p:cNvSpPr>
          <p:nvPr>
            <p:ph type="title"/>
          </p:nvPr>
        </p:nvSpPr>
        <p:spPr>
          <a:xfrm>
            <a:off x="535020" y="685800"/>
            <a:ext cx="2780271" cy="5105400"/>
          </a:xfrm>
        </p:spPr>
        <p:txBody>
          <a:bodyPr>
            <a:normAutofit/>
          </a:bodyPr>
          <a:lstStyle/>
          <a:p>
            <a:r>
              <a:rPr lang="en-US" sz="4000" dirty="0">
                <a:solidFill>
                  <a:srgbClr val="FFFFFF"/>
                </a:solidFill>
              </a:rPr>
              <a:t>Nulls in Each column</a:t>
            </a:r>
          </a:p>
        </p:txBody>
      </p:sp>
      <p:graphicFrame>
        <p:nvGraphicFramePr>
          <p:cNvPr id="5" name="Content Placeholder 2">
            <a:extLst>
              <a:ext uri="{FF2B5EF4-FFF2-40B4-BE49-F238E27FC236}">
                <a16:creationId xmlns:a16="http://schemas.microsoft.com/office/drawing/2014/main" id="{88A84CCC-47C7-4209-B722-D4FA4DF1049B}"/>
              </a:ext>
            </a:extLst>
          </p:cNvPr>
          <p:cNvGraphicFramePr>
            <a:graphicFrameLocks noGrp="1"/>
          </p:cNvGraphicFramePr>
          <p:nvPr>
            <p:ph idx="1"/>
            <p:extLst>
              <p:ext uri="{D42A27DB-BD31-4B8C-83A1-F6EECF244321}">
                <p14:modId xmlns:p14="http://schemas.microsoft.com/office/powerpoint/2010/main" val="245803476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407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B87FA089-772F-45B2-A921-EF0454375117}"/>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Percentage of Nulls in each column</a:t>
            </a:r>
          </a:p>
        </p:txBody>
      </p:sp>
      <p:graphicFrame>
        <p:nvGraphicFramePr>
          <p:cNvPr id="5" name="Content Placeholder 2">
            <a:extLst>
              <a:ext uri="{FF2B5EF4-FFF2-40B4-BE49-F238E27FC236}">
                <a16:creationId xmlns:a16="http://schemas.microsoft.com/office/drawing/2014/main" id="{FB88C11B-E55A-4EA4-9119-427AA0093052}"/>
              </a:ext>
            </a:extLst>
          </p:cNvPr>
          <p:cNvGraphicFramePr>
            <a:graphicFrameLocks noGrp="1"/>
          </p:cNvGraphicFramePr>
          <p:nvPr>
            <p:ph idx="1"/>
            <p:extLst>
              <p:ext uri="{D42A27DB-BD31-4B8C-83A1-F6EECF244321}">
                <p14:modId xmlns:p14="http://schemas.microsoft.com/office/powerpoint/2010/main" val="5124413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6298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61CDA8F-670B-44BE-ADB9-936D04F8512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Pictorial representation of Null data</a:t>
            </a:r>
          </a:p>
        </p:txBody>
      </p:sp>
      <p:pic>
        <p:nvPicPr>
          <p:cNvPr id="16" name="Content Placeholder 3">
            <a:extLst>
              <a:ext uri="{FF2B5EF4-FFF2-40B4-BE49-F238E27FC236}">
                <a16:creationId xmlns:a16="http://schemas.microsoft.com/office/drawing/2014/main" id="{4D495755-F509-4C1A-8093-C9567447FF4F}"/>
              </a:ext>
            </a:extLst>
          </p:cNvPr>
          <p:cNvPicPr>
            <a:picLocks noGrp="1" noChangeAspect="1"/>
          </p:cNvPicPr>
          <p:nvPr>
            <p:ph idx="1"/>
          </p:nvPr>
        </p:nvPicPr>
        <p:blipFill rotWithShape="1">
          <a:blip r:embed="rId2"/>
          <a:stretch/>
        </p:blipFill>
        <p:spPr>
          <a:xfrm>
            <a:off x="478679" y="1675227"/>
            <a:ext cx="11210925" cy="4842174"/>
          </a:xfrm>
          <a:prstGeom prst="rect">
            <a:avLst/>
          </a:prstGeom>
        </p:spPr>
      </p:pic>
    </p:spTree>
    <p:extLst>
      <p:ext uri="{BB962C8B-B14F-4D97-AF65-F5344CB8AC3E}">
        <p14:creationId xmlns:p14="http://schemas.microsoft.com/office/powerpoint/2010/main" val="1925156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196B2-6DFD-4022-8F72-AA5F7F006863}"/>
              </a:ext>
            </a:extLst>
          </p:cNvPr>
          <p:cNvSpPr>
            <a:spLocks noGrp="1"/>
          </p:cNvSpPr>
          <p:nvPr>
            <p:ph type="title"/>
          </p:nvPr>
        </p:nvSpPr>
        <p:spPr>
          <a:xfrm>
            <a:off x="838200" y="365125"/>
            <a:ext cx="10515600" cy="1101597"/>
          </a:xfrm>
        </p:spPr>
        <p:txBody>
          <a:bodyPr/>
          <a:lstStyle/>
          <a:p>
            <a:r>
              <a:rPr lang="en-US" dirty="0"/>
              <a:t>Frequency Analysis: Age</a:t>
            </a:r>
          </a:p>
        </p:txBody>
      </p:sp>
      <p:pic>
        <p:nvPicPr>
          <p:cNvPr id="5" name="Picture 4">
            <a:extLst>
              <a:ext uri="{FF2B5EF4-FFF2-40B4-BE49-F238E27FC236}">
                <a16:creationId xmlns:a16="http://schemas.microsoft.com/office/drawing/2014/main" id="{F98E0EB4-41F2-4735-8005-3D9AB8EC42CC}"/>
              </a:ext>
            </a:extLst>
          </p:cNvPr>
          <p:cNvPicPr>
            <a:picLocks noChangeAspect="1"/>
          </p:cNvPicPr>
          <p:nvPr/>
        </p:nvPicPr>
        <p:blipFill>
          <a:blip r:embed="rId2"/>
          <a:stretch>
            <a:fillRect/>
          </a:stretch>
        </p:blipFill>
        <p:spPr>
          <a:xfrm>
            <a:off x="939555" y="1759407"/>
            <a:ext cx="2371725" cy="3952875"/>
          </a:xfrm>
          <a:prstGeom prst="rect">
            <a:avLst/>
          </a:prstGeom>
        </p:spPr>
      </p:pic>
      <p:pic>
        <p:nvPicPr>
          <p:cNvPr id="9" name="Picture 8">
            <a:extLst>
              <a:ext uri="{FF2B5EF4-FFF2-40B4-BE49-F238E27FC236}">
                <a16:creationId xmlns:a16="http://schemas.microsoft.com/office/drawing/2014/main" id="{CCEEC3A0-895D-417F-9734-DED3EB59A47B}"/>
              </a:ext>
            </a:extLst>
          </p:cNvPr>
          <p:cNvPicPr>
            <a:picLocks noChangeAspect="1"/>
          </p:cNvPicPr>
          <p:nvPr/>
        </p:nvPicPr>
        <p:blipFill>
          <a:blip r:embed="rId3"/>
          <a:stretch>
            <a:fillRect/>
          </a:stretch>
        </p:blipFill>
        <p:spPr>
          <a:xfrm>
            <a:off x="3696690" y="1389980"/>
            <a:ext cx="8124825" cy="5248275"/>
          </a:xfrm>
          <a:prstGeom prst="rect">
            <a:avLst/>
          </a:prstGeom>
        </p:spPr>
      </p:pic>
    </p:spTree>
    <p:extLst>
      <p:ext uri="{BB962C8B-B14F-4D97-AF65-F5344CB8AC3E}">
        <p14:creationId xmlns:p14="http://schemas.microsoft.com/office/powerpoint/2010/main" val="4205524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F966-EED7-43D0-B27D-D508073D102E}"/>
              </a:ext>
            </a:extLst>
          </p:cNvPr>
          <p:cNvSpPr>
            <a:spLocks noGrp="1"/>
          </p:cNvSpPr>
          <p:nvPr>
            <p:ph type="title"/>
          </p:nvPr>
        </p:nvSpPr>
        <p:spPr>
          <a:xfrm>
            <a:off x="838200" y="365125"/>
            <a:ext cx="10515600" cy="1034091"/>
          </a:xfrm>
        </p:spPr>
        <p:txBody>
          <a:bodyPr/>
          <a:lstStyle/>
          <a:p>
            <a:r>
              <a:rPr lang="en-US" dirty="0"/>
              <a:t>Frequency Analysis: Occupation</a:t>
            </a:r>
          </a:p>
        </p:txBody>
      </p:sp>
      <p:pic>
        <p:nvPicPr>
          <p:cNvPr id="4" name="Content Placeholder 3">
            <a:extLst>
              <a:ext uri="{FF2B5EF4-FFF2-40B4-BE49-F238E27FC236}">
                <a16:creationId xmlns:a16="http://schemas.microsoft.com/office/drawing/2014/main" id="{7D1D1A3E-B29F-43AF-ACAB-2BDBF476D58B}"/>
              </a:ext>
            </a:extLst>
          </p:cNvPr>
          <p:cNvPicPr>
            <a:picLocks noGrp="1" noChangeAspect="1"/>
          </p:cNvPicPr>
          <p:nvPr>
            <p:ph idx="1"/>
          </p:nvPr>
        </p:nvPicPr>
        <p:blipFill>
          <a:blip r:embed="rId2"/>
          <a:stretch>
            <a:fillRect/>
          </a:stretch>
        </p:blipFill>
        <p:spPr>
          <a:xfrm>
            <a:off x="1360259" y="1745251"/>
            <a:ext cx="1978222" cy="4968310"/>
          </a:xfrm>
          <a:prstGeom prst="rect">
            <a:avLst/>
          </a:prstGeom>
        </p:spPr>
      </p:pic>
      <p:pic>
        <p:nvPicPr>
          <p:cNvPr id="5" name="Picture 4">
            <a:extLst>
              <a:ext uri="{FF2B5EF4-FFF2-40B4-BE49-F238E27FC236}">
                <a16:creationId xmlns:a16="http://schemas.microsoft.com/office/drawing/2014/main" id="{36EB347D-52AF-4443-B788-54ACB88AFB9F}"/>
              </a:ext>
            </a:extLst>
          </p:cNvPr>
          <p:cNvPicPr>
            <a:picLocks noChangeAspect="1"/>
          </p:cNvPicPr>
          <p:nvPr/>
        </p:nvPicPr>
        <p:blipFill>
          <a:blip r:embed="rId3"/>
          <a:stretch>
            <a:fillRect/>
          </a:stretch>
        </p:blipFill>
        <p:spPr>
          <a:xfrm>
            <a:off x="3644847" y="1686231"/>
            <a:ext cx="8105775" cy="5086350"/>
          </a:xfrm>
          <a:prstGeom prst="rect">
            <a:avLst/>
          </a:prstGeom>
        </p:spPr>
      </p:pic>
    </p:spTree>
    <p:extLst>
      <p:ext uri="{BB962C8B-B14F-4D97-AF65-F5344CB8AC3E}">
        <p14:creationId xmlns:p14="http://schemas.microsoft.com/office/powerpoint/2010/main" val="1779615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rp PPT Template 2017_16x9">
  <a:themeElements>
    <a:clrScheme name="TCS">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Corp PPT Template 2014_16x9" id="{578D6915-CFB3-4FF3-9465-826AF60188D0}" vid="{B405F5B9-4CF2-4952-9031-4020D4C2ED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845</Words>
  <Application>Microsoft Office PowerPoint</Application>
  <PresentationFormat>Widescreen</PresentationFormat>
  <Paragraphs>83</Paragraphs>
  <Slides>20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Calibri</vt:lpstr>
      <vt:lpstr>Calibri Light</vt:lpstr>
      <vt:lpstr>Courier New</vt:lpstr>
      <vt:lpstr>Myriad Pro</vt:lpstr>
      <vt:lpstr>Trebuchet MS</vt:lpstr>
      <vt:lpstr>Wingdings</vt:lpstr>
      <vt:lpstr>Office Theme</vt:lpstr>
      <vt:lpstr>Corp PPT Template 2017_16x9</vt:lpstr>
      <vt:lpstr>Black Friday Kaggle Data set</vt:lpstr>
      <vt:lpstr>Problem Statement</vt:lpstr>
      <vt:lpstr>Exploratory Data Analysis</vt:lpstr>
      <vt:lpstr>Variables in Dataset</vt:lpstr>
      <vt:lpstr>Nulls in Each column</vt:lpstr>
      <vt:lpstr>Percentage of Nulls in each column</vt:lpstr>
      <vt:lpstr>Pictorial representation of Null data</vt:lpstr>
      <vt:lpstr>Frequency Analysis: Age</vt:lpstr>
      <vt:lpstr>Frequency Analysis: Occupation</vt:lpstr>
      <vt:lpstr>Frequency Analysis:</vt:lpstr>
      <vt:lpstr>Frequency Analysis:</vt:lpstr>
      <vt:lpstr>PowerPoint Presentation</vt:lpstr>
      <vt:lpstr>PowerPoint Presentation</vt:lpstr>
      <vt:lpstr>Exploratory Analysis on the Data- Conclusion</vt:lpstr>
      <vt:lpstr>Solution Architect and Approach : Predict Age of a Consumer</vt:lpstr>
      <vt:lpstr>Solution Architect and Approach : Predict Age of a Consumer</vt:lpstr>
      <vt:lpstr>Solution Architect and Approach : Predict Amount of Purchase based on rest of data. </vt:lpstr>
      <vt:lpstr>Results of the analysis</vt:lpstr>
      <vt:lpstr>Conclusion and how does the analysis helps the business to solve the problem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Friday Kaggle Data set</dc:title>
  <dc:creator>Harish Pasupuleti (Tata Consultancy Services)</dc:creator>
  <cp:lastModifiedBy>Harish Pasupuleti (Tata Consultancy Services)</cp:lastModifiedBy>
  <cp:revision>2</cp:revision>
  <dcterms:created xsi:type="dcterms:W3CDTF">2019-04-13T19:52:10Z</dcterms:created>
  <dcterms:modified xsi:type="dcterms:W3CDTF">2019-04-13T19:56:25Z</dcterms:modified>
</cp:coreProperties>
</file>