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01-4840-BB12-26F4DE7D952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01-4840-BB12-26F4DE7D952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01-4840-BB12-26F4DE7D952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01-4840-BB12-26F4DE7D95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55493" y="2894225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</a:p>
          <a:p>
            <a:r>
              <a:rPr lang="en-US" sz="2400" dirty="0"/>
              <a:t>REGISTER NO	</a:t>
            </a:r>
            <a:r>
              <a:rPr lang="en-US" sz="2400"/>
              <a:t>	:              </a:t>
            </a:r>
            <a:r>
              <a:rPr lang="en-US" sz="2400" dirty="0"/>
              <a:t>				  	       NM ID  		: </a:t>
            </a:r>
          </a:p>
          <a:p>
            <a:r>
              <a:rPr lang="en-US" sz="2400" dirty="0"/>
              <a:t>DEPARTMENT		: B COM (ACCOUNTATING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CA1C3-DBB9-AE8C-9939-B75E43FEA7AA}"/>
              </a:ext>
            </a:extLst>
          </p:cNvPr>
          <p:cNvSpPr txBox="1"/>
          <p:nvPr/>
        </p:nvSpPr>
        <p:spPr>
          <a:xfrm>
            <a:off x="3752850" y="2991445"/>
            <a:ext cx="4912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HARISH CHRISTOBER D  </a:t>
            </a:r>
          </a:p>
          <a:p>
            <a:pPr algn="l"/>
            <a:r>
              <a:rPr lang="en-IN"/>
              <a:t>312213152</a:t>
            </a:r>
          </a:p>
          <a:p>
            <a:pPr algn="l"/>
            <a:r>
              <a:rPr lang="en-IN"/>
              <a:t>5A055B8E9EE386995A241783188EB2CB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Harish Cristober</cp:lastModifiedBy>
  <cp:revision>27</cp:revision>
  <dcterms:created xsi:type="dcterms:W3CDTF">2024-03-29T15:07:22Z</dcterms:created>
  <dcterms:modified xsi:type="dcterms:W3CDTF">2024-09-09T07:31:59Z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