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4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CE42B77-4282-45D3-AE4D-79B4E57CA654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2D09A0A-FD72-4B11-B182-C6BEEDF28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04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2B77-4282-45D3-AE4D-79B4E57CA654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9A0A-FD72-4B11-B182-C6BEEDF28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08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CE42B77-4282-45D3-AE4D-79B4E57CA654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2D09A0A-FD72-4B11-B182-C6BEEDF28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54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2B77-4282-45D3-AE4D-79B4E57CA654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52D09A0A-FD72-4B11-B182-C6BEEDF28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578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CE42B77-4282-45D3-AE4D-79B4E57CA654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2D09A0A-FD72-4B11-B182-C6BEEDF28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136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2B77-4282-45D3-AE4D-79B4E57CA654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9A0A-FD72-4B11-B182-C6BEEDF28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729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2B77-4282-45D3-AE4D-79B4E57CA654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9A0A-FD72-4B11-B182-C6BEEDF28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993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2B77-4282-45D3-AE4D-79B4E57CA654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9A0A-FD72-4B11-B182-C6BEEDF28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233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2B77-4282-45D3-AE4D-79B4E57CA654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9A0A-FD72-4B11-B182-C6BEEDF28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935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CE42B77-4282-45D3-AE4D-79B4E57CA654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2D09A0A-FD72-4B11-B182-C6BEEDF28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45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2B77-4282-45D3-AE4D-79B4E57CA654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9A0A-FD72-4B11-B182-C6BEEDF28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323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CE42B77-4282-45D3-AE4D-79B4E57CA654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2D09A0A-FD72-4B11-B182-C6BEEDF28ACF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0151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5" r:id="rId1"/>
    <p:sldLayoutId id="2147484266" r:id="rId2"/>
    <p:sldLayoutId id="2147484267" r:id="rId3"/>
    <p:sldLayoutId id="2147484268" r:id="rId4"/>
    <p:sldLayoutId id="2147484269" r:id="rId5"/>
    <p:sldLayoutId id="2147484270" r:id="rId6"/>
    <p:sldLayoutId id="2147484271" r:id="rId7"/>
    <p:sldLayoutId id="2147484272" r:id="rId8"/>
    <p:sldLayoutId id="2147484273" r:id="rId9"/>
    <p:sldLayoutId id="2147484274" r:id="rId10"/>
    <p:sldLayoutId id="214748427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7AA70-6279-2DD2-FCD3-05FEBA3A2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1848" y="680912"/>
            <a:ext cx="4748304" cy="861421"/>
          </a:xfrm>
        </p:spPr>
        <p:txBody>
          <a:bodyPr>
            <a:normAutofit/>
          </a:bodyPr>
          <a:lstStyle/>
          <a:p>
            <a:pPr algn="ctr"/>
            <a:r>
              <a:rPr lang="en-US" sz="4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Naan </a:t>
            </a:r>
            <a:r>
              <a:rPr lang="en-US" sz="41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Mudhalvan</a:t>
            </a:r>
            <a:endParaRPr lang="en-IN" sz="41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F44EC-4DCA-97F0-3984-B3114B0A26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21742" y="1543547"/>
            <a:ext cx="5118846" cy="861420"/>
          </a:xfrm>
        </p:spPr>
        <p:txBody>
          <a:bodyPr>
            <a:normAutofit/>
          </a:bodyPr>
          <a:lstStyle/>
          <a:p>
            <a:pPr algn="ctr"/>
            <a:r>
              <a:rPr lang="en-IN" sz="3000" b="1" spc="65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Salesforce</a:t>
            </a:r>
            <a:r>
              <a:rPr lang="en-IN" sz="3000" b="1" spc="-2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Developer </a:t>
            </a:r>
            <a:endParaRPr lang="en-IN" sz="3000" b="1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4EFDE-844F-6F09-3829-3E9A26E7A50E}"/>
              </a:ext>
            </a:extLst>
          </p:cNvPr>
          <p:cNvSpPr txBox="1"/>
          <p:nvPr/>
        </p:nvSpPr>
        <p:spPr>
          <a:xfrm>
            <a:off x="416859" y="2395485"/>
            <a:ext cx="112686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TITLE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BUILD A EMPLOYEE TRAVEL APPROVAL APPLICATION FOR CORPORATES</a:t>
            </a:r>
            <a:endParaRPr lang="en-IN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BD0CEF-7762-F749-53A1-6FC92E5CDAE7}"/>
              </a:ext>
            </a:extLst>
          </p:cNvPr>
          <p:cNvSpPr txBox="1"/>
          <p:nvPr/>
        </p:nvSpPr>
        <p:spPr>
          <a:xfrm>
            <a:off x="645459" y="3340111"/>
            <a:ext cx="4061012" cy="2608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300" b="1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MEMBERS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GOWSIKA DEVI S T (611220205008)</a:t>
            </a:r>
          </a:p>
          <a:p>
            <a:pPr>
              <a:lnSpc>
                <a:spcPct val="150000"/>
              </a:lnSpc>
            </a:pPr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HARISH S (611220205009) (TEAM LEAD)</a:t>
            </a:r>
          </a:p>
          <a:p>
            <a:pPr>
              <a:lnSpc>
                <a:spcPct val="150000"/>
              </a:lnSpc>
            </a:pPr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PAVISH S (611220205023)</a:t>
            </a:r>
          </a:p>
          <a:p>
            <a:pPr>
              <a:lnSpc>
                <a:spcPct val="150000"/>
              </a:lnSpc>
            </a:pPr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VIGNAYA G S (611220205045)</a:t>
            </a:r>
          </a:p>
          <a:p>
            <a:endParaRPr lang="en-US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9C3345-C8F5-E9D7-1297-FDC579EF1944}"/>
              </a:ext>
            </a:extLst>
          </p:cNvPr>
          <p:cNvSpPr txBox="1"/>
          <p:nvPr/>
        </p:nvSpPr>
        <p:spPr>
          <a:xfrm>
            <a:off x="6544235" y="3340111"/>
            <a:ext cx="4392706" cy="2219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300" b="1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COURSE INSTRUCTOR</a:t>
            </a:r>
          </a:p>
          <a:p>
            <a:pPr>
              <a:lnSpc>
                <a:spcPct val="150000"/>
              </a:lnSpc>
            </a:pPr>
            <a:r>
              <a:rPr lang="en-US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Mr.R.AYYAPPAN</a:t>
            </a:r>
            <a:endParaRPr lang="en-US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300" b="1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COLLEGE SPOC</a:t>
            </a:r>
          </a:p>
          <a:p>
            <a:pPr>
              <a:lnSpc>
                <a:spcPct val="150000"/>
              </a:lnSpc>
            </a:pPr>
            <a:r>
              <a:rPr lang="en-US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Mr.T.KARTHIKEYAN</a:t>
            </a:r>
            <a:endParaRPr lang="en-IN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457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CDB835-EA0A-B651-5173-8E6496E5B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16" y="1709381"/>
            <a:ext cx="5402450" cy="40728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E715E8B-9C6C-2A04-D2CD-FD6A2DD151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09381"/>
            <a:ext cx="5731510" cy="40728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B8BE0D-9C94-19B9-3044-71BD11F95B6F}"/>
              </a:ext>
            </a:extLst>
          </p:cNvPr>
          <p:cNvSpPr txBox="1"/>
          <p:nvPr/>
        </p:nvSpPr>
        <p:spPr>
          <a:xfrm>
            <a:off x="473915" y="887506"/>
            <a:ext cx="48511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TRAVEL APPROVAL APPLICATION</a:t>
            </a:r>
            <a:endParaRPr lang="en-IN" sz="25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138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30C7C2-4606-242D-778A-CC2DDB070F15}"/>
              </a:ext>
            </a:extLst>
          </p:cNvPr>
          <p:cNvSpPr txBox="1"/>
          <p:nvPr/>
        </p:nvSpPr>
        <p:spPr>
          <a:xfrm>
            <a:off x="457200" y="900953"/>
            <a:ext cx="40744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REPORTS AND DASHBOARD</a:t>
            </a:r>
            <a:endParaRPr lang="en-IN" sz="25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C9902E-63AB-CF63-EA54-05BA6A374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2534"/>
            <a:ext cx="5513294" cy="43545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F834BD-C5F2-48BD-2522-9D643C14A6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95437"/>
            <a:ext cx="5731510" cy="435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007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DD3E7D-CB1D-05C4-0F31-2FDD6DD67B08}"/>
              </a:ext>
            </a:extLst>
          </p:cNvPr>
          <p:cNvSpPr txBox="1"/>
          <p:nvPr/>
        </p:nvSpPr>
        <p:spPr>
          <a:xfrm>
            <a:off x="2714064" y="2998113"/>
            <a:ext cx="67638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lang="en-IN" sz="5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697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2CC041-3404-D124-7987-79487607371D}"/>
              </a:ext>
            </a:extLst>
          </p:cNvPr>
          <p:cNvSpPr txBox="1"/>
          <p:nvPr/>
        </p:nvSpPr>
        <p:spPr>
          <a:xfrm>
            <a:off x="443752" y="874059"/>
            <a:ext cx="11376213" cy="8063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GOAL</a:t>
            </a:r>
            <a:endParaRPr lang="en-US" sz="2500" dirty="0"/>
          </a:p>
          <a:p>
            <a:r>
              <a:rPr lang="en-US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Building an Employee Travel Approval Application for corporate use within the Salesforce platform involves a multi-faceted approach, starting with requirements gathering to define user roles and workflows.</a:t>
            </a:r>
          </a:p>
          <a:p>
            <a:r>
              <a:rPr lang="en-US" sz="2300" u="none" spc="-15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n-US" sz="2300" u="none" spc="-125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u="none" spc="1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</a:t>
            </a:r>
            <a:r>
              <a:rPr lang="en-US" sz="2300" u="none" spc="-125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u="none" spc="15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helps</a:t>
            </a:r>
            <a:r>
              <a:rPr lang="en-US" sz="2300" u="none" spc="-125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u="none" spc="25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sz="2300" u="none" spc="-12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u="none" spc="35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sending</a:t>
            </a:r>
            <a:r>
              <a:rPr lang="en-US" sz="2300" u="none" spc="-125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u="none" spc="-15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</a:t>
            </a:r>
            <a:r>
              <a:rPr lang="en-US" sz="2300" u="none" spc="-125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u="none" spc="-4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travel</a:t>
            </a:r>
            <a:r>
              <a:rPr lang="en-US" sz="2300" u="none" spc="-125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u="none" spc="-5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approval</a:t>
            </a:r>
            <a:r>
              <a:rPr lang="en-US" sz="2300" u="none" spc="-12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u="non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requests</a:t>
            </a:r>
            <a:r>
              <a:rPr lang="en-US" sz="2300" u="none" spc="-125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u="none" spc="5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2300" u="none" spc="-125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u="none" spc="-15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</a:t>
            </a:r>
            <a:r>
              <a:rPr lang="en-US" sz="2300" u="none" spc="-12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u="none" spc="3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manager</a:t>
            </a:r>
            <a:r>
              <a:rPr lang="en-US" sz="2300" u="none" spc="-125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u="none" spc="25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300" u="none" spc="-495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u="none" spc="2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place</a:t>
            </a:r>
            <a:r>
              <a:rPr lang="en-US" sz="2300" u="none" spc="-135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u="none" spc="5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sz="2300" u="none" spc="-13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u="none" spc="-25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emails</a:t>
            </a:r>
            <a:r>
              <a:rPr lang="en-US" sz="2400" spc="-25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pc="-25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pc="-25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DESCRIPTION</a:t>
            </a:r>
          </a:p>
          <a:p>
            <a:pPr>
              <a:lnSpc>
                <a:spcPct val="150000"/>
              </a:lnSpc>
            </a:pPr>
            <a:r>
              <a:rPr lang="en-US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an eﬃcient employee approval app on the Salesforce platform, streamlining corporate workﬂows &amp; enhancing productivity. Simplify decision-making processes, boost collaboration, and ensure seamless approval cycles for businesses </a:t>
            </a:r>
            <a:r>
              <a:rPr lang="en-IN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all sizes.</a:t>
            </a:r>
            <a:endParaRPr lang="en-US" sz="2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2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2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2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pc="-25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pc="-25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pc="-25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5641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EB41D4-D75B-0DC6-C803-5BDAF50E1F5B}"/>
              </a:ext>
            </a:extLst>
          </p:cNvPr>
          <p:cNvSpPr txBox="1"/>
          <p:nvPr/>
        </p:nvSpPr>
        <p:spPr>
          <a:xfrm>
            <a:off x="443753" y="887506"/>
            <a:ext cx="53384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TECHNICAL ARCHITECTURE</a:t>
            </a:r>
            <a:endParaRPr lang="en-IN" sz="25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object 2">
            <a:extLst>
              <a:ext uri="{FF2B5EF4-FFF2-40B4-BE49-F238E27FC236}">
                <a16:creationId xmlns:a16="http://schemas.microsoft.com/office/drawing/2014/main" id="{9D1AF871-76C1-0486-F46A-C93FE4F2076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0506" y="1573305"/>
            <a:ext cx="8310282" cy="450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185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00B8EC-69B0-980C-8F20-E7CA64EA458D}"/>
              </a:ext>
            </a:extLst>
          </p:cNvPr>
          <p:cNvSpPr txBox="1"/>
          <p:nvPr/>
        </p:nvSpPr>
        <p:spPr>
          <a:xfrm>
            <a:off x="349624" y="968188"/>
            <a:ext cx="43971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SALESFORCE DEVELOPER ORG</a:t>
            </a:r>
            <a:endParaRPr lang="en-IN" sz="25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54CE37-1BD1-BFD7-4DCF-9EF2495D0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15" y="1895213"/>
            <a:ext cx="5622085" cy="28524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A2E46E-77FA-92D3-75BC-9D1560359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409" y="1895213"/>
            <a:ext cx="5354676" cy="285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172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323B8F-F5E2-CFDD-FD79-897D1DA886F5}"/>
              </a:ext>
            </a:extLst>
          </p:cNvPr>
          <p:cNvSpPr txBox="1"/>
          <p:nvPr/>
        </p:nvSpPr>
        <p:spPr>
          <a:xfrm>
            <a:off x="470647" y="1035424"/>
            <a:ext cx="51502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 OBJECT CREATION &amp; TABS</a:t>
            </a:r>
            <a:endParaRPr lang="en-IN" sz="25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CB9428-DE96-1689-930A-119888EF3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16" y="1734671"/>
            <a:ext cx="5304156" cy="41954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9D511C-C651-B6C6-7D85-15304C0048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34671"/>
            <a:ext cx="5674659" cy="419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46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2CC020-44A9-B317-E0B0-A4AA23AFA84F}"/>
              </a:ext>
            </a:extLst>
          </p:cNvPr>
          <p:cNvSpPr txBox="1"/>
          <p:nvPr/>
        </p:nvSpPr>
        <p:spPr>
          <a:xfrm>
            <a:off x="430306" y="968188"/>
            <a:ext cx="37651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LIGHTNING APP</a:t>
            </a:r>
            <a:endParaRPr lang="en-IN" sz="25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7AE7C7-FF4E-A8DC-3CEA-59E141DF3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6" y="1696365"/>
            <a:ext cx="5422229" cy="40724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AD400D-A267-480F-9ED5-E2C44B9CE6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384" y="1696365"/>
            <a:ext cx="5537240" cy="407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309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504349-1CD4-1A07-A1B2-B503EC0DDE31}"/>
              </a:ext>
            </a:extLst>
          </p:cNvPr>
          <p:cNvSpPr txBox="1"/>
          <p:nvPr/>
        </p:nvSpPr>
        <p:spPr>
          <a:xfrm>
            <a:off x="389965" y="900953"/>
            <a:ext cx="39130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CREATION</a:t>
            </a:r>
            <a:endParaRPr lang="en-IN" sz="25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9F2812-F073-7598-32E9-22F71B2BB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41" y="1642875"/>
            <a:ext cx="5351930" cy="39376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BA9A7E-7FDF-01BF-AD08-6285D808C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42875"/>
            <a:ext cx="5598459" cy="393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631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92F28D-8547-1941-6371-7A4819942778}"/>
              </a:ext>
            </a:extLst>
          </p:cNvPr>
          <p:cNvSpPr txBox="1"/>
          <p:nvPr/>
        </p:nvSpPr>
        <p:spPr>
          <a:xfrm>
            <a:off x="389965" y="941294"/>
            <a:ext cx="38189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FLOWS</a:t>
            </a:r>
            <a:endParaRPr lang="en-IN" sz="25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11D112-3628-C2DD-0F23-B559DD328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10533"/>
            <a:ext cx="5731510" cy="3971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808FD8-F0BE-B027-5045-EC861AB98B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40" y="1810533"/>
            <a:ext cx="5392272" cy="397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926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8634B0-4E53-BA7C-C8EA-CAE7EEB20FCD}"/>
              </a:ext>
            </a:extLst>
          </p:cNvPr>
          <p:cNvSpPr txBox="1"/>
          <p:nvPr/>
        </p:nvSpPr>
        <p:spPr>
          <a:xfrm>
            <a:off x="403412" y="954741"/>
            <a:ext cx="45047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APPROVAL PROCESS</a:t>
            </a:r>
            <a:endParaRPr lang="en-IN" sz="25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6DE073-181F-5738-08EA-5D753B532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92" y="1835168"/>
            <a:ext cx="5328099" cy="37722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350AC4-5233-BFAC-64D4-702A4C0D54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35168"/>
            <a:ext cx="5731510" cy="377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71831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75</TotalTime>
  <Words>169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Gill Sans MT</vt:lpstr>
      <vt:lpstr>Wingdings 2</vt:lpstr>
      <vt:lpstr>Dividend</vt:lpstr>
      <vt:lpstr>Naan Mudhalvan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Naan Mudhalvan</dc:title>
  <dc:creator>Vignaya G S</dc:creator>
  <cp:lastModifiedBy>harish s</cp:lastModifiedBy>
  <cp:revision>2</cp:revision>
  <dcterms:created xsi:type="dcterms:W3CDTF">2023-10-23T08:18:06Z</dcterms:created>
  <dcterms:modified xsi:type="dcterms:W3CDTF">2023-10-30T13:45:18Z</dcterms:modified>
</cp:coreProperties>
</file>