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1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AA70-6279-2DD2-FCD3-05FEBA3A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848" y="680912"/>
            <a:ext cx="4748304" cy="861421"/>
          </a:xfrm>
        </p:spPr>
        <p:txBody>
          <a:bodyPr>
            <a:normAutofit/>
          </a:bodyPr>
          <a:lstStyle/>
          <a:p>
            <a:pPr algn="ctr"/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Naan </a:t>
            </a: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Mudhalvan</a:t>
            </a:r>
            <a:endParaRPr lang="en-IN" sz="4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44EC-4DCA-97F0-3984-B3114B0A2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1742" y="1543547"/>
            <a:ext cx="5118846" cy="861420"/>
          </a:xfrm>
        </p:spPr>
        <p:txBody>
          <a:bodyPr>
            <a:normAutofit/>
          </a:bodyPr>
          <a:lstStyle/>
          <a:p>
            <a:pPr algn="ctr"/>
            <a:r>
              <a:rPr lang="en-IN" sz="3000" b="1" spc="65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en-IN" sz="3000" b="1" spc="-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Developer </a:t>
            </a:r>
            <a:endParaRPr lang="en-IN" sz="3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EFDE-844F-6F09-3829-3E9A26E7A50E}"/>
              </a:ext>
            </a:extLst>
          </p:cNvPr>
          <p:cNvSpPr txBox="1"/>
          <p:nvPr/>
        </p:nvSpPr>
        <p:spPr>
          <a:xfrm>
            <a:off x="416859" y="2395485"/>
            <a:ext cx="11268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BUILD A EMPLOYEE TRAVEL APPROVAL APPLICATION FOR CORPORATES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0CEF-7762-F749-53A1-6FC92E5CDAE7}"/>
              </a:ext>
            </a:extLst>
          </p:cNvPr>
          <p:cNvSpPr txBox="1"/>
          <p:nvPr/>
        </p:nvSpPr>
        <p:spPr>
          <a:xfrm>
            <a:off x="645459" y="3340111"/>
            <a:ext cx="406101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GOWSIKA DEVI S T (611220205008)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HARISH S (611220205009) (TEAM LEAD)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PAVISH S (611220205023)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VIGNAYA G S (611220205045)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C3345-C8F5-E9D7-1297-FDC579EF1944}"/>
              </a:ext>
            </a:extLst>
          </p:cNvPr>
          <p:cNvSpPr txBox="1"/>
          <p:nvPr/>
        </p:nvSpPr>
        <p:spPr>
          <a:xfrm>
            <a:off x="6544235" y="3340111"/>
            <a:ext cx="439270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INSTRUCTOR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Mr.R.AYYAPPAN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SPOC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Mr.T.KARTHIKEYAN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DB835-EA0A-B651-5173-8E6496E5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6" y="1709381"/>
            <a:ext cx="5402450" cy="4072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15E8B-9C6C-2A04-D2CD-FD6A2DD15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381"/>
            <a:ext cx="5731510" cy="4072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8BE0D-9C94-19B9-3044-71BD11F95B6F}"/>
              </a:ext>
            </a:extLst>
          </p:cNvPr>
          <p:cNvSpPr txBox="1"/>
          <p:nvPr/>
        </p:nvSpPr>
        <p:spPr>
          <a:xfrm>
            <a:off x="473915" y="887506"/>
            <a:ext cx="4851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APPROVAL APPLICATION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0C7C2-4606-242D-778A-CC2DDB070F15}"/>
              </a:ext>
            </a:extLst>
          </p:cNvPr>
          <p:cNvSpPr txBox="1"/>
          <p:nvPr/>
        </p:nvSpPr>
        <p:spPr>
          <a:xfrm>
            <a:off x="457200" y="900953"/>
            <a:ext cx="4074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 AND DASHBOARD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9902E-63AB-CF63-EA54-05BA6A37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534"/>
            <a:ext cx="5513294" cy="4354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834BD-C5F2-48BD-2522-9D643C1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437"/>
            <a:ext cx="5731510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D3E7D-CB1D-05C4-0F31-2FDD6DD67B08}"/>
              </a:ext>
            </a:extLst>
          </p:cNvPr>
          <p:cNvSpPr txBox="1"/>
          <p:nvPr/>
        </p:nvSpPr>
        <p:spPr>
          <a:xfrm>
            <a:off x="2714064" y="2998113"/>
            <a:ext cx="676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CC041-3404-D124-7987-79487607371D}"/>
              </a:ext>
            </a:extLst>
          </p:cNvPr>
          <p:cNvSpPr txBox="1"/>
          <p:nvPr/>
        </p:nvSpPr>
        <p:spPr>
          <a:xfrm>
            <a:off x="443752" y="874059"/>
            <a:ext cx="11376213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GOAL</a:t>
            </a:r>
            <a:endParaRPr lang="en-US" sz="2500" dirty="0"/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an Employee Travel Approval Application for corporate use within the Salesforce platform involves a multi-faceted approach, starting with requirements gathering to define user roles and workflows.</a:t>
            </a:r>
          </a:p>
          <a:p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4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300" u="none" spc="-4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en-US" sz="2300" u="none" spc="-1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300" u="none" spc="-1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</a:t>
            </a:r>
            <a:r>
              <a:rPr lang="en-US" sz="2400" spc="-25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eﬃcient employee approval app on the Salesforce platform, streamlining corporate workﬂows &amp; enhancing productivity. Simplify decision-making processes, boost collaboration, and ensure seamless approval cycles for businesses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all sizes.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B41D4-D75B-0DC6-C803-5BDAF50E1F5B}"/>
              </a:ext>
            </a:extLst>
          </p:cNvPr>
          <p:cNvSpPr txBox="1"/>
          <p:nvPr/>
        </p:nvSpPr>
        <p:spPr>
          <a:xfrm>
            <a:off x="443753" y="887506"/>
            <a:ext cx="53384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ARCHITECTURE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9D1AF871-76C1-0486-F46A-C93FE4F207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0506" y="1573305"/>
            <a:ext cx="8310282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0B8EC-69B0-980C-8F20-E7CA64EA458D}"/>
              </a:ext>
            </a:extLst>
          </p:cNvPr>
          <p:cNvSpPr txBox="1"/>
          <p:nvPr/>
        </p:nvSpPr>
        <p:spPr>
          <a:xfrm>
            <a:off x="349624" y="968188"/>
            <a:ext cx="4397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 DEVELOPER ORG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CE37-1BD1-BFD7-4DCF-9EF2495D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895213"/>
            <a:ext cx="5622085" cy="2852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2E46E-77FA-92D3-75BC-9D15603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09" y="1895213"/>
            <a:ext cx="5354676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323B8F-F5E2-CFDD-FD79-897D1DA886F5}"/>
              </a:ext>
            </a:extLst>
          </p:cNvPr>
          <p:cNvSpPr txBox="1"/>
          <p:nvPr/>
        </p:nvSpPr>
        <p:spPr>
          <a:xfrm>
            <a:off x="470647" y="1035424"/>
            <a:ext cx="5150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OBJECT CREATION &amp; TABS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B9428-DE96-1689-930A-119888E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6" y="1734671"/>
            <a:ext cx="5304156" cy="4195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D511C-C651-B6C6-7D85-15304C00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671"/>
            <a:ext cx="5674659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C020-44A9-B317-E0B0-A4AA23AFA84F}"/>
              </a:ext>
            </a:extLst>
          </p:cNvPr>
          <p:cNvSpPr txBox="1"/>
          <p:nvPr/>
        </p:nvSpPr>
        <p:spPr>
          <a:xfrm>
            <a:off x="430306" y="968188"/>
            <a:ext cx="37651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LIGHTNING APP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AE7C7-FF4E-A8DC-3CEA-59E141DF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6" y="1696365"/>
            <a:ext cx="5422229" cy="4072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D400D-A267-480F-9ED5-E2C44B9C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84" y="1696365"/>
            <a:ext cx="5537240" cy="40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04349-1CD4-1A07-A1B2-B503EC0DDE31}"/>
              </a:ext>
            </a:extLst>
          </p:cNvPr>
          <p:cNvSpPr txBox="1"/>
          <p:nvPr/>
        </p:nvSpPr>
        <p:spPr>
          <a:xfrm>
            <a:off x="389965" y="900953"/>
            <a:ext cx="3913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CREATION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F2812-F073-7598-32E9-22F71B2B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642875"/>
            <a:ext cx="5351930" cy="3937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A9A7E-7FDF-01BF-AD08-6285D808C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2875"/>
            <a:ext cx="5598459" cy="39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2F28D-8547-1941-6371-7A4819942778}"/>
              </a:ext>
            </a:extLst>
          </p:cNvPr>
          <p:cNvSpPr txBox="1"/>
          <p:nvPr/>
        </p:nvSpPr>
        <p:spPr>
          <a:xfrm>
            <a:off x="389965" y="941294"/>
            <a:ext cx="3818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D112-3628-C2DD-0F23-B559DD32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0533"/>
            <a:ext cx="5731510" cy="39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08FD8-F0BE-B027-5045-EC861AB9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" y="1810533"/>
            <a:ext cx="5392272" cy="39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634B0-4E53-BA7C-C8EA-CAE7EEB20FCD}"/>
              </a:ext>
            </a:extLst>
          </p:cNvPr>
          <p:cNvSpPr txBox="1"/>
          <p:nvPr/>
        </p:nvSpPr>
        <p:spPr>
          <a:xfrm>
            <a:off x="403412" y="954741"/>
            <a:ext cx="4504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 PROCESS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E073-181F-5738-08EA-5D753B53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2" y="1835168"/>
            <a:ext cx="5328099" cy="3772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50AC4-5233-BFAC-64D4-702A4C0D5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5168"/>
            <a:ext cx="5731510" cy="37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18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</TotalTime>
  <Words>169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Vignaya G S</dc:creator>
  <cp:lastModifiedBy>Vignaya G S</cp:lastModifiedBy>
  <cp:revision>2</cp:revision>
  <dcterms:created xsi:type="dcterms:W3CDTF">2023-10-23T08:18:06Z</dcterms:created>
  <dcterms:modified xsi:type="dcterms:W3CDTF">2023-10-23T09:35:46Z</dcterms:modified>
</cp:coreProperties>
</file>