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Arimo Bold" charset="1" panose="020B0704020202020204"/>
      <p:regular r:id="rId24"/>
    </p:embeddedFont>
    <p:embeddedFont>
      <p:font typeface="Canva Sans Bold" charset="1" panose="020B0803030501040103"/>
      <p:regular r:id="rId25"/>
    </p:embeddedFont>
    <p:embeddedFont>
      <p:font typeface="Trebuchet MS Bold" charset="1" panose="020B0703020202020204"/>
      <p:regular r:id="rId26"/>
    </p:embeddedFont>
    <p:embeddedFont>
      <p:font typeface="Times New Roman" charset="1" panose="02030502070405020303"/>
      <p:regular r:id="rId27"/>
    </p:embeddedFont>
    <p:embeddedFont>
      <p:font typeface="Baskerville Display PT" charset="1" panose="02030602080406020203"/>
      <p:regular r:id="rId28"/>
    </p:embeddedFont>
    <p:embeddedFont>
      <p:font typeface="Arimo" charset="1" panose="020B0604020202020204"/>
      <p:regular r:id="rId29"/>
    </p:embeddedFont>
    <p:embeddedFont>
      <p:font typeface="Cinzel Decorative"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81704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a:t>
            </a:r>
          </a:p>
          <a:p>
            <a:pPr algn="l">
              <a:lnSpc>
                <a:spcPts val="4320"/>
              </a:lnSpc>
            </a:pPr>
            <a:r>
              <a:rPr lang="en-US" sz="3600" spc="33">
                <a:solidFill>
                  <a:srgbClr val="000000"/>
                </a:solidFill>
                <a:latin typeface="TT Rounds Condensed"/>
                <a:ea typeface="TT Rounds Condensed"/>
                <a:cs typeface="TT Rounds Condensed"/>
                <a:sym typeface="TT Rounds Condensed"/>
              </a:rPr>
              <a:t>REGISTER NO:</a:t>
            </a:r>
          </a:p>
          <a:p>
            <a:pPr algn="l">
              <a:lnSpc>
                <a:spcPts val="4320"/>
              </a:lnSpc>
            </a:pPr>
            <a:r>
              <a:rPr lang="en-US" sz="3600" spc="33">
                <a:solidFill>
                  <a:srgbClr val="000000"/>
                </a:solidFill>
                <a:latin typeface="TT Rounds Condensed"/>
                <a:ea typeface="TT Rounds Condensed"/>
                <a:cs typeface="TT Rounds Condensed"/>
                <a:sym typeface="TT Rounds Condensed"/>
              </a:rPr>
              <a:t>DEPARTMENT:</a:t>
            </a:r>
          </a:p>
          <a:p>
            <a:pPr algn="l">
              <a:lnSpc>
                <a:spcPts val="4320"/>
              </a:lnSpc>
            </a:pPr>
            <a:r>
              <a:rPr lang="en-US" sz="3600" spc="33">
                <a:solidFill>
                  <a:srgbClr val="000000"/>
                </a:solidFill>
                <a:latin typeface="TT Rounds Condensed"/>
                <a:ea typeface="TT Rounds Condensed"/>
                <a:cs typeface="TT Rounds Condensed"/>
                <a:sym typeface="TT Rounds Condensed"/>
              </a:rPr>
              <a:t>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
        <p:nvSpPr>
          <p:cNvPr name="TextBox 31" id="31"/>
          <p:cNvSpPr txBox="true"/>
          <p:nvPr/>
        </p:nvSpPr>
        <p:spPr>
          <a:xfrm rot="0">
            <a:off x="7292340" y="5037924"/>
            <a:ext cx="5074920" cy="481608"/>
          </a:xfrm>
          <a:prstGeom prst="rect">
            <a:avLst/>
          </a:prstGeom>
        </p:spPr>
        <p:txBody>
          <a:bodyPr anchor="t" rtlCol="false" tIns="0" lIns="0" bIns="0" rIns="0">
            <a:spAutoFit/>
          </a:bodyPr>
          <a:lstStyle/>
          <a:p>
            <a:pPr algn="l">
              <a:lnSpc>
                <a:spcPts val="3240"/>
              </a:lnSpc>
            </a:pPr>
            <a:r>
              <a:rPr lang="en-US" sz="2700" spc="-30">
                <a:solidFill>
                  <a:srgbClr val="000000"/>
                </a:solidFill>
                <a:latin typeface="Arimo Bold"/>
                <a:ea typeface="Arimo Bold"/>
                <a:cs typeface="Arimo Bold"/>
                <a:sym typeface="Arimo Bold"/>
              </a:rPr>
              <a:t>Angelin Jemmima G</a:t>
            </a:r>
          </a:p>
        </p:txBody>
      </p:sp>
      <p:sp>
        <p:nvSpPr>
          <p:cNvPr name="TextBox 32" id="32"/>
          <p:cNvSpPr txBox="true"/>
          <p:nvPr/>
        </p:nvSpPr>
        <p:spPr>
          <a:xfrm rot="0">
            <a:off x="7292340" y="5657883"/>
            <a:ext cx="4846320" cy="481608"/>
          </a:xfrm>
          <a:prstGeom prst="rect">
            <a:avLst/>
          </a:prstGeom>
        </p:spPr>
        <p:txBody>
          <a:bodyPr anchor="t" rtlCol="false" tIns="0" lIns="0" bIns="0" rIns="0">
            <a:spAutoFit/>
          </a:bodyPr>
          <a:lstStyle/>
          <a:p>
            <a:pPr algn="l">
              <a:lnSpc>
                <a:spcPts val="3240"/>
              </a:lnSpc>
            </a:pPr>
            <a:r>
              <a:rPr lang="en-US" sz="2700" spc="-30">
                <a:solidFill>
                  <a:srgbClr val="000000"/>
                </a:solidFill>
                <a:latin typeface="Arimo Bold"/>
                <a:ea typeface="Arimo Bold"/>
                <a:cs typeface="Arimo Bold"/>
                <a:sym typeface="Arimo Bold"/>
              </a:rPr>
              <a:t>12165</a:t>
            </a:r>
          </a:p>
        </p:txBody>
      </p:sp>
      <p:sp>
        <p:nvSpPr>
          <p:cNvPr name="TextBox 33" id="33"/>
          <p:cNvSpPr txBox="true"/>
          <p:nvPr/>
        </p:nvSpPr>
        <p:spPr>
          <a:xfrm rot="0">
            <a:off x="7292340" y="6169942"/>
            <a:ext cx="4046220" cy="492002"/>
          </a:xfrm>
          <a:prstGeom prst="rect">
            <a:avLst/>
          </a:prstGeom>
        </p:spPr>
        <p:txBody>
          <a:bodyPr anchor="t" rtlCol="false" tIns="0" lIns="0" bIns="0" rIns="0">
            <a:spAutoFit/>
          </a:bodyPr>
          <a:lstStyle/>
          <a:p>
            <a:pPr algn="l">
              <a:lnSpc>
                <a:spcPts val="3240"/>
              </a:lnSpc>
            </a:pPr>
            <a:r>
              <a:rPr lang="en-US" sz="2700" spc="-30">
                <a:solidFill>
                  <a:srgbClr val="000000"/>
                </a:solidFill>
                <a:latin typeface="Arimo Bold"/>
                <a:ea typeface="Arimo Bold"/>
                <a:cs typeface="Arimo Bold"/>
                <a:sym typeface="Arimo Bold"/>
              </a:rPr>
              <a:t>Commerce</a:t>
            </a:r>
          </a:p>
        </p:txBody>
      </p:sp>
      <p:sp>
        <p:nvSpPr>
          <p:cNvPr name="TextBox 34" id="34"/>
          <p:cNvSpPr txBox="true"/>
          <p:nvPr/>
        </p:nvSpPr>
        <p:spPr>
          <a:xfrm rot="0">
            <a:off x="7309924" y="6766360"/>
            <a:ext cx="10104120" cy="481608"/>
          </a:xfrm>
          <a:prstGeom prst="rect">
            <a:avLst/>
          </a:prstGeom>
        </p:spPr>
        <p:txBody>
          <a:bodyPr anchor="t" rtlCol="false" tIns="0" lIns="0" bIns="0" rIns="0">
            <a:spAutoFit/>
          </a:bodyPr>
          <a:lstStyle/>
          <a:p>
            <a:pPr algn="l">
              <a:lnSpc>
                <a:spcPts val="3240"/>
              </a:lnSpc>
            </a:pPr>
            <a:r>
              <a:rPr lang="en-US" sz="2700" spc="-30">
                <a:solidFill>
                  <a:srgbClr val="000000"/>
                </a:solidFill>
                <a:latin typeface="Arimo Bold"/>
                <a:ea typeface="Arimo Bold"/>
                <a:cs typeface="Arimo Bold"/>
                <a:sym typeface="Arimo Bold"/>
              </a:rPr>
              <a:t>Prince Shri Venkateshwara Arts And Science College</a:t>
            </a:r>
          </a:p>
        </p:txBody>
      </p:sp>
      <p:grpSp>
        <p:nvGrpSpPr>
          <p:cNvPr name="Group 35" id="35"/>
          <p:cNvGrpSpPr/>
          <p:nvPr/>
        </p:nvGrpSpPr>
        <p:grpSpPr>
          <a:xfrm rot="0">
            <a:off x="7175182" y="5622608"/>
            <a:ext cx="1365885" cy="397192"/>
            <a:chOff x="0" y="0"/>
            <a:chExt cx="1821180" cy="529590"/>
          </a:xfrm>
        </p:grpSpPr>
        <p:sp>
          <p:nvSpPr>
            <p:cNvPr name="Freeform 36" id="36"/>
            <p:cNvSpPr/>
            <p:nvPr/>
          </p:nvSpPr>
          <p:spPr>
            <a:xfrm flipH="false" flipV="false" rot="0">
              <a:off x="49530" y="49530"/>
              <a:ext cx="1722120" cy="436880"/>
            </a:xfrm>
            <a:custGeom>
              <a:avLst/>
              <a:gdLst/>
              <a:ahLst/>
              <a:cxnLst/>
              <a:rect r="r" b="b" t="t" l="l"/>
              <a:pathLst>
                <a:path h="436880" w="1722120">
                  <a:moveTo>
                    <a:pt x="365760" y="146050"/>
                  </a:moveTo>
                  <a:cubicBezTo>
                    <a:pt x="976630" y="87630"/>
                    <a:pt x="1078230" y="99060"/>
                    <a:pt x="1141730" y="110490"/>
                  </a:cubicBezTo>
                  <a:cubicBezTo>
                    <a:pt x="1178560" y="118110"/>
                    <a:pt x="1206500" y="124460"/>
                    <a:pt x="1225550" y="135890"/>
                  </a:cubicBezTo>
                  <a:cubicBezTo>
                    <a:pt x="1238250" y="143510"/>
                    <a:pt x="1245870" y="149860"/>
                    <a:pt x="1252220" y="161290"/>
                  </a:cubicBezTo>
                  <a:cubicBezTo>
                    <a:pt x="1259840" y="175260"/>
                    <a:pt x="1266190" y="198120"/>
                    <a:pt x="1263650" y="214630"/>
                  </a:cubicBezTo>
                  <a:cubicBezTo>
                    <a:pt x="1259840" y="231140"/>
                    <a:pt x="1254760" y="247650"/>
                    <a:pt x="1235710" y="261620"/>
                  </a:cubicBezTo>
                  <a:cubicBezTo>
                    <a:pt x="1197610" y="289560"/>
                    <a:pt x="1088390" y="300990"/>
                    <a:pt x="995680" y="314960"/>
                  </a:cubicBezTo>
                  <a:cubicBezTo>
                    <a:pt x="872490" y="335280"/>
                    <a:pt x="709930" y="347980"/>
                    <a:pt x="560070" y="359410"/>
                  </a:cubicBezTo>
                  <a:cubicBezTo>
                    <a:pt x="397510" y="373380"/>
                    <a:pt x="124460" y="407670"/>
                    <a:pt x="52070" y="388620"/>
                  </a:cubicBezTo>
                  <a:cubicBezTo>
                    <a:pt x="30480" y="383540"/>
                    <a:pt x="22860" y="374650"/>
                    <a:pt x="13970" y="364490"/>
                  </a:cubicBezTo>
                  <a:cubicBezTo>
                    <a:pt x="6350" y="356870"/>
                    <a:pt x="2540" y="346710"/>
                    <a:pt x="1270" y="336550"/>
                  </a:cubicBezTo>
                  <a:cubicBezTo>
                    <a:pt x="0" y="322580"/>
                    <a:pt x="2540" y="303530"/>
                    <a:pt x="10160" y="290830"/>
                  </a:cubicBezTo>
                  <a:cubicBezTo>
                    <a:pt x="17780" y="279400"/>
                    <a:pt x="29210" y="271780"/>
                    <a:pt x="46990" y="262890"/>
                  </a:cubicBezTo>
                  <a:cubicBezTo>
                    <a:pt x="86360" y="246380"/>
                    <a:pt x="182880" y="236220"/>
                    <a:pt x="250190" y="228600"/>
                  </a:cubicBezTo>
                  <a:cubicBezTo>
                    <a:pt x="317500" y="220980"/>
                    <a:pt x="372110" y="219710"/>
                    <a:pt x="452120" y="217170"/>
                  </a:cubicBezTo>
                  <a:cubicBezTo>
                    <a:pt x="571500" y="213360"/>
                    <a:pt x="756920" y="209550"/>
                    <a:pt x="896620" y="215900"/>
                  </a:cubicBezTo>
                  <a:cubicBezTo>
                    <a:pt x="1019810" y="220980"/>
                    <a:pt x="1139190" y="232410"/>
                    <a:pt x="1247140" y="248920"/>
                  </a:cubicBezTo>
                  <a:cubicBezTo>
                    <a:pt x="1339850" y="262890"/>
                    <a:pt x="1463040" y="285750"/>
                    <a:pt x="1504950" y="300990"/>
                  </a:cubicBezTo>
                  <a:cubicBezTo>
                    <a:pt x="1518920" y="306070"/>
                    <a:pt x="1525270" y="307340"/>
                    <a:pt x="1532890" y="316230"/>
                  </a:cubicBezTo>
                  <a:cubicBezTo>
                    <a:pt x="1541780" y="325120"/>
                    <a:pt x="1551940" y="342900"/>
                    <a:pt x="1553210" y="356870"/>
                  </a:cubicBezTo>
                  <a:cubicBezTo>
                    <a:pt x="1554480" y="372110"/>
                    <a:pt x="1549400" y="389890"/>
                    <a:pt x="1541780" y="402590"/>
                  </a:cubicBezTo>
                  <a:cubicBezTo>
                    <a:pt x="1532890" y="414020"/>
                    <a:pt x="1522730" y="424180"/>
                    <a:pt x="1502410" y="427990"/>
                  </a:cubicBezTo>
                  <a:cubicBezTo>
                    <a:pt x="1449070" y="436880"/>
                    <a:pt x="1319530" y="370840"/>
                    <a:pt x="1188720" y="342900"/>
                  </a:cubicBezTo>
                  <a:cubicBezTo>
                    <a:pt x="976630" y="297180"/>
                    <a:pt x="444500" y="242570"/>
                    <a:pt x="346710" y="208280"/>
                  </a:cubicBezTo>
                  <a:cubicBezTo>
                    <a:pt x="325120" y="199390"/>
                    <a:pt x="317500" y="196850"/>
                    <a:pt x="308610" y="185420"/>
                  </a:cubicBezTo>
                  <a:cubicBezTo>
                    <a:pt x="299720" y="175260"/>
                    <a:pt x="293370" y="157480"/>
                    <a:pt x="294640" y="143510"/>
                  </a:cubicBezTo>
                  <a:cubicBezTo>
                    <a:pt x="295910" y="127000"/>
                    <a:pt x="306070" y="104140"/>
                    <a:pt x="323850" y="92710"/>
                  </a:cubicBezTo>
                  <a:cubicBezTo>
                    <a:pt x="351790" y="76200"/>
                    <a:pt x="398780" y="83820"/>
                    <a:pt x="472440" y="87630"/>
                  </a:cubicBezTo>
                  <a:cubicBezTo>
                    <a:pt x="680720" y="97790"/>
                    <a:pt x="1541780" y="204470"/>
                    <a:pt x="1663700" y="245110"/>
                  </a:cubicBezTo>
                  <a:cubicBezTo>
                    <a:pt x="1687830" y="252730"/>
                    <a:pt x="1695450" y="256540"/>
                    <a:pt x="1704340" y="267970"/>
                  </a:cubicBezTo>
                  <a:cubicBezTo>
                    <a:pt x="1714500" y="278130"/>
                    <a:pt x="1720850" y="297180"/>
                    <a:pt x="1719580" y="311150"/>
                  </a:cubicBezTo>
                  <a:cubicBezTo>
                    <a:pt x="1719580" y="325120"/>
                    <a:pt x="1713230" y="342900"/>
                    <a:pt x="1703070" y="354330"/>
                  </a:cubicBezTo>
                  <a:cubicBezTo>
                    <a:pt x="1692910" y="364490"/>
                    <a:pt x="1682750" y="373380"/>
                    <a:pt x="1661160" y="374650"/>
                  </a:cubicBezTo>
                  <a:cubicBezTo>
                    <a:pt x="1600200" y="379730"/>
                    <a:pt x="1375410" y="299720"/>
                    <a:pt x="1295400" y="262890"/>
                  </a:cubicBezTo>
                  <a:cubicBezTo>
                    <a:pt x="1252220" y="243840"/>
                    <a:pt x="1229360" y="229870"/>
                    <a:pt x="1201420" y="205740"/>
                  </a:cubicBezTo>
                  <a:cubicBezTo>
                    <a:pt x="1172210" y="179070"/>
                    <a:pt x="1139190" y="134620"/>
                    <a:pt x="1125220" y="107950"/>
                  </a:cubicBezTo>
                  <a:cubicBezTo>
                    <a:pt x="1117600" y="91440"/>
                    <a:pt x="1111250" y="80010"/>
                    <a:pt x="1113790" y="66040"/>
                  </a:cubicBezTo>
                  <a:cubicBezTo>
                    <a:pt x="1115060" y="48260"/>
                    <a:pt x="1131570" y="21590"/>
                    <a:pt x="1145540" y="11430"/>
                  </a:cubicBezTo>
                  <a:cubicBezTo>
                    <a:pt x="1156970" y="2540"/>
                    <a:pt x="1174750" y="0"/>
                    <a:pt x="1187450" y="1270"/>
                  </a:cubicBezTo>
                  <a:cubicBezTo>
                    <a:pt x="1201420" y="2540"/>
                    <a:pt x="1217930" y="7620"/>
                    <a:pt x="1228090" y="19050"/>
                  </a:cubicBezTo>
                  <a:cubicBezTo>
                    <a:pt x="1239520" y="31750"/>
                    <a:pt x="1250950" y="60960"/>
                    <a:pt x="1248410" y="78740"/>
                  </a:cubicBezTo>
                  <a:cubicBezTo>
                    <a:pt x="1245870" y="97790"/>
                    <a:pt x="1228090" y="121920"/>
                    <a:pt x="1210310" y="130810"/>
                  </a:cubicBezTo>
                  <a:cubicBezTo>
                    <a:pt x="1193800" y="138430"/>
                    <a:pt x="1163320" y="137160"/>
                    <a:pt x="1146810" y="128270"/>
                  </a:cubicBezTo>
                  <a:cubicBezTo>
                    <a:pt x="1130300" y="118110"/>
                    <a:pt x="1115060" y="92710"/>
                    <a:pt x="1113790" y="73660"/>
                  </a:cubicBezTo>
                  <a:cubicBezTo>
                    <a:pt x="1112520" y="54610"/>
                    <a:pt x="1123950" y="26670"/>
                    <a:pt x="1139190" y="15240"/>
                  </a:cubicBezTo>
                  <a:cubicBezTo>
                    <a:pt x="1154430" y="3810"/>
                    <a:pt x="1184910" y="0"/>
                    <a:pt x="1202690" y="3810"/>
                  </a:cubicBezTo>
                  <a:cubicBezTo>
                    <a:pt x="1216660" y="7620"/>
                    <a:pt x="1226820" y="17780"/>
                    <a:pt x="1236980" y="29210"/>
                  </a:cubicBezTo>
                  <a:cubicBezTo>
                    <a:pt x="1252220" y="45720"/>
                    <a:pt x="1259840" y="80010"/>
                    <a:pt x="1276350" y="99060"/>
                  </a:cubicBezTo>
                  <a:cubicBezTo>
                    <a:pt x="1292860" y="118110"/>
                    <a:pt x="1308100" y="128270"/>
                    <a:pt x="1338580" y="143510"/>
                  </a:cubicBezTo>
                  <a:cubicBezTo>
                    <a:pt x="1407160" y="177800"/>
                    <a:pt x="1648460" y="227330"/>
                    <a:pt x="1692910" y="256540"/>
                  </a:cubicBezTo>
                  <a:cubicBezTo>
                    <a:pt x="1705610" y="265430"/>
                    <a:pt x="1709420" y="270510"/>
                    <a:pt x="1713230" y="280670"/>
                  </a:cubicBezTo>
                  <a:cubicBezTo>
                    <a:pt x="1718310" y="293370"/>
                    <a:pt x="1722120" y="312420"/>
                    <a:pt x="1718310" y="326390"/>
                  </a:cubicBezTo>
                  <a:cubicBezTo>
                    <a:pt x="1714500" y="340360"/>
                    <a:pt x="1701800" y="356870"/>
                    <a:pt x="1690370" y="364490"/>
                  </a:cubicBezTo>
                  <a:cubicBezTo>
                    <a:pt x="1682750" y="370840"/>
                    <a:pt x="1678940" y="373380"/>
                    <a:pt x="1661160" y="374650"/>
                  </a:cubicBezTo>
                  <a:cubicBezTo>
                    <a:pt x="1564640" y="384810"/>
                    <a:pt x="897890" y="260350"/>
                    <a:pt x="659130" y="233680"/>
                  </a:cubicBezTo>
                  <a:cubicBezTo>
                    <a:pt x="525780" y="219710"/>
                    <a:pt x="400050" y="224790"/>
                    <a:pt x="346710" y="208280"/>
                  </a:cubicBezTo>
                  <a:cubicBezTo>
                    <a:pt x="326390" y="201930"/>
                    <a:pt x="316230" y="196850"/>
                    <a:pt x="308610" y="185420"/>
                  </a:cubicBezTo>
                  <a:cubicBezTo>
                    <a:pt x="298450" y="172720"/>
                    <a:pt x="293370" y="144780"/>
                    <a:pt x="297180" y="128270"/>
                  </a:cubicBezTo>
                  <a:cubicBezTo>
                    <a:pt x="299720" y="114300"/>
                    <a:pt x="313690" y="100330"/>
                    <a:pt x="323850" y="92710"/>
                  </a:cubicBezTo>
                  <a:cubicBezTo>
                    <a:pt x="331470" y="86360"/>
                    <a:pt x="335280" y="85090"/>
                    <a:pt x="351790" y="83820"/>
                  </a:cubicBezTo>
                  <a:cubicBezTo>
                    <a:pt x="440690" y="76200"/>
                    <a:pt x="1036320" y="182880"/>
                    <a:pt x="1220470" y="219710"/>
                  </a:cubicBezTo>
                  <a:cubicBezTo>
                    <a:pt x="1305560" y="236220"/>
                    <a:pt x="1352550" y="246380"/>
                    <a:pt x="1408430" y="264160"/>
                  </a:cubicBezTo>
                  <a:cubicBezTo>
                    <a:pt x="1454150" y="279400"/>
                    <a:pt x="1510030" y="292100"/>
                    <a:pt x="1532890" y="316230"/>
                  </a:cubicBezTo>
                  <a:cubicBezTo>
                    <a:pt x="1548130" y="331470"/>
                    <a:pt x="1554480" y="355600"/>
                    <a:pt x="1553210" y="373380"/>
                  </a:cubicBezTo>
                  <a:cubicBezTo>
                    <a:pt x="1551940" y="387350"/>
                    <a:pt x="1540510" y="403860"/>
                    <a:pt x="1530350" y="414020"/>
                  </a:cubicBezTo>
                  <a:cubicBezTo>
                    <a:pt x="1522730" y="421640"/>
                    <a:pt x="1517650" y="425450"/>
                    <a:pt x="1502410" y="427990"/>
                  </a:cubicBezTo>
                  <a:cubicBezTo>
                    <a:pt x="1459230" y="433070"/>
                    <a:pt x="1328420" y="379730"/>
                    <a:pt x="1231900" y="364490"/>
                  </a:cubicBezTo>
                  <a:cubicBezTo>
                    <a:pt x="1126490" y="347980"/>
                    <a:pt x="1013460" y="340360"/>
                    <a:pt x="894080" y="336550"/>
                  </a:cubicBezTo>
                  <a:cubicBezTo>
                    <a:pt x="759460" y="331470"/>
                    <a:pt x="603250" y="332740"/>
                    <a:pt x="461010" y="342900"/>
                  </a:cubicBezTo>
                  <a:cubicBezTo>
                    <a:pt x="322580" y="351790"/>
                    <a:pt x="115570" y="403860"/>
                    <a:pt x="52070" y="388620"/>
                  </a:cubicBezTo>
                  <a:cubicBezTo>
                    <a:pt x="31750" y="384810"/>
                    <a:pt x="22860" y="375920"/>
                    <a:pt x="13970" y="364490"/>
                  </a:cubicBezTo>
                  <a:cubicBezTo>
                    <a:pt x="5080" y="353060"/>
                    <a:pt x="0" y="334010"/>
                    <a:pt x="1270" y="320040"/>
                  </a:cubicBezTo>
                  <a:cubicBezTo>
                    <a:pt x="1270" y="309880"/>
                    <a:pt x="3810" y="299720"/>
                    <a:pt x="10160" y="290830"/>
                  </a:cubicBezTo>
                  <a:cubicBezTo>
                    <a:pt x="17780" y="280670"/>
                    <a:pt x="26670" y="270510"/>
                    <a:pt x="46990" y="262890"/>
                  </a:cubicBezTo>
                  <a:cubicBezTo>
                    <a:pt x="116840" y="237490"/>
                    <a:pt x="368300" y="250190"/>
                    <a:pt x="544830" y="231140"/>
                  </a:cubicBezTo>
                  <a:cubicBezTo>
                    <a:pt x="751840" y="208280"/>
                    <a:pt x="1115060" y="99060"/>
                    <a:pt x="1209040" y="129540"/>
                  </a:cubicBezTo>
                  <a:cubicBezTo>
                    <a:pt x="1239520" y="138430"/>
                    <a:pt x="1252220" y="160020"/>
                    <a:pt x="1259840" y="177800"/>
                  </a:cubicBezTo>
                  <a:cubicBezTo>
                    <a:pt x="1267460" y="194310"/>
                    <a:pt x="1263650" y="217170"/>
                    <a:pt x="1258570" y="232410"/>
                  </a:cubicBezTo>
                  <a:cubicBezTo>
                    <a:pt x="1253490" y="243840"/>
                    <a:pt x="1245870" y="254000"/>
                    <a:pt x="1235710" y="261620"/>
                  </a:cubicBezTo>
                  <a:cubicBezTo>
                    <a:pt x="1223010" y="270510"/>
                    <a:pt x="1206500" y="276860"/>
                    <a:pt x="1184910" y="278130"/>
                  </a:cubicBezTo>
                  <a:cubicBezTo>
                    <a:pt x="1146810" y="280670"/>
                    <a:pt x="1083310" y="250190"/>
                    <a:pt x="1024890" y="242570"/>
                  </a:cubicBezTo>
                  <a:cubicBezTo>
                    <a:pt x="955040" y="234950"/>
                    <a:pt x="882650" y="232410"/>
                    <a:pt x="795020" y="238760"/>
                  </a:cubicBezTo>
                  <a:cubicBezTo>
                    <a:pt x="674370" y="247650"/>
                    <a:pt x="445770" y="321310"/>
                    <a:pt x="372110" y="311150"/>
                  </a:cubicBezTo>
                  <a:cubicBezTo>
                    <a:pt x="345440" y="307340"/>
                    <a:pt x="331470" y="298450"/>
                    <a:pt x="318770" y="285750"/>
                  </a:cubicBezTo>
                  <a:cubicBezTo>
                    <a:pt x="306070" y="271780"/>
                    <a:pt x="297180" y="250190"/>
                    <a:pt x="295910" y="231140"/>
                  </a:cubicBezTo>
                  <a:cubicBezTo>
                    <a:pt x="295910" y="213360"/>
                    <a:pt x="303530" y="189230"/>
                    <a:pt x="314960" y="175260"/>
                  </a:cubicBezTo>
                  <a:cubicBezTo>
                    <a:pt x="326390" y="161290"/>
                    <a:pt x="365760" y="146050"/>
                    <a:pt x="365760" y="146050"/>
                  </a:cubicBezTo>
                </a:path>
              </a:pathLst>
            </a:custGeom>
            <a:solidFill>
              <a:srgbClr val="FFFFFF"/>
            </a:solidFill>
            <a:ln cap="sq">
              <a:noFill/>
              <a:prstDash val="solid"/>
              <a:miter/>
            </a:ln>
          </p:spPr>
        </p:sp>
      </p:grpSp>
      <p:grpSp>
        <p:nvGrpSpPr>
          <p:cNvPr name="Group 37" id="37"/>
          <p:cNvGrpSpPr/>
          <p:nvPr/>
        </p:nvGrpSpPr>
        <p:grpSpPr>
          <a:xfrm rot="0">
            <a:off x="7172325" y="5503545"/>
            <a:ext cx="1320165" cy="480060"/>
            <a:chOff x="0" y="0"/>
            <a:chExt cx="1760220" cy="640080"/>
          </a:xfrm>
        </p:grpSpPr>
        <p:sp>
          <p:nvSpPr>
            <p:cNvPr name="Freeform 38" id="38"/>
            <p:cNvSpPr/>
            <p:nvPr/>
          </p:nvSpPr>
          <p:spPr>
            <a:xfrm flipH="false" flipV="false" rot="0">
              <a:off x="46990" y="21590"/>
              <a:ext cx="1662430" cy="571500"/>
            </a:xfrm>
            <a:custGeom>
              <a:avLst/>
              <a:gdLst/>
              <a:ahLst/>
              <a:cxnLst/>
              <a:rect r="r" b="b" t="t" l="l"/>
              <a:pathLst>
                <a:path h="571500" w="1662430">
                  <a:moveTo>
                    <a:pt x="501650" y="356870"/>
                  </a:moveTo>
                  <a:cubicBezTo>
                    <a:pt x="1268730" y="223520"/>
                    <a:pt x="1365250" y="215900"/>
                    <a:pt x="1446530" y="212090"/>
                  </a:cubicBezTo>
                  <a:cubicBezTo>
                    <a:pt x="1504950" y="209550"/>
                    <a:pt x="1560830" y="204470"/>
                    <a:pt x="1595120" y="212090"/>
                  </a:cubicBezTo>
                  <a:cubicBezTo>
                    <a:pt x="1615440" y="215900"/>
                    <a:pt x="1629410" y="220980"/>
                    <a:pt x="1640840" y="232410"/>
                  </a:cubicBezTo>
                  <a:cubicBezTo>
                    <a:pt x="1651000" y="243840"/>
                    <a:pt x="1659890" y="262890"/>
                    <a:pt x="1661160" y="278130"/>
                  </a:cubicBezTo>
                  <a:cubicBezTo>
                    <a:pt x="1662430" y="289560"/>
                    <a:pt x="1659890" y="299720"/>
                    <a:pt x="1654810" y="311150"/>
                  </a:cubicBezTo>
                  <a:cubicBezTo>
                    <a:pt x="1648460" y="322580"/>
                    <a:pt x="1631950" y="339090"/>
                    <a:pt x="1620520" y="345440"/>
                  </a:cubicBezTo>
                  <a:cubicBezTo>
                    <a:pt x="1609090" y="350520"/>
                    <a:pt x="1606550" y="350520"/>
                    <a:pt x="1587500" y="351790"/>
                  </a:cubicBezTo>
                  <a:cubicBezTo>
                    <a:pt x="1470660" y="359410"/>
                    <a:pt x="462280" y="325120"/>
                    <a:pt x="335280" y="290830"/>
                  </a:cubicBezTo>
                  <a:cubicBezTo>
                    <a:pt x="311150" y="284480"/>
                    <a:pt x="304800" y="280670"/>
                    <a:pt x="294640" y="270510"/>
                  </a:cubicBezTo>
                  <a:cubicBezTo>
                    <a:pt x="285750" y="259080"/>
                    <a:pt x="278130" y="241300"/>
                    <a:pt x="278130" y="227330"/>
                  </a:cubicBezTo>
                  <a:cubicBezTo>
                    <a:pt x="278130" y="213360"/>
                    <a:pt x="284480" y="195580"/>
                    <a:pt x="293370" y="184150"/>
                  </a:cubicBezTo>
                  <a:cubicBezTo>
                    <a:pt x="303530" y="173990"/>
                    <a:pt x="311150" y="167640"/>
                    <a:pt x="334010" y="162560"/>
                  </a:cubicBezTo>
                  <a:cubicBezTo>
                    <a:pt x="422910" y="143510"/>
                    <a:pt x="932180" y="170180"/>
                    <a:pt x="1029970" y="204470"/>
                  </a:cubicBezTo>
                  <a:cubicBezTo>
                    <a:pt x="1060450" y="214630"/>
                    <a:pt x="1074420" y="223520"/>
                    <a:pt x="1083310" y="240030"/>
                  </a:cubicBezTo>
                  <a:cubicBezTo>
                    <a:pt x="1092200" y="257810"/>
                    <a:pt x="1090930" y="288290"/>
                    <a:pt x="1083310" y="304800"/>
                  </a:cubicBezTo>
                  <a:cubicBezTo>
                    <a:pt x="1076960" y="318770"/>
                    <a:pt x="1059180" y="331470"/>
                    <a:pt x="1046480" y="336550"/>
                  </a:cubicBezTo>
                  <a:cubicBezTo>
                    <a:pt x="1036320" y="341630"/>
                    <a:pt x="1028700" y="341630"/>
                    <a:pt x="1013460" y="340360"/>
                  </a:cubicBezTo>
                  <a:cubicBezTo>
                    <a:pt x="974090" y="340360"/>
                    <a:pt x="895350" y="317500"/>
                    <a:pt x="801370" y="304800"/>
                  </a:cubicBezTo>
                  <a:cubicBezTo>
                    <a:pt x="624840" y="280670"/>
                    <a:pt x="110490" y="271780"/>
                    <a:pt x="30480" y="224790"/>
                  </a:cubicBezTo>
                  <a:cubicBezTo>
                    <a:pt x="11430" y="213360"/>
                    <a:pt x="7620" y="200660"/>
                    <a:pt x="3810" y="187960"/>
                  </a:cubicBezTo>
                  <a:cubicBezTo>
                    <a:pt x="0" y="176530"/>
                    <a:pt x="1270" y="166370"/>
                    <a:pt x="3810" y="156210"/>
                  </a:cubicBezTo>
                  <a:cubicBezTo>
                    <a:pt x="6350" y="146050"/>
                    <a:pt x="10160" y="135890"/>
                    <a:pt x="17780" y="128270"/>
                  </a:cubicBezTo>
                  <a:cubicBezTo>
                    <a:pt x="26670" y="119380"/>
                    <a:pt x="35560" y="111760"/>
                    <a:pt x="58420" y="106680"/>
                  </a:cubicBezTo>
                  <a:cubicBezTo>
                    <a:pt x="140970" y="85090"/>
                    <a:pt x="510540" y="100330"/>
                    <a:pt x="669290" y="104140"/>
                  </a:cubicBezTo>
                  <a:cubicBezTo>
                    <a:pt x="768350" y="106680"/>
                    <a:pt x="872490" y="96520"/>
                    <a:pt x="913130" y="118110"/>
                  </a:cubicBezTo>
                  <a:cubicBezTo>
                    <a:pt x="930910" y="127000"/>
                    <a:pt x="937260" y="142240"/>
                    <a:pt x="942340" y="154940"/>
                  </a:cubicBezTo>
                  <a:cubicBezTo>
                    <a:pt x="947420" y="165100"/>
                    <a:pt x="947420" y="176530"/>
                    <a:pt x="944880" y="186690"/>
                  </a:cubicBezTo>
                  <a:cubicBezTo>
                    <a:pt x="942340" y="200660"/>
                    <a:pt x="930910" y="218440"/>
                    <a:pt x="920750" y="228600"/>
                  </a:cubicBezTo>
                  <a:cubicBezTo>
                    <a:pt x="913130" y="236220"/>
                    <a:pt x="908050" y="238760"/>
                    <a:pt x="891540" y="241300"/>
                  </a:cubicBezTo>
                  <a:cubicBezTo>
                    <a:pt x="840740" y="250190"/>
                    <a:pt x="646430" y="215900"/>
                    <a:pt x="547370" y="209550"/>
                  </a:cubicBezTo>
                  <a:cubicBezTo>
                    <a:pt x="471170" y="205740"/>
                    <a:pt x="384810" y="195580"/>
                    <a:pt x="345440" y="205740"/>
                  </a:cubicBezTo>
                  <a:cubicBezTo>
                    <a:pt x="326390" y="209550"/>
                    <a:pt x="318770" y="226060"/>
                    <a:pt x="306070" y="226060"/>
                  </a:cubicBezTo>
                  <a:cubicBezTo>
                    <a:pt x="290830" y="226060"/>
                    <a:pt x="271780" y="217170"/>
                    <a:pt x="261620" y="204470"/>
                  </a:cubicBezTo>
                  <a:cubicBezTo>
                    <a:pt x="250190" y="190500"/>
                    <a:pt x="240030" y="162560"/>
                    <a:pt x="243840" y="143510"/>
                  </a:cubicBezTo>
                  <a:cubicBezTo>
                    <a:pt x="248920" y="124460"/>
                    <a:pt x="261620" y="105410"/>
                    <a:pt x="285750" y="93980"/>
                  </a:cubicBezTo>
                  <a:cubicBezTo>
                    <a:pt x="331470" y="71120"/>
                    <a:pt x="454660" y="90170"/>
                    <a:pt x="533400" y="82550"/>
                  </a:cubicBezTo>
                  <a:cubicBezTo>
                    <a:pt x="605790" y="74930"/>
                    <a:pt x="692150" y="46990"/>
                    <a:pt x="741680" y="52070"/>
                  </a:cubicBezTo>
                  <a:cubicBezTo>
                    <a:pt x="768350" y="55880"/>
                    <a:pt x="791210" y="63500"/>
                    <a:pt x="803910" y="77470"/>
                  </a:cubicBezTo>
                  <a:cubicBezTo>
                    <a:pt x="816610" y="90170"/>
                    <a:pt x="821690" y="110490"/>
                    <a:pt x="821690" y="127000"/>
                  </a:cubicBezTo>
                  <a:cubicBezTo>
                    <a:pt x="821690" y="142240"/>
                    <a:pt x="814070" y="162560"/>
                    <a:pt x="802640" y="175260"/>
                  </a:cubicBezTo>
                  <a:cubicBezTo>
                    <a:pt x="792480" y="186690"/>
                    <a:pt x="778510" y="194310"/>
                    <a:pt x="756920" y="198120"/>
                  </a:cubicBezTo>
                  <a:cubicBezTo>
                    <a:pt x="707390" y="208280"/>
                    <a:pt x="591820" y="177800"/>
                    <a:pt x="502920" y="175260"/>
                  </a:cubicBezTo>
                  <a:cubicBezTo>
                    <a:pt x="405130" y="172720"/>
                    <a:pt x="264160" y="175260"/>
                    <a:pt x="190500" y="189230"/>
                  </a:cubicBezTo>
                  <a:cubicBezTo>
                    <a:pt x="148590" y="195580"/>
                    <a:pt x="120650" y="220980"/>
                    <a:pt x="95250" y="219710"/>
                  </a:cubicBezTo>
                  <a:cubicBezTo>
                    <a:pt x="77470" y="218440"/>
                    <a:pt x="62230" y="213360"/>
                    <a:pt x="50800" y="201930"/>
                  </a:cubicBezTo>
                  <a:cubicBezTo>
                    <a:pt x="39370" y="189230"/>
                    <a:pt x="30480" y="160020"/>
                    <a:pt x="30480" y="143510"/>
                  </a:cubicBezTo>
                  <a:cubicBezTo>
                    <a:pt x="30480" y="132080"/>
                    <a:pt x="35560" y="121920"/>
                    <a:pt x="41910" y="114300"/>
                  </a:cubicBezTo>
                  <a:cubicBezTo>
                    <a:pt x="50800" y="102870"/>
                    <a:pt x="60960" y="93980"/>
                    <a:pt x="81280" y="87630"/>
                  </a:cubicBezTo>
                  <a:cubicBezTo>
                    <a:pt x="138430" y="71120"/>
                    <a:pt x="307340" y="100330"/>
                    <a:pt x="427990" y="96520"/>
                  </a:cubicBezTo>
                  <a:cubicBezTo>
                    <a:pt x="561340" y="92710"/>
                    <a:pt x="774700" y="55880"/>
                    <a:pt x="843280" y="62230"/>
                  </a:cubicBezTo>
                  <a:cubicBezTo>
                    <a:pt x="866140" y="64770"/>
                    <a:pt x="877570" y="67310"/>
                    <a:pt x="890270" y="76200"/>
                  </a:cubicBezTo>
                  <a:cubicBezTo>
                    <a:pt x="901700" y="85090"/>
                    <a:pt x="913130" y="101600"/>
                    <a:pt x="915670" y="116840"/>
                  </a:cubicBezTo>
                  <a:cubicBezTo>
                    <a:pt x="919480" y="130810"/>
                    <a:pt x="915670" y="151130"/>
                    <a:pt x="908050" y="163830"/>
                  </a:cubicBezTo>
                  <a:cubicBezTo>
                    <a:pt x="900430" y="176530"/>
                    <a:pt x="891540" y="186690"/>
                    <a:pt x="871220" y="194310"/>
                  </a:cubicBezTo>
                  <a:cubicBezTo>
                    <a:pt x="822960" y="213360"/>
                    <a:pt x="699770" y="196850"/>
                    <a:pt x="594360" y="204470"/>
                  </a:cubicBezTo>
                  <a:cubicBezTo>
                    <a:pt x="457200" y="214630"/>
                    <a:pt x="186690" y="269240"/>
                    <a:pt x="115570" y="255270"/>
                  </a:cubicBezTo>
                  <a:cubicBezTo>
                    <a:pt x="93980" y="251460"/>
                    <a:pt x="85090" y="245110"/>
                    <a:pt x="76200" y="233680"/>
                  </a:cubicBezTo>
                  <a:cubicBezTo>
                    <a:pt x="66040" y="223520"/>
                    <a:pt x="59690" y="205740"/>
                    <a:pt x="59690" y="191770"/>
                  </a:cubicBezTo>
                  <a:cubicBezTo>
                    <a:pt x="60960" y="177800"/>
                    <a:pt x="67310" y="160020"/>
                    <a:pt x="76200" y="149860"/>
                  </a:cubicBezTo>
                  <a:cubicBezTo>
                    <a:pt x="86360" y="139700"/>
                    <a:pt x="93980" y="135890"/>
                    <a:pt x="116840" y="129540"/>
                  </a:cubicBezTo>
                  <a:cubicBezTo>
                    <a:pt x="201930" y="102870"/>
                    <a:pt x="669290" y="34290"/>
                    <a:pt x="763270" y="58420"/>
                  </a:cubicBezTo>
                  <a:cubicBezTo>
                    <a:pt x="792480" y="66040"/>
                    <a:pt x="806450" y="80010"/>
                    <a:pt x="816610" y="95250"/>
                  </a:cubicBezTo>
                  <a:cubicBezTo>
                    <a:pt x="824230" y="109220"/>
                    <a:pt x="825500" y="129540"/>
                    <a:pt x="821690" y="144780"/>
                  </a:cubicBezTo>
                  <a:cubicBezTo>
                    <a:pt x="817880" y="160020"/>
                    <a:pt x="803910" y="176530"/>
                    <a:pt x="793750" y="184150"/>
                  </a:cubicBezTo>
                  <a:cubicBezTo>
                    <a:pt x="783590" y="191770"/>
                    <a:pt x="777240" y="194310"/>
                    <a:pt x="762000" y="196850"/>
                  </a:cubicBezTo>
                  <a:cubicBezTo>
                    <a:pt x="727710" y="200660"/>
                    <a:pt x="660400" y="180340"/>
                    <a:pt x="590550" y="176530"/>
                  </a:cubicBezTo>
                  <a:cubicBezTo>
                    <a:pt x="482600" y="168910"/>
                    <a:pt x="241300" y="189230"/>
                    <a:pt x="177800" y="167640"/>
                  </a:cubicBezTo>
                  <a:cubicBezTo>
                    <a:pt x="156210" y="161290"/>
                    <a:pt x="147320" y="152400"/>
                    <a:pt x="138430" y="139700"/>
                  </a:cubicBezTo>
                  <a:cubicBezTo>
                    <a:pt x="130810" y="128270"/>
                    <a:pt x="127000" y="107950"/>
                    <a:pt x="128270" y="93980"/>
                  </a:cubicBezTo>
                  <a:cubicBezTo>
                    <a:pt x="128270" y="82550"/>
                    <a:pt x="132080" y="72390"/>
                    <a:pt x="139700" y="63500"/>
                  </a:cubicBezTo>
                  <a:cubicBezTo>
                    <a:pt x="148590" y="53340"/>
                    <a:pt x="156210" y="43180"/>
                    <a:pt x="179070" y="36830"/>
                  </a:cubicBezTo>
                  <a:cubicBezTo>
                    <a:pt x="255270" y="12700"/>
                    <a:pt x="645160" y="0"/>
                    <a:pt x="728980" y="30480"/>
                  </a:cubicBezTo>
                  <a:cubicBezTo>
                    <a:pt x="758190" y="40640"/>
                    <a:pt x="770890" y="59690"/>
                    <a:pt x="779780" y="74930"/>
                  </a:cubicBezTo>
                  <a:cubicBezTo>
                    <a:pt x="784860" y="85090"/>
                    <a:pt x="786130" y="96520"/>
                    <a:pt x="783590" y="107950"/>
                  </a:cubicBezTo>
                  <a:cubicBezTo>
                    <a:pt x="781050" y="123190"/>
                    <a:pt x="777240" y="138430"/>
                    <a:pt x="760730" y="153670"/>
                  </a:cubicBezTo>
                  <a:cubicBezTo>
                    <a:pt x="715010" y="193040"/>
                    <a:pt x="424180" y="240030"/>
                    <a:pt x="426720" y="266700"/>
                  </a:cubicBezTo>
                  <a:cubicBezTo>
                    <a:pt x="429260" y="292100"/>
                    <a:pt x="628650" y="306070"/>
                    <a:pt x="737870" y="316230"/>
                  </a:cubicBezTo>
                  <a:cubicBezTo>
                    <a:pt x="859790" y="327660"/>
                    <a:pt x="1054100" y="304800"/>
                    <a:pt x="1123950" y="326390"/>
                  </a:cubicBezTo>
                  <a:cubicBezTo>
                    <a:pt x="1153160" y="335280"/>
                    <a:pt x="1170940" y="346710"/>
                    <a:pt x="1181100" y="364490"/>
                  </a:cubicBezTo>
                  <a:cubicBezTo>
                    <a:pt x="1189990" y="382270"/>
                    <a:pt x="1191260" y="414020"/>
                    <a:pt x="1182370" y="431800"/>
                  </a:cubicBezTo>
                  <a:cubicBezTo>
                    <a:pt x="1173480" y="450850"/>
                    <a:pt x="1158240" y="462280"/>
                    <a:pt x="1126490" y="472440"/>
                  </a:cubicBezTo>
                  <a:cubicBezTo>
                    <a:pt x="1022350" y="504190"/>
                    <a:pt x="482600" y="478790"/>
                    <a:pt x="387350" y="461010"/>
                  </a:cubicBezTo>
                  <a:cubicBezTo>
                    <a:pt x="363220" y="455930"/>
                    <a:pt x="354330" y="453390"/>
                    <a:pt x="344170" y="443230"/>
                  </a:cubicBezTo>
                  <a:cubicBezTo>
                    <a:pt x="332740" y="434340"/>
                    <a:pt x="323850" y="416560"/>
                    <a:pt x="322580" y="402590"/>
                  </a:cubicBezTo>
                  <a:cubicBezTo>
                    <a:pt x="321310" y="387350"/>
                    <a:pt x="325120" y="368300"/>
                    <a:pt x="334010" y="356870"/>
                  </a:cubicBezTo>
                  <a:cubicBezTo>
                    <a:pt x="342900" y="345440"/>
                    <a:pt x="350520" y="337820"/>
                    <a:pt x="372110" y="330200"/>
                  </a:cubicBezTo>
                  <a:cubicBezTo>
                    <a:pt x="455930" y="302260"/>
                    <a:pt x="934720" y="274320"/>
                    <a:pt x="1026160" y="285750"/>
                  </a:cubicBezTo>
                  <a:cubicBezTo>
                    <a:pt x="1051560" y="288290"/>
                    <a:pt x="1060450" y="290830"/>
                    <a:pt x="1073150" y="300990"/>
                  </a:cubicBezTo>
                  <a:cubicBezTo>
                    <a:pt x="1084580" y="311150"/>
                    <a:pt x="1096010" y="328930"/>
                    <a:pt x="1098550" y="344170"/>
                  </a:cubicBezTo>
                  <a:cubicBezTo>
                    <a:pt x="1101090" y="359410"/>
                    <a:pt x="1096010" y="379730"/>
                    <a:pt x="1088390" y="392430"/>
                  </a:cubicBezTo>
                  <a:cubicBezTo>
                    <a:pt x="1079500" y="406400"/>
                    <a:pt x="1070610" y="412750"/>
                    <a:pt x="1049020" y="422910"/>
                  </a:cubicBezTo>
                  <a:cubicBezTo>
                    <a:pt x="985520" y="450850"/>
                    <a:pt x="759460" y="474980"/>
                    <a:pt x="648970" y="502920"/>
                  </a:cubicBezTo>
                  <a:cubicBezTo>
                    <a:pt x="570230" y="523240"/>
                    <a:pt x="491490" y="565150"/>
                    <a:pt x="448310" y="566420"/>
                  </a:cubicBezTo>
                  <a:cubicBezTo>
                    <a:pt x="426720" y="566420"/>
                    <a:pt x="412750" y="562610"/>
                    <a:pt x="400050" y="552450"/>
                  </a:cubicBezTo>
                  <a:cubicBezTo>
                    <a:pt x="388620" y="543560"/>
                    <a:pt x="377190" y="527050"/>
                    <a:pt x="373380" y="511810"/>
                  </a:cubicBezTo>
                  <a:cubicBezTo>
                    <a:pt x="370840" y="496570"/>
                    <a:pt x="373380" y="477520"/>
                    <a:pt x="381000" y="463550"/>
                  </a:cubicBezTo>
                  <a:cubicBezTo>
                    <a:pt x="388620" y="450850"/>
                    <a:pt x="398780" y="441960"/>
                    <a:pt x="417830" y="431800"/>
                  </a:cubicBezTo>
                  <a:cubicBezTo>
                    <a:pt x="459740" y="411480"/>
                    <a:pt x="561340" y="400050"/>
                    <a:pt x="635000" y="378460"/>
                  </a:cubicBezTo>
                  <a:cubicBezTo>
                    <a:pt x="713740" y="354330"/>
                    <a:pt x="825500" y="293370"/>
                    <a:pt x="873760" y="293370"/>
                  </a:cubicBezTo>
                  <a:cubicBezTo>
                    <a:pt x="894080" y="292100"/>
                    <a:pt x="906780" y="298450"/>
                    <a:pt x="919480" y="307340"/>
                  </a:cubicBezTo>
                  <a:cubicBezTo>
                    <a:pt x="930910" y="316230"/>
                    <a:pt x="942340" y="330200"/>
                    <a:pt x="946150" y="346710"/>
                  </a:cubicBezTo>
                  <a:cubicBezTo>
                    <a:pt x="949960" y="365760"/>
                    <a:pt x="943610" y="398780"/>
                    <a:pt x="932180" y="414020"/>
                  </a:cubicBezTo>
                  <a:cubicBezTo>
                    <a:pt x="923290" y="427990"/>
                    <a:pt x="906780" y="435610"/>
                    <a:pt x="891540" y="439420"/>
                  </a:cubicBezTo>
                  <a:cubicBezTo>
                    <a:pt x="877570" y="443230"/>
                    <a:pt x="858520" y="443230"/>
                    <a:pt x="844550" y="435610"/>
                  </a:cubicBezTo>
                  <a:cubicBezTo>
                    <a:pt x="828040" y="425450"/>
                    <a:pt x="805180" y="400050"/>
                    <a:pt x="801370" y="379730"/>
                  </a:cubicBezTo>
                  <a:cubicBezTo>
                    <a:pt x="797560" y="360680"/>
                    <a:pt x="810260" y="328930"/>
                    <a:pt x="822960" y="313690"/>
                  </a:cubicBezTo>
                  <a:cubicBezTo>
                    <a:pt x="833120" y="302260"/>
                    <a:pt x="849630" y="294640"/>
                    <a:pt x="866140" y="293370"/>
                  </a:cubicBezTo>
                  <a:cubicBezTo>
                    <a:pt x="885190" y="293370"/>
                    <a:pt x="916940" y="304800"/>
                    <a:pt x="930910" y="318770"/>
                  </a:cubicBezTo>
                  <a:cubicBezTo>
                    <a:pt x="942340" y="328930"/>
                    <a:pt x="947420" y="346710"/>
                    <a:pt x="948690" y="361950"/>
                  </a:cubicBezTo>
                  <a:cubicBezTo>
                    <a:pt x="949960" y="377190"/>
                    <a:pt x="944880" y="394970"/>
                    <a:pt x="937260" y="407670"/>
                  </a:cubicBezTo>
                  <a:cubicBezTo>
                    <a:pt x="928370" y="420370"/>
                    <a:pt x="919480" y="426720"/>
                    <a:pt x="899160" y="436880"/>
                  </a:cubicBezTo>
                  <a:cubicBezTo>
                    <a:pt x="847090" y="464820"/>
                    <a:pt x="674370" y="519430"/>
                    <a:pt x="586740" y="539750"/>
                  </a:cubicBezTo>
                  <a:cubicBezTo>
                    <a:pt x="527050" y="554990"/>
                    <a:pt x="466090" y="571500"/>
                    <a:pt x="430530" y="565150"/>
                  </a:cubicBezTo>
                  <a:cubicBezTo>
                    <a:pt x="411480" y="562610"/>
                    <a:pt x="398780" y="553720"/>
                    <a:pt x="388620" y="542290"/>
                  </a:cubicBezTo>
                  <a:cubicBezTo>
                    <a:pt x="378460" y="529590"/>
                    <a:pt x="372110" y="509270"/>
                    <a:pt x="372110" y="495300"/>
                  </a:cubicBezTo>
                  <a:cubicBezTo>
                    <a:pt x="372110" y="483870"/>
                    <a:pt x="374650" y="473710"/>
                    <a:pt x="381000" y="463550"/>
                  </a:cubicBezTo>
                  <a:cubicBezTo>
                    <a:pt x="388620" y="450850"/>
                    <a:pt x="396240" y="440690"/>
                    <a:pt x="419100" y="429260"/>
                  </a:cubicBezTo>
                  <a:cubicBezTo>
                    <a:pt x="499110" y="387350"/>
                    <a:pt x="938530" y="281940"/>
                    <a:pt x="1026160" y="285750"/>
                  </a:cubicBezTo>
                  <a:cubicBezTo>
                    <a:pt x="1050290" y="287020"/>
                    <a:pt x="1060450" y="290830"/>
                    <a:pt x="1073150" y="300990"/>
                  </a:cubicBezTo>
                  <a:cubicBezTo>
                    <a:pt x="1084580" y="311150"/>
                    <a:pt x="1096010" y="328930"/>
                    <a:pt x="1098550" y="344170"/>
                  </a:cubicBezTo>
                  <a:cubicBezTo>
                    <a:pt x="1101090" y="359410"/>
                    <a:pt x="1097280" y="379730"/>
                    <a:pt x="1088390" y="392430"/>
                  </a:cubicBezTo>
                  <a:cubicBezTo>
                    <a:pt x="1076960" y="407670"/>
                    <a:pt x="1062990" y="416560"/>
                    <a:pt x="1032510" y="425450"/>
                  </a:cubicBezTo>
                  <a:cubicBezTo>
                    <a:pt x="934720" y="454660"/>
                    <a:pt x="474980" y="474980"/>
                    <a:pt x="387350" y="461010"/>
                  </a:cubicBezTo>
                  <a:cubicBezTo>
                    <a:pt x="363220" y="457200"/>
                    <a:pt x="354330" y="453390"/>
                    <a:pt x="344170" y="443230"/>
                  </a:cubicBezTo>
                  <a:cubicBezTo>
                    <a:pt x="332740" y="434340"/>
                    <a:pt x="323850" y="416560"/>
                    <a:pt x="322580" y="402590"/>
                  </a:cubicBezTo>
                  <a:cubicBezTo>
                    <a:pt x="321310" y="387350"/>
                    <a:pt x="325120" y="368300"/>
                    <a:pt x="334010" y="356870"/>
                  </a:cubicBezTo>
                  <a:cubicBezTo>
                    <a:pt x="342900" y="345440"/>
                    <a:pt x="349250" y="337820"/>
                    <a:pt x="372110" y="330200"/>
                  </a:cubicBezTo>
                  <a:cubicBezTo>
                    <a:pt x="463550" y="302260"/>
                    <a:pt x="1017270" y="294640"/>
                    <a:pt x="1123950" y="326390"/>
                  </a:cubicBezTo>
                  <a:cubicBezTo>
                    <a:pt x="1155700" y="336550"/>
                    <a:pt x="1170940" y="346710"/>
                    <a:pt x="1181100" y="364490"/>
                  </a:cubicBezTo>
                  <a:cubicBezTo>
                    <a:pt x="1189990" y="382270"/>
                    <a:pt x="1191260" y="414020"/>
                    <a:pt x="1182370" y="431800"/>
                  </a:cubicBezTo>
                  <a:cubicBezTo>
                    <a:pt x="1173480" y="450850"/>
                    <a:pt x="1156970" y="463550"/>
                    <a:pt x="1126490" y="472440"/>
                  </a:cubicBezTo>
                  <a:cubicBezTo>
                    <a:pt x="1042670" y="496570"/>
                    <a:pt x="715010" y="457200"/>
                    <a:pt x="594360" y="444500"/>
                  </a:cubicBezTo>
                  <a:cubicBezTo>
                    <a:pt x="533400" y="436880"/>
                    <a:pt x="499110" y="435610"/>
                    <a:pt x="455930" y="420370"/>
                  </a:cubicBezTo>
                  <a:cubicBezTo>
                    <a:pt x="414020" y="406400"/>
                    <a:pt x="361950" y="387350"/>
                    <a:pt x="335280" y="358140"/>
                  </a:cubicBezTo>
                  <a:cubicBezTo>
                    <a:pt x="313690" y="332740"/>
                    <a:pt x="299720" y="297180"/>
                    <a:pt x="302260" y="265430"/>
                  </a:cubicBezTo>
                  <a:cubicBezTo>
                    <a:pt x="303530" y="229870"/>
                    <a:pt x="330200" y="184150"/>
                    <a:pt x="356870" y="156210"/>
                  </a:cubicBezTo>
                  <a:cubicBezTo>
                    <a:pt x="381000" y="129540"/>
                    <a:pt x="411480" y="118110"/>
                    <a:pt x="453390" y="101600"/>
                  </a:cubicBezTo>
                  <a:cubicBezTo>
                    <a:pt x="516890" y="74930"/>
                    <a:pt x="656590" y="22860"/>
                    <a:pt x="711200" y="29210"/>
                  </a:cubicBezTo>
                  <a:cubicBezTo>
                    <a:pt x="739140" y="31750"/>
                    <a:pt x="759460" y="43180"/>
                    <a:pt x="770890" y="59690"/>
                  </a:cubicBezTo>
                  <a:cubicBezTo>
                    <a:pt x="782320" y="74930"/>
                    <a:pt x="786130" y="106680"/>
                    <a:pt x="779780" y="125730"/>
                  </a:cubicBezTo>
                  <a:cubicBezTo>
                    <a:pt x="773430" y="143510"/>
                    <a:pt x="759460" y="158750"/>
                    <a:pt x="730250" y="170180"/>
                  </a:cubicBezTo>
                  <a:cubicBezTo>
                    <a:pt x="648970" y="201930"/>
                    <a:pt x="274320" y="185420"/>
                    <a:pt x="194310" y="170180"/>
                  </a:cubicBezTo>
                  <a:cubicBezTo>
                    <a:pt x="170180" y="165100"/>
                    <a:pt x="161290" y="162560"/>
                    <a:pt x="149860" y="152400"/>
                  </a:cubicBezTo>
                  <a:cubicBezTo>
                    <a:pt x="138430" y="142240"/>
                    <a:pt x="129540" y="124460"/>
                    <a:pt x="128270" y="110490"/>
                  </a:cubicBezTo>
                  <a:cubicBezTo>
                    <a:pt x="125730" y="95250"/>
                    <a:pt x="130810" y="76200"/>
                    <a:pt x="139700" y="63500"/>
                  </a:cubicBezTo>
                  <a:cubicBezTo>
                    <a:pt x="148590" y="50800"/>
                    <a:pt x="157480" y="43180"/>
                    <a:pt x="179070" y="36830"/>
                  </a:cubicBezTo>
                  <a:cubicBezTo>
                    <a:pt x="243840" y="16510"/>
                    <a:pt x="494030" y="31750"/>
                    <a:pt x="601980" y="38100"/>
                  </a:cubicBezTo>
                  <a:cubicBezTo>
                    <a:pt x="668020" y="41910"/>
                    <a:pt x="725170" y="43180"/>
                    <a:pt x="763270" y="58420"/>
                  </a:cubicBezTo>
                  <a:cubicBezTo>
                    <a:pt x="787400" y="67310"/>
                    <a:pt x="806450" y="80010"/>
                    <a:pt x="816610" y="95250"/>
                  </a:cubicBezTo>
                  <a:cubicBezTo>
                    <a:pt x="824230" y="109220"/>
                    <a:pt x="824230" y="130810"/>
                    <a:pt x="821690" y="144780"/>
                  </a:cubicBezTo>
                  <a:cubicBezTo>
                    <a:pt x="819150" y="156210"/>
                    <a:pt x="814070" y="165100"/>
                    <a:pt x="806450" y="173990"/>
                  </a:cubicBezTo>
                  <a:cubicBezTo>
                    <a:pt x="795020" y="184150"/>
                    <a:pt x="784860" y="191770"/>
                    <a:pt x="759460" y="199390"/>
                  </a:cubicBezTo>
                  <a:cubicBezTo>
                    <a:pt x="669290" y="227330"/>
                    <a:pt x="200660" y="273050"/>
                    <a:pt x="115570" y="255270"/>
                  </a:cubicBezTo>
                  <a:cubicBezTo>
                    <a:pt x="92710" y="251460"/>
                    <a:pt x="85090" y="245110"/>
                    <a:pt x="76200" y="233680"/>
                  </a:cubicBezTo>
                  <a:cubicBezTo>
                    <a:pt x="66040" y="223520"/>
                    <a:pt x="59690" y="205740"/>
                    <a:pt x="59690" y="191770"/>
                  </a:cubicBezTo>
                  <a:cubicBezTo>
                    <a:pt x="60960" y="177800"/>
                    <a:pt x="68580" y="160020"/>
                    <a:pt x="76200" y="149860"/>
                  </a:cubicBezTo>
                  <a:cubicBezTo>
                    <a:pt x="83820" y="140970"/>
                    <a:pt x="86360" y="138430"/>
                    <a:pt x="101600" y="132080"/>
                  </a:cubicBezTo>
                  <a:cubicBezTo>
                    <a:pt x="173990" y="106680"/>
                    <a:pt x="646430" y="60960"/>
                    <a:pt x="767080" y="57150"/>
                  </a:cubicBezTo>
                  <a:cubicBezTo>
                    <a:pt x="811530" y="55880"/>
                    <a:pt x="835660" y="55880"/>
                    <a:pt x="859790" y="63500"/>
                  </a:cubicBezTo>
                  <a:cubicBezTo>
                    <a:pt x="877570" y="68580"/>
                    <a:pt x="892810" y="73660"/>
                    <a:pt x="901700" y="86360"/>
                  </a:cubicBezTo>
                  <a:cubicBezTo>
                    <a:pt x="911860" y="101600"/>
                    <a:pt x="918210" y="130810"/>
                    <a:pt x="914400" y="148590"/>
                  </a:cubicBezTo>
                  <a:cubicBezTo>
                    <a:pt x="911860" y="163830"/>
                    <a:pt x="905510" y="176530"/>
                    <a:pt x="886460" y="187960"/>
                  </a:cubicBezTo>
                  <a:cubicBezTo>
                    <a:pt x="826770" y="220980"/>
                    <a:pt x="571500" y="222250"/>
                    <a:pt x="430530" y="226060"/>
                  </a:cubicBezTo>
                  <a:cubicBezTo>
                    <a:pt x="304800" y="229870"/>
                    <a:pt x="135890" y="236220"/>
                    <a:pt x="78740" y="217170"/>
                  </a:cubicBezTo>
                  <a:cubicBezTo>
                    <a:pt x="58420" y="210820"/>
                    <a:pt x="48260" y="201930"/>
                    <a:pt x="40640" y="189230"/>
                  </a:cubicBezTo>
                  <a:cubicBezTo>
                    <a:pt x="33020" y="177800"/>
                    <a:pt x="27940" y="157480"/>
                    <a:pt x="30480" y="143510"/>
                  </a:cubicBezTo>
                  <a:cubicBezTo>
                    <a:pt x="31750" y="128270"/>
                    <a:pt x="43180" y="113030"/>
                    <a:pt x="53340" y="101600"/>
                  </a:cubicBezTo>
                  <a:cubicBezTo>
                    <a:pt x="63500" y="91440"/>
                    <a:pt x="74930" y="85090"/>
                    <a:pt x="90170" y="78740"/>
                  </a:cubicBezTo>
                  <a:cubicBezTo>
                    <a:pt x="113030" y="69850"/>
                    <a:pt x="140970" y="66040"/>
                    <a:pt x="181610" y="59690"/>
                  </a:cubicBezTo>
                  <a:cubicBezTo>
                    <a:pt x="255270" y="49530"/>
                    <a:pt x="401320" y="36830"/>
                    <a:pt x="504190" y="38100"/>
                  </a:cubicBezTo>
                  <a:cubicBezTo>
                    <a:pt x="599440" y="38100"/>
                    <a:pt x="727710" y="36830"/>
                    <a:pt x="775970" y="57150"/>
                  </a:cubicBezTo>
                  <a:cubicBezTo>
                    <a:pt x="796290" y="66040"/>
                    <a:pt x="806450" y="80010"/>
                    <a:pt x="814070" y="92710"/>
                  </a:cubicBezTo>
                  <a:cubicBezTo>
                    <a:pt x="820420" y="102870"/>
                    <a:pt x="824230" y="114300"/>
                    <a:pt x="821690" y="127000"/>
                  </a:cubicBezTo>
                  <a:cubicBezTo>
                    <a:pt x="819150" y="143510"/>
                    <a:pt x="805180" y="173990"/>
                    <a:pt x="789940" y="186690"/>
                  </a:cubicBezTo>
                  <a:cubicBezTo>
                    <a:pt x="775970" y="198120"/>
                    <a:pt x="762000" y="198120"/>
                    <a:pt x="735330" y="203200"/>
                  </a:cubicBezTo>
                  <a:cubicBezTo>
                    <a:pt x="676910" y="214630"/>
                    <a:pt x="521970" y="229870"/>
                    <a:pt x="436880" y="229870"/>
                  </a:cubicBezTo>
                  <a:cubicBezTo>
                    <a:pt x="374650" y="229870"/>
                    <a:pt x="304800" y="232410"/>
                    <a:pt x="274320" y="215900"/>
                  </a:cubicBezTo>
                  <a:cubicBezTo>
                    <a:pt x="257810" y="205740"/>
                    <a:pt x="250190" y="189230"/>
                    <a:pt x="245110" y="176530"/>
                  </a:cubicBezTo>
                  <a:cubicBezTo>
                    <a:pt x="241300" y="165100"/>
                    <a:pt x="240030" y="154940"/>
                    <a:pt x="243840" y="143510"/>
                  </a:cubicBezTo>
                  <a:cubicBezTo>
                    <a:pt x="250190" y="128270"/>
                    <a:pt x="267970" y="105410"/>
                    <a:pt x="285750" y="93980"/>
                  </a:cubicBezTo>
                  <a:cubicBezTo>
                    <a:pt x="302260" y="83820"/>
                    <a:pt x="322580" y="81280"/>
                    <a:pt x="349250" y="78740"/>
                  </a:cubicBezTo>
                  <a:cubicBezTo>
                    <a:pt x="398780" y="72390"/>
                    <a:pt x="491490" y="77470"/>
                    <a:pt x="552450" y="78740"/>
                  </a:cubicBezTo>
                  <a:cubicBezTo>
                    <a:pt x="604520" y="78740"/>
                    <a:pt x="642620" y="78740"/>
                    <a:pt x="694690" y="83820"/>
                  </a:cubicBezTo>
                  <a:cubicBezTo>
                    <a:pt x="759460" y="90170"/>
                    <a:pt x="873760" y="91440"/>
                    <a:pt x="913130" y="118110"/>
                  </a:cubicBezTo>
                  <a:cubicBezTo>
                    <a:pt x="933450" y="130810"/>
                    <a:pt x="943610" y="153670"/>
                    <a:pt x="946150" y="170180"/>
                  </a:cubicBezTo>
                  <a:cubicBezTo>
                    <a:pt x="947420" y="186690"/>
                    <a:pt x="939800" y="205740"/>
                    <a:pt x="932180" y="217170"/>
                  </a:cubicBezTo>
                  <a:cubicBezTo>
                    <a:pt x="925830" y="226060"/>
                    <a:pt x="923290" y="231140"/>
                    <a:pt x="906780" y="236220"/>
                  </a:cubicBezTo>
                  <a:cubicBezTo>
                    <a:pt x="824230" y="265430"/>
                    <a:pt x="139700" y="267970"/>
                    <a:pt x="44450" y="232410"/>
                  </a:cubicBezTo>
                  <a:cubicBezTo>
                    <a:pt x="22860" y="224790"/>
                    <a:pt x="16510" y="214630"/>
                    <a:pt x="8890" y="201930"/>
                  </a:cubicBezTo>
                  <a:cubicBezTo>
                    <a:pt x="2540" y="189230"/>
                    <a:pt x="0" y="170180"/>
                    <a:pt x="3810" y="156210"/>
                  </a:cubicBezTo>
                  <a:cubicBezTo>
                    <a:pt x="6350" y="142240"/>
                    <a:pt x="17780" y="125730"/>
                    <a:pt x="29210" y="118110"/>
                  </a:cubicBezTo>
                  <a:cubicBezTo>
                    <a:pt x="40640" y="109220"/>
                    <a:pt x="49530" y="107950"/>
                    <a:pt x="73660" y="106680"/>
                  </a:cubicBezTo>
                  <a:cubicBezTo>
                    <a:pt x="171450" y="97790"/>
                    <a:pt x="643890" y="152400"/>
                    <a:pt x="820420" y="173990"/>
                  </a:cubicBezTo>
                  <a:cubicBezTo>
                    <a:pt x="918210" y="185420"/>
                    <a:pt x="1004570" y="187960"/>
                    <a:pt x="1046480" y="208280"/>
                  </a:cubicBezTo>
                  <a:cubicBezTo>
                    <a:pt x="1065530" y="217170"/>
                    <a:pt x="1076960" y="226060"/>
                    <a:pt x="1083310" y="240030"/>
                  </a:cubicBezTo>
                  <a:cubicBezTo>
                    <a:pt x="1090930" y="256540"/>
                    <a:pt x="1092200" y="288290"/>
                    <a:pt x="1083310" y="304800"/>
                  </a:cubicBezTo>
                  <a:cubicBezTo>
                    <a:pt x="1074420" y="321310"/>
                    <a:pt x="1060450" y="332740"/>
                    <a:pt x="1029970" y="340360"/>
                  </a:cubicBezTo>
                  <a:cubicBezTo>
                    <a:pt x="932180" y="368300"/>
                    <a:pt x="425450" y="316230"/>
                    <a:pt x="335280" y="290830"/>
                  </a:cubicBezTo>
                  <a:cubicBezTo>
                    <a:pt x="312420" y="284480"/>
                    <a:pt x="304800" y="280670"/>
                    <a:pt x="294640" y="270510"/>
                  </a:cubicBezTo>
                  <a:cubicBezTo>
                    <a:pt x="285750" y="259080"/>
                    <a:pt x="278130" y="241300"/>
                    <a:pt x="278130" y="227330"/>
                  </a:cubicBezTo>
                  <a:cubicBezTo>
                    <a:pt x="278130" y="213360"/>
                    <a:pt x="284480" y="195580"/>
                    <a:pt x="293370" y="184150"/>
                  </a:cubicBezTo>
                  <a:cubicBezTo>
                    <a:pt x="303530" y="173990"/>
                    <a:pt x="312420" y="167640"/>
                    <a:pt x="334010" y="162560"/>
                  </a:cubicBezTo>
                  <a:cubicBezTo>
                    <a:pt x="411480" y="146050"/>
                    <a:pt x="694690" y="194310"/>
                    <a:pt x="891540" y="201930"/>
                  </a:cubicBezTo>
                  <a:cubicBezTo>
                    <a:pt x="1112520" y="212090"/>
                    <a:pt x="1501140" y="191770"/>
                    <a:pt x="1595120" y="212090"/>
                  </a:cubicBezTo>
                  <a:cubicBezTo>
                    <a:pt x="1620520" y="217170"/>
                    <a:pt x="1629410" y="220980"/>
                    <a:pt x="1640840" y="232410"/>
                  </a:cubicBezTo>
                  <a:cubicBezTo>
                    <a:pt x="1652270" y="246380"/>
                    <a:pt x="1662430" y="275590"/>
                    <a:pt x="1659890" y="294640"/>
                  </a:cubicBezTo>
                  <a:cubicBezTo>
                    <a:pt x="1658620" y="309880"/>
                    <a:pt x="1644650" y="327660"/>
                    <a:pt x="1634490" y="336550"/>
                  </a:cubicBezTo>
                  <a:cubicBezTo>
                    <a:pt x="1625600" y="344170"/>
                    <a:pt x="1617980" y="347980"/>
                    <a:pt x="1604010" y="350520"/>
                  </a:cubicBezTo>
                  <a:cubicBezTo>
                    <a:pt x="1573530" y="356870"/>
                    <a:pt x="1512570" y="341630"/>
                    <a:pt x="1455420" y="344170"/>
                  </a:cubicBezTo>
                  <a:cubicBezTo>
                    <a:pt x="1376680" y="346710"/>
                    <a:pt x="1287780" y="356870"/>
                    <a:pt x="1176020" y="375920"/>
                  </a:cubicBezTo>
                  <a:cubicBezTo>
                    <a:pt x="1005840" y="403860"/>
                    <a:pt x="633730" y="510540"/>
                    <a:pt x="535940" y="513080"/>
                  </a:cubicBezTo>
                  <a:cubicBezTo>
                    <a:pt x="508000" y="514350"/>
                    <a:pt x="495300" y="513080"/>
                    <a:pt x="480060" y="505460"/>
                  </a:cubicBezTo>
                  <a:cubicBezTo>
                    <a:pt x="464820" y="496570"/>
                    <a:pt x="448310" y="478790"/>
                    <a:pt x="443230" y="461010"/>
                  </a:cubicBezTo>
                  <a:cubicBezTo>
                    <a:pt x="436880" y="440690"/>
                    <a:pt x="443230" y="405130"/>
                    <a:pt x="454660" y="387350"/>
                  </a:cubicBezTo>
                  <a:cubicBezTo>
                    <a:pt x="463550" y="372110"/>
                    <a:pt x="501650" y="356870"/>
                    <a:pt x="501650" y="356870"/>
                  </a:cubicBezTo>
                </a:path>
              </a:pathLst>
            </a:custGeom>
            <a:solidFill>
              <a:srgbClr val="FFFFFF"/>
            </a:solidFill>
            <a:ln cap="sq">
              <a:noFill/>
              <a:prstDash val="solid"/>
              <a:miter/>
            </a:ln>
          </p:spPr>
        </p:sp>
      </p:grpSp>
      <p:grpSp>
        <p:nvGrpSpPr>
          <p:cNvPr name="Group 39" id="39"/>
          <p:cNvGrpSpPr/>
          <p:nvPr/>
        </p:nvGrpSpPr>
        <p:grpSpPr>
          <a:xfrm rot="0">
            <a:off x="7299960" y="5762625"/>
            <a:ext cx="1218248" cy="240030"/>
            <a:chOff x="0" y="0"/>
            <a:chExt cx="1624330" cy="320040"/>
          </a:xfrm>
        </p:grpSpPr>
        <p:sp>
          <p:nvSpPr>
            <p:cNvPr name="Freeform 40" id="40"/>
            <p:cNvSpPr/>
            <p:nvPr/>
          </p:nvSpPr>
          <p:spPr>
            <a:xfrm flipH="false" flipV="false" rot="0">
              <a:off x="48260" y="48260"/>
              <a:ext cx="1525270" cy="222250"/>
            </a:xfrm>
            <a:custGeom>
              <a:avLst/>
              <a:gdLst/>
              <a:ahLst/>
              <a:cxnLst/>
              <a:rect r="r" b="b" t="t" l="l"/>
              <a:pathLst>
                <a:path h="222250" w="1525270">
                  <a:moveTo>
                    <a:pt x="91440" y="2540"/>
                  </a:moveTo>
                  <a:cubicBezTo>
                    <a:pt x="448310" y="90170"/>
                    <a:pt x="524510" y="93980"/>
                    <a:pt x="624840" y="95250"/>
                  </a:cubicBezTo>
                  <a:cubicBezTo>
                    <a:pt x="753110" y="96520"/>
                    <a:pt x="923290" y="83820"/>
                    <a:pt x="1068070" y="72390"/>
                  </a:cubicBezTo>
                  <a:cubicBezTo>
                    <a:pt x="1206500" y="62230"/>
                    <a:pt x="1413510" y="16510"/>
                    <a:pt x="1474470" y="29210"/>
                  </a:cubicBezTo>
                  <a:cubicBezTo>
                    <a:pt x="1493520" y="33020"/>
                    <a:pt x="1501140" y="40640"/>
                    <a:pt x="1510030" y="49530"/>
                  </a:cubicBezTo>
                  <a:cubicBezTo>
                    <a:pt x="1517650" y="59690"/>
                    <a:pt x="1525270" y="74930"/>
                    <a:pt x="1525270" y="87630"/>
                  </a:cubicBezTo>
                  <a:cubicBezTo>
                    <a:pt x="1525270" y="105410"/>
                    <a:pt x="1513840" y="132080"/>
                    <a:pt x="1499870" y="143510"/>
                  </a:cubicBezTo>
                  <a:cubicBezTo>
                    <a:pt x="1485900" y="153670"/>
                    <a:pt x="1456690" y="157480"/>
                    <a:pt x="1441450" y="153670"/>
                  </a:cubicBezTo>
                  <a:cubicBezTo>
                    <a:pt x="1427480" y="149860"/>
                    <a:pt x="1416050" y="139700"/>
                    <a:pt x="1408430" y="129540"/>
                  </a:cubicBezTo>
                  <a:cubicBezTo>
                    <a:pt x="1400810" y="118110"/>
                    <a:pt x="1394460" y="102870"/>
                    <a:pt x="1397000" y="90170"/>
                  </a:cubicBezTo>
                  <a:cubicBezTo>
                    <a:pt x="1398270" y="72390"/>
                    <a:pt x="1413510" y="46990"/>
                    <a:pt x="1427480" y="38100"/>
                  </a:cubicBezTo>
                  <a:cubicBezTo>
                    <a:pt x="1437640" y="29210"/>
                    <a:pt x="1454150" y="26670"/>
                    <a:pt x="1466850" y="27940"/>
                  </a:cubicBezTo>
                  <a:cubicBezTo>
                    <a:pt x="1479550" y="29210"/>
                    <a:pt x="1494790" y="35560"/>
                    <a:pt x="1504950" y="45720"/>
                  </a:cubicBezTo>
                  <a:cubicBezTo>
                    <a:pt x="1516380" y="57150"/>
                    <a:pt x="1525270" y="85090"/>
                    <a:pt x="1524000" y="101600"/>
                  </a:cubicBezTo>
                  <a:cubicBezTo>
                    <a:pt x="1524000" y="115570"/>
                    <a:pt x="1515110" y="129540"/>
                    <a:pt x="1506220" y="138430"/>
                  </a:cubicBezTo>
                  <a:cubicBezTo>
                    <a:pt x="1496060" y="147320"/>
                    <a:pt x="1489710" y="151130"/>
                    <a:pt x="1468120" y="156210"/>
                  </a:cubicBezTo>
                  <a:cubicBezTo>
                    <a:pt x="1371600" y="181610"/>
                    <a:pt x="828040" y="219710"/>
                    <a:pt x="619760" y="220980"/>
                  </a:cubicBezTo>
                  <a:cubicBezTo>
                    <a:pt x="499110" y="222250"/>
                    <a:pt x="427990" y="217170"/>
                    <a:pt x="332740" y="203200"/>
                  </a:cubicBezTo>
                  <a:cubicBezTo>
                    <a:pt x="238760" y="189230"/>
                    <a:pt x="102870" y="161290"/>
                    <a:pt x="53340" y="138430"/>
                  </a:cubicBezTo>
                  <a:cubicBezTo>
                    <a:pt x="31750" y="128270"/>
                    <a:pt x="21590" y="121920"/>
                    <a:pt x="12700" y="107950"/>
                  </a:cubicBezTo>
                  <a:cubicBezTo>
                    <a:pt x="5080" y="95250"/>
                    <a:pt x="0" y="74930"/>
                    <a:pt x="2540" y="59690"/>
                  </a:cubicBezTo>
                  <a:cubicBezTo>
                    <a:pt x="6350" y="41910"/>
                    <a:pt x="25400" y="16510"/>
                    <a:pt x="41910" y="7620"/>
                  </a:cubicBezTo>
                  <a:cubicBezTo>
                    <a:pt x="55880" y="0"/>
                    <a:pt x="91440" y="2540"/>
                    <a:pt x="91440" y="2540"/>
                  </a:cubicBezTo>
                </a:path>
              </a:pathLst>
            </a:custGeom>
            <a:solidFill>
              <a:srgbClr val="FFFFFF"/>
            </a:solidFill>
            <a:ln cap="sq">
              <a:noFill/>
              <a:prstDash val="solid"/>
              <a:miter/>
            </a:ln>
          </p:spPr>
        </p:sp>
      </p:grpSp>
      <p:grpSp>
        <p:nvGrpSpPr>
          <p:cNvPr name="Group 41" id="41"/>
          <p:cNvGrpSpPr/>
          <p:nvPr/>
        </p:nvGrpSpPr>
        <p:grpSpPr>
          <a:xfrm rot="0">
            <a:off x="7318057" y="5775008"/>
            <a:ext cx="1183958" cy="221933"/>
            <a:chOff x="0" y="0"/>
            <a:chExt cx="1578610" cy="295910"/>
          </a:xfrm>
        </p:grpSpPr>
        <p:sp>
          <p:nvSpPr>
            <p:cNvPr name="Freeform 42" id="42"/>
            <p:cNvSpPr/>
            <p:nvPr/>
          </p:nvSpPr>
          <p:spPr>
            <a:xfrm flipH="false" flipV="false" rot="0">
              <a:off x="46990" y="41910"/>
              <a:ext cx="1482090" cy="205740"/>
            </a:xfrm>
            <a:custGeom>
              <a:avLst/>
              <a:gdLst/>
              <a:ahLst/>
              <a:cxnLst/>
              <a:rect r="r" b="b" t="t" l="l"/>
              <a:pathLst>
                <a:path h="205740" w="1482090">
                  <a:moveTo>
                    <a:pt x="82550" y="21590"/>
                  </a:moveTo>
                  <a:cubicBezTo>
                    <a:pt x="581660" y="77470"/>
                    <a:pt x="623570" y="78740"/>
                    <a:pt x="703580" y="77470"/>
                  </a:cubicBezTo>
                  <a:cubicBezTo>
                    <a:pt x="817880" y="74930"/>
                    <a:pt x="995680" y="64770"/>
                    <a:pt x="1123950" y="52070"/>
                  </a:cubicBezTo>
                  <a:cubicBezTo>
                    <a:pt x="1234440" y="40640"/>
                    <a:pt x="1380490" y="0"/>
                    <a:pt x="1431290" y="10160"/>
                  </a:cubicBezTo>
                  <a:cubicBezTo>
                    <a:pt x="1449070" y="13970"/>
                    <a:pt x="1456690" y="20320"/>
                    <a:pt x="1464310" y="29210"/>
                  </a:cubicBezTo>
                  <a:cubicBezTo>
                    <a:pt x="1473200" y="38100"/>
                    <a:pt x="1479550" y="52070"/>
                    <a:pt x="1479550" y="64770"/>
                  </a:cubicBezTo>
                  <a:cubicBezTo>
                    <a:pt x="1480820" y="77470"/>
                    <a:pt x="1478280" y="91440"/>
                    <a:pt x="1470660" y="102870"/>
                  </a:cubicBezTo>
                  <a:cubicBezTo>
                    <a:pt x="1461770" y="115570"/>
                    <a:pt x="1437640" y="128270"/>
                    <a:pt x="1421130" y="130810"/>
                  </a:cubicBezTo>
                  <a:cubicBezTo>
                    <a:pt x="1408430" y="132080"/>
                    <a:pt x="1394460" y="128270"/>
                    <a:pt x="1384300" y="119380"/>
                  </a:cubicBezTo>
                  <a:cubicBezTo>
                    <a:pt x="1372870" y="109220"/>
                    <a:pt x="1360170" y="83820"/>
                    <a:pt x="1358900" y="68580"/>
                  </a:cubicBezTo>
                  <a:cubicBezTo>
                    <a:pt x="1357630" y="55880"/>
                    <a:pt x="1362710" y="41910"/>
                    <a:pt x="1371600" y="31750"/>
                  </a:cubicBezTo>
                  <a:cubicBezTo>
                    <a:pt x="1383030" y="20320"/>
                    <a:pt x="1408430" y="8890"/>
                    <a:pt x="1424940" y="8890"/>
                  </a:cubicBezTo>
                  <a:cubicBezTo>
                    <a:pt x="1437640" y="8890"/>
                    <a:pt x="1450340" y="16510"/>
                    <a:pt x="1460500" y="24130"/>
                  </a:cubicBezTo>
                  <a:cubicBezTo>
                    <a:pt x="1469390" y="33020"/>
                    <a:pt x="1477010" y="45720"/>
                    <a:pt x="1479550" y="58420"/>
                  </a:cubicBezTo>
                  <a:cubicBezTo>
                    <a:pt x="1482090" y="69850"/>
                    <a:pt x="1480820" y="85090"/>
                    <a:pt x="1474470" y="96520"/>
                  </a:cubicBezTo>
                  <a:cubicBezTo>
                    <a:pt x="1465580" y="110490"/>
                    <a:pt x="1451610" y="120650"/>
                    <a:pt x="1427480" y="129540"/>
                  </a:cubicBezTo>
                  <a:cubicBezTo>
                    <a:pt x="1374140" y="152400"/>
                    <a:pt x="1243330" y="160020"/>
                    <a:pt x="1135380" y="171450"/>
                  </a:cubicBezTo>
                  <a:cubicBezTo>
                    <a:pt x="1004570" y="185420"/>
                    <a:pt x="820420" y="199390"/>
                    <a:pt x="701040" y="203200"/>
                  </a:cubicBezTo>
                  <a:cubicBezTo>
                    <a:pt x="618490" y="205740"/>
                    <a:pt x="574040" y="205740"/>
                    <a:pt x="491490" y="201930"/>
                  </a:cubicBezTo>
                  <a:cubicBezTo>
                    <a:pt x="370840" y="195580"/>
                    <a:pt x="114300" y="189230"/>
                    <a:pt x="48260" y="161290"/>
                  </a:cubicBezTo>
                  <a:cubicBezTo>
                    <a:pt x="26670" y="151130"/>
                    <a:pt x="17780" y="140970"/>
                    <a:pt x="10160" y="127000"/>
                  </a:cubicBezTo>
                  <a:cubicBezTo>
                    <a:pt x="2540" y="113030"/>
                    <a:pt x="0" y="91440"/>
                    <a:pt x="3810" y="76200"/>
                  </a:cubicBezTo>
                  <a:cubicBezTo>
                    <a:pt x="7620" y="60960"/>
                    <a:pt x="19050" y="43180"/>
                    <a:pt x="33020" y="34290"/>
                  </a:cubicBezTo>
                  <a:cubicBezTo>
                    <a:pt x="45720" y="25400"/>
                    <a:pt x="82550" y="21590"/>
                    <a:pt x="82550" y="21590"/>
                  </a:cubicBezTo>
                </a:path>
              </a:pathLst>
            </a:custGeom>
            <a:solidFill>
              <a:srgbClr val="FFFFFF"/>
            </a:solidFill>
            <a:ln cap="sq">
              <a:noFill/>
              <a:prstDash val="solid"/>
              <a:miter/>
            </a:ln>
          </p:spPr>
        </p:sp>
      </p:grpSp>
      <p:grpSp>
        <p:nvGrpSpPr>
          <p:cNvPr name="Group 43" id="43"/>
          <p:cNvGrpSpPr/>
          <p:nvPr/>
        </p:nvGrpSpPr>
        <p:grpSpPr>
          <a:xfrm rot="0">
            <a:off x="7338060" y="5827395"/>
            <a:ext cx="1190625" cy="204788"/>
            <a:chOff x="0" y="0"/>
            <a:chExt cx="1587500" cy="273050"/>
          </a:xfrm>
        </p:grpSpPr>
        <p:sp>
          <p:nvSpPr>
            <p:cNvPr name="Freeform 44" id="44"/>
            <p:cNvSpPr/>
            <p:nvPr/>
          </p:nvSpPr>
          <p:spPr>
            <a:xfrm flipH="false" flipV="false" rot="0">
              <a:off x="50800" y="48260"/>
              <a:ext cx="1487170" cy="179070"/>
            </a:xfrm>
            <a:custGeom>
              <a:avLst/>
              <a:gdLst/>
              <a:ahLst/>
              <a:cxnLst/>
              <a:rect r="r" b="b" t="t" l="l"/>
              <a:pathLst>
                <a:path h="179070" w="1487170">
                  <a:moveTo>
                    <a:pt x="81280" y="2540"/>
                  </a:moveTo>
                  <a:cubicBezTo>
                    <a:pt x="613410" y="50800"/>
                    <a:pt x="768350" y="52070"/>
                    <a:pt x="897890" y="52070"/>
                  </a:cubicBezTo>
                  <a:cubicBezTo>
                    <a:pt x="1008380" y="52070"/>
                    <a:pt x="1111250" y="52070"/>
                    <a:pt x="1205230" y="44450"/>
                  </a:cubicBezTo>
                  <a:cubicBezTo>
                    <a:pt x="1287780" y="38100"/>
                    <a:pt x="1386840" y="0"/>
                    <a:pt x="1432560" y="12700"/>
                  </a:cubicBezTo>
                  <a:cubicBezTo>
                    <a:pt x="1456690" y="20320"/>
                    <a:pt x="1471930" y="36830"/>
                    <a:pt x="1480820" y="50800"/>
                  </a:cubicBezTo>
                  <a:cubicBezTo>
                    <a:pt x="1487170" y="63500"/>
                    <a:pt x="1487170" y="80010"/>
                    <a:pt x="1484630" y="92710"/>
                  </a:cubicBezTo>
                  <a:cubicBezTo>
                    <a:pt x="1480820" y="105410"/>
                    <a:pt x="1471930" y="119380"/>
                    <a:pt x="1461770" y="128270"/>
                  </a:cubicBezTo>
                  <a:cubicBezTo>
                    <a:pt x="1451610" y="137160"/>
                    <a:pt x="1436370" y="143510"/>
                    <a:pt x="1422400" y="143510"/>
                  </a:cubicBezTo>
                  <a:cubicBezTo>
                    <a:pt x="1405890" y="142240"/>
                    <a:pt x="1377950" y="128270"/>
                    <a:pt x="1367790" y="115570"/>
                  </a:cubicBezTo>
                  <a:cubicBezTo>
                    <a:pt x="1358900" y="105410"/>
                    <a:pt x="1353820" y="90170"/>
                    <a:pt x="1355090" y="76200"/>
                  </a:cubicBezTo>
                  <a:cubicBezTo>
                    <a:pt x="1356360" y="59690"/>
                    <a:pt x="1371600" y="33020"/>
                    <a:pt x="1384300" y="22860"/>
                  </a:cubicBezTo>
                  <a:cubicBezTo>
                    <a:pt x="1395730" y="13970"/>
                    <a:pt x="1410970" y="10160"/>
                    <a:pt x="1424940" y="12700"/>
                  </a:cubicBezTo>
                  <a:cubicBezTo>
                    <a:pt x="1442720" y="15240"/>
                    <a:pt x="1468120" y="30480"/>
                    <a:pt x="1477010" y="44450"/>
                  </a:cubicBezTo>
                  <a:cubicBezTo>
                    <a:pt x="1484630" y="57150"/>
                    <a:pt x="1487170" y="72390"/>
                    <a:pt x="1485900" y="86360"/>
                  </a:cubicBezTo>
                  <a:cubicBezTo>
                    <a:pt x="1483360" y="99060"/>
                    <a:pt x="1475740" y="114300"/>
                    <a:pt x="1466850" y="123190"/>
                  </a:cubicBezTo>
                  <a:cubicBezTo>
                    <a:pt x="1457960" y="133350"/>
                    <a:pt x="1449070" y="137160"/>
                    <a:pt x="1430020" y="142240"/>
                  </a:cubicBezTo>
                  <a:cubicBezTo>
                    <a:pt x="1371600" y="158750"/>
                    <a:pt x="1205230" y="166370"/>
                    <a:pt x="1069340" y="171450"/>
                  </a:cubicBezTo>
                  <a:cubicBezTo>
                    <a:pt x="895350" y="179070"/>
                    <a:pt x="647700" y="177800"/>
                    <a:pt x="467360" y="172720"/>
                  </a:cubicBezTo>
                  <a:cubicBezTo>
                    <a:pt x="320040" y="168910"/>
                    <a:pt x="133350" y="166370"/>
                    <a:pt x="66040" y="148590"/>
                  </a:cubicBezTo>
                  <a:cubicBezTo>
                    <a:pt x="41910" y="142240"/>
                    <a:pt x="30480" y="137160"/>
                    <a:pt x="20320" y="125730"/>
                  </a:cubicBezTo>
                  <a:cubicBezTo>
                    <a:pt x="8890" y="113030"/>
                    <a:pt x="1270" y="92710"/>
                    <a:pt x="0" y="76200"/>
                  </a:cubicBezTo>
                  <a:cubicBezTo>
                    <a:pt x="0" y="59690"/>
                    <a:pt x="6350" y="39370"/>
                    <a:pt x="17780" y="27940"/>
                  </a:cubicBezTo>
                  <a:cubicBezTo>
                    <a:pt x="31750" y="13970"/>
                    <a:pt x="81280" y="2540"/>
                    <a:pt x="81280" y="2540"/>
                  </a:cubicBezTo>
                </a:path>
              </a:pathLst>
            </a:custGeom>
            <a:solidFill>
              <a:srgbClr val="FFFFFF"/>
            </a:solidFill>
            <a:ln cap="sq">
              <a:noFill/>
              <a:prstDash val="solid"/>
              <a:miter/>
            </a:ln>
          </p:spPr>
        </p:sp>
      </p:grpSp>
      <p:grpSp>
        <p:nvGrpSpPr>
          <p:cNvPr name="Group 45" id="45"/>
          <p:cNvGrpSpPr/>
          <p:nvPr/>
        </p:nvGrpSpPr>
        <p:grpSpPr>
          <a:xfrm rot="0">
            <a:off x="7307580" y="5816918"/>
            <a:ext cx="1362075" cy="242888"/>
            <a:chOff x="0" y="0"/>
            <a:chExt cx="1816100" cy="323850"/>
          </a:xfrm>
        </p:grpSpPr>
        <p:sp>
          <p:nvSpPr>
            <p:cNvPr name="Freeform 46" id="46"/>
            <p:cNvSpPr/>
            <p:nvPr/>
          </p:nvSpPr>
          <p:spPr>
            <a:xfrm flipH="false" flipV="false" rot="0">
              <a:off x="49530" y="43180"/>
              <a:ext cx="1717040" cy="234950"/>
            </a:xfrm>
            <a:custGeom>
              <a:avLst/>
              <a:gdLst/>
              <a:ahLst/>
              <a:cxnLst/>
              <a:rect r="r" b="b" t="t" l="l"/>
              <a:pathLst>
                <a:path h="234950" w="1717040">
                  <a:moveTo>
                    <a:pt x="82550" y="60960"/>
                  </a:moveTo>
                  <a:cubicBezTo>
                    <a:pt x="619760" y="109220"/>
                    <a:pt x="820420" y="109220"/>
                    <a:pt x="984250" y="104140"/>
                  </a:cubicBezTo>
                  <a:cubicBezTo>
                    <a:pt x="1129030" y="99060"/>
                    <a:pt x="1273810" y="93980"/>
                    <a:pt x="1394460" y="74930"/>
                  </a:cubicBezTo>
                  <a:cubicBezTo>
                    <a:pt x="1492250" y="58420"/>
                    <a:pt x="1604010" y="0"/>
                    <a:pt x="1656080" y="7620"/>
                  </a:cubicBezTo>
                  <a:cubicBezTo>
                    <a:pt x="1680210" y="11430"/>
                    <a:pt x="1696720" y="26670"/>
                    <a:pt x="1706880" y="39370"/>
                  </a:cubicBezTo>
                  <a:cubicBezTo>
                    <a:pt x="1714500" y="50800"/>
                    <a:pt x="1717040" y="67310"/>
                    <a:pt x="1714500" y="80010"/>
                  </a:cubicBezTo>
                  <a:cubicBezTo>
                    <a:pt x="1713230" y="92710"/>
                    <a:pt x="1706880" y="106680"/>
                    <a:pt x="1697990" y="116840"/>
                  </a:cubicBezTo>
                  <a:cubicBezTo>
                    <a:pt x="1689100" y="125730"/>
                    <a:pt x="1673860" y="133350"/>
                    <a:pt x="1661160" y="134620"/>
                  </a:cubicBezTo>
                  <a:cubicBezTo>
                    <a:pt x="1648460" y="137160"/>
                    <a:pt x="1631950" y="135890"/>
                    <a:pt x="1620520" y="128270"/>
                  </a:cubicBezTo>
                  <a:cubicBezTo>
                    <a:pt x="1607820" y="119380"/>
                    <a:pt x="1591310" y="93980"/>
                    <a:pt x="1587500" y="78740"/>
                  </a:cubicBezTo>
                  <a:cubicBezTo>
                    <a:pt x="1586230" y="64770"/>
                    <a:pt x="1590040" y="49530"/>
                    <a:pt x="1597660" y="38100"/>
                  </a:cubicBezTo>
                  <a:cubicBezTo>
                    <a:pt x="1604010" y="27940"/>
                    <a:pt x="1615440" y="16510"/>
                    <a:pt x="1628140" y="12700"/>
                  </a:cubicBezTo>
                  <a:cubicBezTo>
                    <a:pt x="1644650" y="7620"/>
                    <a:pt x="1673860" y="8890"/>
                    <a:pt x="1687830" y="19050"/>
                  </a:cubicBezTo>
                  <a:cubicBezTo>
                    <a:pt x="1703070" y="29210"/>
                    <a:pt x="1714500" y="55880"/>
                    <a:pt x="1715770" y="72390"/>
                  </a:cubicBezTo>
                  <a:cubicBezTo>
                    <a:pt x="1717040" y="86360"/>
                    <a:pt x="1709420" y="101600"/>
                    <a:pt x="1701800" y="111760"/>
                  </a:cubicBezTo>
                  <a:cubicBezTo>
                    <a:pt x="1694180" y="121920"/>
                    <a:pt x="1685290" y="125730"/>
                    <a:pt x="1667510" y="133350"/>
                  </a:cubicBezTo>
                  <a:cubicBezTo>
                    <a:pt x="1623060" y="152400"/>
                    <a:pt x="1506220" y="177800"/>
                    <a:pt x="1408430" y="191770"/>
                  </a:cubicBezTo>
                  <a:cubicBezTo>
                    <a:pt x="1285240" y="210820"/>
                    <a:pt x="1135380" y="219710"/>
                    <a:pt x="986790" y="226060"/>
                  </a:cubicBezTo>
                  <a:cubicBezTo>
                    <a:pt x="819150" y="233680"/>
                    <a:pt x="615950" y="234950"/>
                    <a:pt x="452120" y="229870"/>
                  </a:cubicBezTo>
                  <a:cubicBezTo>
                    <a:pt x="312420" y="226060"/>
                    <a:pt x="129540" y="222250"/>
                    <a:pt x="64770" y="204470"/>
                  </a:cubicBezTo>
                  <a:cubicBezTo>
                    <a:pt x="40640" y="196850"/>
                    <a:pt x="29210" y="191770"/>
                    <a:pt x="19050" y="180340"/>
                  </a:cubicBezTo>
                  <a:cubicBezTo>
                    <a:pt x="8890" y="167640"/>
                    <a:pt x="0" y="148590"/>
                    <a:pt x="1270" y="132080"/>
                  </a:cubicBezTo>
                  <a:cubicBezTo>
                    <a:pt x="2540" y="113030"/>
                    <a:pt x="17780" y="83820"/>
                    <a:pt x="33020" y="72390"/>
                  </a:cubicBezTo>
                  <a:cubicBezTo>
                    <a:pt x="45720" y="62230"/>
                    <a:pt x="82550" y="60960"/>
                    <a:pt x="82550" y="60960"/>
                  </a:cubicBezTo>
                </a:path>
              </a:pathLst>
            </a:custGeom>
            <a:solidFill>
              <a:srgbClr val="FFFFFF"/>
            </a:solidFill>
            <a:ln cap="sq">
              <a:noFill/>
              <a:prstDash val="solid"/>
              <a:miter/>
            </a:ln>
          </p:spPr>
        </p:sp>
      </p:grpSp>
      <p:grpSp>
        <p:nvGrpSpPr>
          <p:cNvPr name="Group 47" id="47"/>
          <p:cNvGrpSpPr/>
          <p:nvPr/>
        </p:nvGrpSpPr>
        <p:grpSpPr>
          <a:xfrm rot="0">
            <a:off x="7195185" y="5769292"/>
            <a:ext cx="1460182" cy="238125"/>
            <a:chOff x="0" y="0"/>
            <a:chExt cx="1946910" cy="317500"/>
          </a:xfrm>
        </p:grpSpPr>
        <p:sp>
          <p:nvSpPr>
            <p:cNvPr name="Freeform 48" id="48"/>
            <p:cNvSpPr/>
            <p:nvPr/>
          </p:nvSpPr>
          <p:spPr>
            <a:xfrm flipH="false" flipV="false" rot="0">
              <a:off x="49530" y="29210"/>
              <a:ext cx="1847850" cy="240030"/>
            </a:xfrm>
            <a:custGeom>
              <a:avLst/>
              <a:gdLst/>
              <a:ahLst/>
              <a:cxnLst/>
              <a:rect r="r" b="b" t="t" l="l"/>
              <a:pathLst>
                <a:path h="240030" w="1847850">
                  <a:moveTo>
                    <a:pt x="82550" y="62230"/>
                  </a:moveTo>
                  <a:cubicBezTo>
                    <a:pt x="603250" y="113030"/>
                    <a:pt x="669290" y="109220"/>
                    <a:pt x="773430" y="106680"/>
                  </a:cubicBezTo>
                  <a:cubicBezTo>
                    <a:pt x="918210" y="102870"/>
                    <a:pt x="1116330" y="95250"/>
                    <a:pt x="1286510" y="81280"/>
                  </a:cubicBezTo>
                  <a:cubicBezTo>
                    <a:pt x="1456690" y="67310"/>
                    <a:pt x="1718310" y="0"/>
                    <a:pt x="1795780" y="22860"/>
                  </a:cubicBezTo>
                  <a:cubicBezTo>
                    <a:pt x="1822450" y="30480"/>
                    <a:pt x="1833880" y="45720"/>
                    <a:pt x="1841500" y="59690"/>
                  </a:cubicBezTo>
                  <a:cubicBezTo>
                    <a:pt x="1847850" y="72390"/>
                    <a:pt x="1847850" y="87630"/>
                    <a:pt x="1845310" y="100330"/>
                  </a:cubicBezTo>
                  <a:cubicBezTo>
                    <a:pt x="1842770" y="113030"/>
                    <a:pt x="1833880" y="127000"/>
                    <a:pt x="1823720" y="134620"/>
                  </a:cubicBezTo>
                  <a:cubicBezTo>
                    <a:pt x="1813560" y="142240"/>
                    <a:pt x="1798320" y="148590"/>
                    <a:pt x="1785620" y="148590"/>
                  </a:cubicBezTo>
                  <a:cubicBezTo>
                    <a:pt x="1772920" y="148590"/>
                    <a:pt x="1756410" y="146050"/>
                    <a:pt x="1746250" y="137160"/>
                  </a:cubicBezTo>
                  <a:cubicBezTo>
                    <a:pt x="1733550" y="125730"/>
                    <a:pt x="1719580" y="100330"/>
                    <a:pt x="1719580" y="83820"/>
                  </a:cubicBezTo>
                  <a:cubicBezTo>
                    <a:pt x="1720850" y="66040"/>
                    <a:pt x="1736090" y="41910"/>
                    <a:pt x="1750060" y="31750"/>
                  </a:cubicBezTo>
                  <a:cubicBezTo>
                    <a:pt x="1760220" y="22860"/>
                    <a:pt x="1776730" y="20320"/>
                    <a:pt x="1789430" y="21590"/>
                  </a:cubicBezTo>
                  <a:cubicBezTo>
                    <a:pt x="1802130" y="22860"/>
                    <a:pt x="1816100" y="29210"/>
                    <a:pt x="1826260" y="38100"/>
                  </a:cubicBezTo>
                  <a:cubicBezTo>
                    <a:pt x="1835150" y="46990"/>
                    <a:pt x="1844040" y="60960"/>
                    <a:pt x="1846580" y="73660"/>
                  </a:cubicBezTo>
                  <a:cubicBezTo>
                    <a:pt x="1847850" y="86360"/>
                    <a:pt x="1847850" y="101600"/>
                    <a:pt x="1840230" y="113030"/>
                  </a:cubicBezTo>
                  <a:cubicBezTo>
                    <a:pt x="1831340" y="128270"/>
                    <a:pt x="1818640" y="138430"/>
                    <a:pt x="1791970" y="148590"/>
                  </a:cubicBezTo>
                  <a:cubicBezTo>
                    <a:pt x="1714500" y="177800"/>
                    <a:pt x="1463040" y="186690"/>
                    <a:pt x="1295400" y="200660"/>
                  </a:cubicBezTo>
                  <a:cubicBezTo>
                    <a:pt x="1123950" y="214630"/>
                    <a:pt x="922020" y="226060"/>
                    <a:pt x="774700" y="231140"/>
                  </a:cubicBezTo>
                  <a:cubicBezTo>
                    <a:pt x="668020" y="236220"/>
                    <a:pt x="599440" y="240030"/>
                    <a:pt x="495300" y="236220"/>
                  </a:cubicBezTo>
                  <a:cubicBezTo>
                    <a:pt x="367030" y="233680"/>
                    <a:pt x="132080" y="224790"/>
                    <a:pt x="63500" y="204470"/>
                  </a:cubicBezTo>
                  <a:cubicBezTo>
                    <a:pt x="39370" y="196850"/>
                    <a:pt x="29210" y="191770"/>
                    <a:pt x="17780" y="180340"/>
                  </a:cubicBezTo>
                  <a:cubicBezTo>
                    <a:pt x="7620" y="167640"/>
                    <a:pt x="0" y="148590"/>
                    <a:pt x="1270" y="132080"/>
                  </a:cubicBezTo>
                  <a:cubicBezTo>
                    <a:pt x="2540" y="113030"/>
                    <a:pt x="17780" y="85090"/>
                    <a:pt x="33020" y="73660"/>
                  </a:cubicBezTo>
                  <a:cubicBezTo>
                    <a:pt x="45720" y="63500"/>
                    <a:pt x="82550" y="62230"/>
                    <a:pt x="82550" y="62230"/>
                  </a:cubicBezTo>
                </a:path>
              </a:pathLst>
            </a:custGeom>
            <a:solidFill>
              <a:srgbClr val="FFFFFF"/>
            </a:solidFill>
            <a:ln cap="sq">
              <a:noFill/>
              <a:prstDash val="solid"/>
              <a:miter/>
            </a:ln>
          </p:spPr>
        </p:sp>
      </p:grpSp>
      <p:grpSp>
        <p:nvGrpSpPr>
          <p:cNvPr name="Group 49" id="49"/>
          <p:cNvGrpSpPr/>
          <p:nvPr/>
        </p:nvGrpSpPr>
        <p:grpSpPr>
          <a:xfrm rot="0">
            <a:off x="7310438" y="5638800"/>
            <a:ext cx="1727835" cy="320992"/>
            <a:chOff x="0" y="0"/>
            <a:chExt cx="2303780" cy="427990"/>
          </a:xfrm>
        </p:grpSpPr>
        <p:sp>
          <p:nvSpPr>
            <p:cNvPr name="Freeform 50" id="50"/>
            <p:cNvSpPr/>
            <p:nvPr/>
          </p:nvSpPr>
          <p:spPr>
            <a:xfrm flipH="false" flipV="false" rot="0">
              <a:off x="46990" y="36830"/>
              <a:ext cx="2205990" cy="342900"/>
            </a:xfrm>
            <a:custGeom>
              <a:avLst/>
              <a:gdLst/>
              <a:ahLst/>
              <a:cxnLst/>
              <a:rect r="r" b="b" t="t" l="l"/>
              <a:pathLst>
                <a:path h="342900" w="2205990">
                  <a:moveTo>
                    <a:pt x="78740" y="186690"/>
                  </a:moveTo>
                  <a:cubicBezTo>
                    <a:pt x="336550" y="210820"/>
                    <a:pt x="417830" y="208280"/>
                    <a:pt x="539750" y="199390"/>
                  </a:cubicBezTo>
                  <a:cubicBezTo>
                    <a:pt x="751840" y="182880"/>
                    <a:pt x="1137920" y="119380"/>
                    <a:pt x="1417320" y="87630"/>
                  </a:cubicBezTo>
                  <a:cubicBezTo>
                    <a:pt x="1670050" y="58420"/>
                    <a:pt x="2040890" y="0"/>
                    <a:pt x="2141220" y="13970"/>
                  </a:cubicBezTo>
                  <a:cubicBezTo>
                    <a:pt x="2169160" y="19050"/>
                    <a:pt x="2181860" y="24130"/>
                    <a:pt x="2192020" y="35560"/>
                  </a:cubicBezTo>
                  <a:cubicBezTo>
                    <a:pt x="2200910" y="44450"/>
                    <a:pt x="2204720" y="58420"/>
                    <a:pt x="2204720" y="71120"/>
                  </a:cubicBezTo>
                  <a:cubicBezTo>
                    <a:pt x="2205990" y="82550"/>
                    <a:pt x="2202180" y="96520"/>
                    <a:pt x="2194560" y="106680"/>
                  </a:cubicBezTo>
                  <a:cubicBezTo>
                    <a:pt x="2184400" y="118110"/>
                    <a:pt x="2161540" y="132080"/>
                    <a:pt x="2145030" y="130810"/>
                  </a:cubicBezTo>
                  <a:cubicBezTo>
                    <a:pt x="2129790" y="130810"/>
                    <a:pt x="2106930" y="116840"/>
                    <a:pt x="2098040" y="105410"/>
                  </a:cubicBezTo>
                  <a:cubicBezTo>
                    <a:pt x="2089150" y="95250"/>
                    <a:pt x="2086610" y="80010"/>
                    <a:pt x="2087880" y="68580"/>
                  </a:cubicBezTo>
                  <a:cubicBezTo>
                    <a:pt x="2089150" y="57150"/>
                    <a:pt x="2092960" y="43180"/>
                    <a:pt x="2103120" y="34290"/>
                  </a:cubicBezTo>
                  <a:cubicBezTo>
                    <a:pt x="2113280" y="24130"/>
                    <a:pt x="2138680" y="13970"/>
                    <a:pt x="2153920" y="15240"/>
                  </a:cubicBezTo>
                  <a:cubicBezTo>
                    <a:pt x="2166620" y="15240"/>
                    <a:pt x="2179320" y="22860"/>
                    <a:pt x="2186940" y="30480"/>
                  </a:cubicBezTo>
                  <a:cubicBezTo>
                    <a:pt x="2195830" y="39370"/>
                    <a:pt x="2202180" y="52070"/>
                    <a:pt x="2204720" y="64770"/>
                  </a:cubicBezTo>
                  <a:cubicBezTo>
                    <a:pt x="2205990" y="76200"/>
                    <a:pt x="2204720" y="90170"/>
                    <a:pt x="2198370" y="101600"/>
                  </a:cubicBezTo>
                  <a:cubicBezTo>
                    <a:pt x="2189480" y="114300"/>
                    <a:pt x="2178050" y="121920"/>
                    <a:pt x="2151380" y="130810"/>
                  </a:cubicBezTo>
                  <a:cubicBezTo>
                    <a:pt x="2056130" y="165100"/>
                    <a:pt x="1685290" y="177800"/>
                    <a:pt x="1433830" y="208280"/>
                  </a:cubicBezTo>
                  <a:cubicBezTo>
                    <a:pt x="1153160" y="241300"/>
                    <a:pt x="763270" y="308610"/>
                    <a:pt x="543560" y="327660"/>
                  </a:cubicBezTo>
                  <a:cubicBezTo>
                    <a:pt x="416560" y="339090"/>
                    <a:pt x="330200" y="342900"/>
                    <a:pt x="241300" y="340360"/>
                  </a:cubicBezTo>
                  <a:cubicBezTo>
                    <a:pt x="170180" y="339090"/>
                    <a:pt x="87630" y="340360"/>
                    <a:pt x="49530" y="323850"/>
                  </a:cubicBezTo>
                  <a:cubicBezTo>
                    <a:pt x="29210" y="316230"/>
                    <a:pt x="17780" y="306070"/>
                    <a:pt x="10160" y="292100"/>
                  </a:cubicBezTo>
                  <a:cubicBezTo>
                    <a:pt x="2540" y="278130"/>
                    <a:pt x="0" y="257810"/>
                    <a:pt x="3810" y="242570"/>
                  </a:cubicBezTo>
                  <a:cubicBezTo>
                    <a:pt x="6350" y="227330"/>
                    <a:pt x="17780" y="209550"/>
                    <a:pt x="30480" y="200660"/>
                  </a:cubicBezTo>
                  <a:cubicBezTo>
                    <a:pt x="43180" y="191770"/>
                    <a:pt x="78740" y="186690"/>
                    <a:pt x="78740" y="186690"/>
                  </a:cubicBezTo>
                </a:path>
              </a:pathLst>
            </a:custGeom>
            <a:solidFill>
              <a:srgbClr val="FFFFFF"/>
            </a:solidFill>
            <a:ln cap="sq">
              <a:noFill/>
              <a:prstDash val="solid"/>
              <a:miter/>
            </a:ln>
          </p:spPr>
        </p:sp>
      </p:grpSp>
      <p:grpSp>
        <p:nvGrpSpPr>
          <p:cNvPr name="Group 51" id="51"/>
          <p:cNvGrpSpPr/>
          <p:nvPr/>
        </p:nvGrpSpPr>
        <p:grpSpPr>
          <a:xfrm rot="0">
            <a:off x="7158990" y="5575935"/>
            <a:ext cx="1281112" cy="346710"/>
            <a:chOff x="0" y="0"/>
            <a:chExt cx="1708150" cy="462280"/>
          </a:xfrm>
        </p:grpSpPr>
        <p:sp>
          <p:nvSpPr>
            <p:cNvPr name="Freeform 52" id="52"/>
            <p:cNvSpPr/>
            <p:nvPr/>
          </p:nvSpPr>
          <p:spPr>
            <a:xfrm flipH="false" flipV="false" rot="0">
              <a:off x="49530" y="45720"/>
              <a:ext cx="1609090" cy="372110"/>
            </a:xfrm>
            <a:custGeom>
              <a:avLst/>
              <a:gdLst/>
              <a:ahLst/>
              <a:cxnLst/>
              <a:rect r="r" b="b" t="t" l="l"/>
              <a:pathLst>
                <a:path h="372110" w="1609090">
                  <a:moveTo>
                    <a:pt x="68580" y="218440"/>
                  </a:moveTo>
                  <a:cubicBezTo>
                    <a:pt x="416560" y="193040"/>
                    <a:pt x="654050" y="163830"/>
                    <a:pt x="855980" y="132080"/>
                  </a:cubicBezTo>
                  <a:cubicBezTo>
                    <a:pt x="1074420" y="97790"/>
                    <a:pt x="1435100" y="0"/>
                    <a:pt x="1535430" y="5080"/>
                  </a:cubicBezTo>
                  <a:cubicBezTo>
                    <a:pt x="1563370" y="6350"/>
                    <a:pt x="1577340" y="11430"/>
                    <a:pt x="1588770" y="20320"/>
                  </a:cubicBezTo>
                  <a:cubicBezTo>
                    <a:pt x="1598930" y="29210"/>
                    <a:pt x="1605280" y="41910"/>
                    <a:pt x="1606550" y="54610"/>
                  </a:cubicBezTo>
                  <a:cubicBezTo>
                    <a:pt x="1607820" y="71120"/>
                    <a:pt x="1598930" y="96520"/>
                    <a:pt x="1587500" y="107950"/>
                  </a:cubicBezTo>
                  <a:cubicBezTo>
                    <a:pt x="1578610" y="118110"/>
                    <a:pt x="1564640" y="123190"/>
                    <a:pt x="1551940" y="123190"/>
                  </a:cubicBezTo>
                  <a:cubicBezTo>
                    <a:pt x="1540510" y="124460"/>
                    <a:pt x="1525270" y="121920"/>
                    <a:pt x="1515110" y="115570"/>
                  </a:cubicBezTo>
                  <a:cubicBezTo>
                    <a:pt x="1504950" y="107950"/>
                    <a:pt x="1494790" y="96520"/>
                    <a:pt x="1490980" y="85090"/>
                  </a:cubicBezTo>
                  <a:cubicBezTo>
                    <a:pt x="1485900" y="73660"/>
                    <a:pt x="1484630" y="58420"/>
                    <a:pt x="1489710" y="46990"/>
                  </a:cubicBezTo>
                  <a:cubicBezTo>
                    <a:pt x="1494790" y="31750"/>
                    <a:pt x="1513840" y="12700"/>
                    <a:pt x="1529080" y="6350"/>
                  </a:cubicBezTo>
                  <a:cubicBezTo>
                    <a:pt x="1540510" y="1270"/>
                    <a:pt x="1555750" y="2540"/>
                    <a:pt x="1567180" y="7620"/>
                  </a:cubicBezTo>
                  <a:cubicBezTo>
                    <a:pt x="1581150" y="13970"/>
                    <a:pt x="1600200" y="34290"/>
                    <a:pt x="1605280" y="48260"/>
                  </a:cubicBezTo>
                  <a:cubicBezTo>
                    <a:pt x="1609090" y="60960"/>
                    <a:pt x="1609090" y="76200"/>
                    <a:pt x="1602740" y="87630"/>
                  </a:cubicBezTo>
                  <a:cubicBezTo>
                    <a:pt x="1595120" y="100330"/>
                    <a:pt x="1584960" y="110490"/>
                    <a:pt x="1559560" y="123190"/>
                  </a:cubicBezTo>
                  <a:cubicBezTo>
                    <a:pt x="1468120" y="165100"/>
                    <a:pt x="1111250" y="218440"/>
                    <a:pt x="873760" y="257810"/>
                  </a:cubicBezTo>
                  <a:cubicBezTo>
                    <a:pt x="619760" y="299720"/>
                    <a:pt x="185420" y="372110"/>
                    <a:pt x="80010" y="364490"/>
                  </a:cubicBezTo>
                  <a:cubicBezTo>
                    <a:pt x="53340" y="361950"/>
                    <a:pt x="43180" y="360680"/>
                    <a:pt x="29210" y="349250"/>
                  </a:cubicBezTo>
                  <a:cubicBezTo>
                    <a:pt x="15240" y="337820"/>
                    <a:pt x="1270" y="307340"/>
                    <a:pt x="1270" y="288290"/>
                  </a:cubicBezTo>
                  <a:cubicBezTo>
                    <a:pt x="0" y="271780"/>
                    <a:pt x="10160" y="251460"/>
                    <a:pt x="21590" y="240030"/>
                  </a:cubicBezTo>
                  <a:cubicBezTo>
                    <a:pt x="31750" y="228600"/>
                    <a:pt x="68580" y="218440"/>
                    <a:pt x="68580" y="218440"/>
                  </a:cubicBezTo>
                </a:path>
              </a:pathLst>
            </a:custGeom>
            <a:solidFill>
              <a:srgbClr val="FFFFFF"/>
            </a:solidFill>
            <a:ln cap="sq">
              <a:noFill/>
              <a:prstDash val="solid"/>
              <a:miter/>
            </a:ln>
          </p:spPr>
        </p:sp>
      </p:grpSp>
      <p:grpSp>
        <p:nvGrpSpPr>
          <p:cNvPr name="Group 53" id="53"/>
          <p:cNvGrpSpPr/>
          <p:nvPr/>
        </p:nvGrpSpPr>
        <p:grpSpPr>
          <a:xfrm rot="0">
            <a:off x="7111365" y="5612130"/>
            <a:ext cx="1047750" cy="211455"/>
            <a:chOff x="0" y="0"/>
            <a:chExt cx="1397000" cy="281940"/>
          </a:xfrm>
        </p:grpSpPr>
        <p:sp>
          <p:nvSpPr>
            <p:cNvPr name="Freeform 54" id="54"/>
            <p:cNvSpPr/>
            <p:nvPr/>
          </p:nvSpPr>
          <p:spPr>
            <a:xfrm flipH="false" flipV="false" rot="0">
              <a:off x="46990" y="38100"/>
              <a:ext cx="1300480" cy="194310"/>
            </a:xfrm>
            <a:custGeom>
              <a:avLst/>
              <a:gdLst/>
              <a:ahLst/>
              <a:cxnLst/>
              <a:rect r="r" b="b" t="t" l="l"/>
              <a:pathLst>
                <a:path h="194310" w="1300480">
                  <a:moveTo>
                    <a:pt x="87630" y="12700"/>
                  </a:moveTo>
                  <a:cubicBezTo>
                    <a:pt x="646430" y="68580"/>
                    <a:pt x="1160780" y="0"/>
                    <a:pt x="1252220" y="25400"/>
                  </a:cubicBezTo>
                  <a:cubicBezTo>
                    <a:pt x="1272540" y="31750"/>
                    <a:pt x="1277620" y="38100"/>
                    <a:pt x="1285240" y="48260"/>
                  </a:cubicBezTo>
                  <a:cubicBezTo>
                    <a:pt x="1292860" y="58420"/>
                    <a:pt x="1300480" y="72390"/>
                    <a:pt x="1299210" y="86360"/>
                  </a:cubicBezTo>
                  <a:cubicBezTo>
                    <a:pt x="1297940" y="102870"/>
                    <a:pt x="1283970" y="128270"/>
                    <a:pt x="1271270" y="139700"/>
                  </a:cubicBezTo>
                  <a:cubicBezTo>
                    <a:pt x="1261110" y="147320"/>
                    <a:pt x="1245870" y="152400"/>
                    <a:pt x="1231900" y="149860"/>
                  </a:cubicBezTo>
                  <a:cubicBezTo>
                    <a:pt x="1216660" y="148590"/>
                    <a:pt x="1191260" y="133350"/>
                    <a:pt x="1181100" y="120650"/>
                  </a:cubicBezTo>
                  <a:cubicBezTo>
                    <a:pt x="1173480" y="109220"/>
                    <a:pt x="1169670" y="93980"/>
                    <a:pt x="1172210" y="80010"/>
                  </a:cubicBezTo>
                  <a:cubicBezTo>
                    <a:pt x="1174750" y="64770"/>
                    <a:pt x="1191260" y="40640"/>
                    <a:pt x="1205230" y="31750"/>
                  </a:cubicBezTo>
                  <a:cubicBezTo>
                    <a:pt x="1216660" y="24130"/>
                    <a:pt x="1231900" y="21590"/>
                    <a:pt x="1244600" y="24130"/>
                  </a:cubicBezTo>
                  <a:cubicBezTo>
                    <a:pt x="1261110" y="27940"/>
                    <a:pt x="1283970" y="45720"/>
                    <a:pt x="1292860" y="59690"/>
                  </a:cubicBezTo>
                  <a:cubicBezTo>
                    <a:pt x="1299210" y="71120"/>
                    <a:pt x="1300480" y="87630"/>
                    <a:pt x="1297940" y="100330"/>
                  </a:cubicBezTo>
                  <a:cubicBezTo>
                    <a:pt x="1295400" y="113030"/>
                    <a:pt x="1286510" y="127000"/>
                    <a:pt x="1276350" y="134620"/>
                  </a:cubicBezTo>
                  <a:cubicBezTo>
                    <a:pt x="1267460" y="143510"/>
                    <a:pt x="1259840" y="146050"/>
                    <a:pt x="1239520" y="149860"/>
                  </a:cubicBezTo>
                  <a:cubicBezTo>
                    <a:pt x="1164590" y="167640"/>
                    <a:pt x="847090" y="177800"/>
                    <a:pt x="697230" y="184150"/>
                  </a:cubicBezTo>
                  <a:cubicBezTo>
                    <a:pt x="589280" y="189230"/>
                    <a:pt x="518160" y="194310"/>
                    <a:pt x="420370" y="191770"/>
                  </a:cubicBezTo>
                  <a:cubicBezTo>
                    <a:pt x="309880" y="187960"/>
                    <a:pt x="133350" y="186690"/>
                    <a:pt x="67310" y="161290"/>
                  </a:cubicBezTo>
                  <a:cubicBezTo>
                    <a:pt x="38100" y="151130"/>
                    <a:pt x="20320" y="138430"/>
                    <a:pt x="10160" y="120650"/>
                  </a:cubicBezTo>
                  <a:cubicBezTo>
                    <a:pt x="1270" y="105410"/>
                    <a:pt x="0" y="83820"/>
                    <a:pt x="3810" y="67310"/>
                  </a:cubicBezTo>
                  <a:cubicBezTo>
                    <a:pt x="8890" y="52070"/>
                    <a:pt x="21590" y="33020"/>
                    <a:pt x="35560" y="24130"/>
                  </a:cubicBezTo>
                  <a:cubicBezTo>
                    <a:pt x="49530" y="15240"/>
                    <a:pt x="87630" y="12700"/>
                    <a:pt x="87630" y="12700"/>
                  </a:cubicBezTo>
                </a:path>
              </a:pathLst>
            </a:custGeom>
            <a:solidFill>
              <a:srgbClr val="FFFFFF"/>
            </a:solidFill>
            <a:ln cap="sq">
              <a:noFill/>
              <a:prstDash val="solid"/>
              <a:miter/>
            </a:ln>
          </p:spPr>
        </p:sp>
      </p:grpSp>
      <p:grpSp>
        <p:nvGrpSpPr>
          <p:cNvPr name="Group 55" id="55"/>
          <p:cNvGrpSpPr/>
          <p:nvPr/>
        </p:nvGrpSpPr>
        <p:grpSpPr>
          <a:xfrm rot="0">
            <a:off x="7299960" y="5543550"/>
            <a:ext cx="854393" cy="418147"/>
            <a:chOff x="0" y="0"/>
            <a:chExt cx="1139190" cy="557530"/>
          </a:xfrm>
        </p:grpSpPr>
        <p:sp>
          <p:nvSpPr>
            <p:cNvPr name="Freeform 56" id="56"/>
            <p:cNvSpPr/>
            <p:nvPr/>
          </p:nvSpPr>
          <p:spPr>
            <a:xfrm flipH="false" flipV="false" rot="0">
              <a:off x="44450" y="43180"/>
              <a:ext cx="1046480" cy="466090"/>
            </a:xfrm>
            <a:custGeom>
              <a:avLst/>
              <a:gdLst/>
              <a:ahLst/>
              <a:cxnLst/>
              <a:rect r="r" b="b" t="t" l="l"/>
              <a:pathLst>
                <a:path h="466090" w="1046480">
                  <a:moveTo>
                    <a:pt x="161290" y="81280"/>
                  </a:moveTo>
                  <a:cubicBezTo>
                    <a:pt x="163830" y="223520"/>
                    <a:pt x="219710" y="267970"/>
                    <a:pt x="264160" y="290830"/>
                  </a:cubicBezTo>
                  <a:cubicBezTo>
                    <a:pt x="309880" y="314960"/>
                    <a:pt x="365760" y="320040"/>
                    <a:pt x="422910" y="326390"/>
                  </a:cubicBezTo>
                  <a:cubicBezTo>
                    <a:pt x="487680" y="335280"/>
                    <a:pt x="553720" y="336550"/>
                    <a:pt x="633730" y="335280"/>
                  </a:cubicBezTo>
                  <a:cubicBezTo>
                    <a:pt x="739140" y="334010"/>
                    <a:pt x="938530" y="289560"/>
                    <a:pt x="998220" y="309880"/>
                  </a:cubicBezTo>
                  <a:cubicBezTo>
                    <a:pt x="1022350" y="318770"/>
                    <a:pt x="1033780" y="334010"/>
                    <a:pt x="1041400" y="347980"/>
                  </a:cubicBezTo>
                  <a:cubicBezTo>
                    <a:pt x="1046480" y="359410"/>
                    <a:pt x="1045210" y="375920"/>
                    <a:pt x="1041400" y="387350"/>
                  </a:cubicBezTo>
                  <a:cubicBezTo>
                    <a:pt x="1038860" y="398780"/>
                    <a:pt x="1029970" y="411480"/>
                    <a:pt x="1019810" y="419100"/>
                  </a:cubicBezTo>
                  <a:cubicBezTo>
                    <a:pt x="1009650" y="425450"/>
                    <a:pt x="995680" y="431800"/>
                    <a:pt x="981710" y="430530"/>
                  </a:cubicBezTo>
                  <a:cubicBezTo>
                    <a:pt x="966470" y="427990"/>
                    <a:pt x="942340" y="415290"/>
                    <a:pt x="932180" y="402590"/>
                  </a:cubicBezTo>
                  <a:cubicBezTo>
                    <a:pt x="924560" y="392430"/>
                    <a:pt x="922020" y="377190"/>
                    <a:pt x="923290" y="364490"/>
                  </a:cubicBezTo>
                  <a:cubicBezTo>
                    <a:pt x="924560" y="353060"/>
                    <a:pt x="928370" y="337820"/>
                    <a:pt x="938530" y="328930"/>
                  </a:cubicBezTo>
                  <a:cubicBezTo>
                    <a:pt x="949960" y="317500"/>
                    <a:pt x="975360" y="307340"/>
                    <a:pt x="991870" y="308610"/>
                  </a:cubicBezTo>
                  <a:cubicBezTo>
                    <a:pt x="1008380" y="311150"/>
                    <a:pt x="1029970" y="328930"/>
                    <a:pt x="1037590" y="341630"/>
                  </a:cubicBezTo>
                  <a:cubicBezTo>
                    <a:pt x="1045210" y="353060"/>
                    <a:pt x="1045210" y="368300"/>
                    <a:pt x="1043940" y="381000"/>
                  </a:cubicBezTo>
                  <a:cubicBezTo>
                    <a:pt x="1041400" y="392430"/>
                    <a:pt x="1033780" y="406400"/>
                    <a:pt x="1024890" y="414020"/>
                  </a:cubicBezTo>
                  <a:cubicBezTo>
                    <a:pt x="1016000" y="422910"/>
                    <a:pt x="1007110" y="425450"/>
                    <a:pt x="989330" y="430530"/>
                  </a:cubicBezTo>
                  <a:cubicBezTo>
                    <a:pt x="932180" y="444500"/>
                    <a:pt x="736600" y="459740"/>
                    <a:pt x="629920" y="463550"/>
                  </a:cubicBezTo>
                  <a:cubicBezTo>
                    <a:pt x="542290" y="466090"/>
                    <a:pt x="468630" y="466090"/>
                    <a:pt x="393700" y="455930"/>
                  </a:cubicBezTo>
                  <a:cubicBezTo>
                    <a:pt x="321310" y="447040"/>
                    <a:pt x="246380" y="435610"/>
                    <a:pt x="186690" y="407670"/>
                  </a:cubicBezTo>
                  <a:cubicBezTo>
                    <a:pt x="135890" y="382270"/>
                    <a:pt x="85090" y="346710"/>
                    <a:pt x="54610" y="306070"/>
                  </a:cubicBezTo>
                  <a:cubicBezTo>
                    <a:pt x="27940" y="270510"/>
                    <a:pt x="12700" y="223520"/>
                    <a:pt x="6350" y="180340"/>
                  </a:cubicBezTo>
                  <a:cubicBezTo>
                    <a:pt x="0" y="137160"/>
                    <a:pt x="6350" y="78740"/>
                    <a:pt x="19050" y="49530"/>
                  </a:cubicBezTo>
                  <a:cubicBezTo>
                    <a:pt x="26670" y="30480"/>
                    <a:pt x="36830" y="16510"/>
                    <a:pt x="52070" y="8890"/>
                  </a:cubicBezTo>
                  <a:cubicBezTo>
                    <a:pt x="69850" y="1270"/>
                    <a:pt x="102870" y="0"/>
                    <a:pt x="120650" y="7620"/>
                  </a:cubicBezTo>
                  <a:cubicBezTo>
                    <a:pt x="135890" y="13970"/>
                    <a:pt x="149860" y="31750"/>
                    <a:pt x="156210" y="45720"/>
                  </a:cubicBezTo>
                  <a:cubicBezTo>
                    <a:pt x="162560" y="57150"/>
                    <a:pt x="161290" y="81280"/>
                    <a:pt x="161290" y="81280"/>
                  </a:cubicBezTo>
                </a:path>
              </a:pathLst>
            </a:custGeom>
            <a:solidFill>
              <a:srgbClr val="FFFFFF"/>
            </a:solidFill>
            <a:ln cap="sq">
              <a:noFill/>
              <a:prstDash val="solid"/>
              <a:miter/>
            </a:ln>
          </p:spPr>
        </p:sp>
      </p:grpSp>
      <p:grpSp>
        <p:nvGrpSpPr>
          <p:cNvPr name="Group 57" id="57"/>
          <p:cNvGrpSpPr/>
          <p:nvPr/>
        </p:nvGrpSpPr>
        <p:grpSpPr>
          <a:xfrm rot="0">
            <a:off x="7230428" y="5869305"/>
            <a:ext cx="870585" cy="219075"/>
            <a:chOff x="0" y="0"/>
            <a:chExt cx="1160780" cy="292100"/>
          </a:xfrm>
        </p:grpSpPr>
        <p:sp>
          <p:nvSpPr>
            <p:cNvPr name="Freeform 58" id="58"/>
            <p:cNvSpPr/>
            <p:nvPr/>
          </p:nvSpPr>
          <p:spPr>
            <a:xfrm flipH="false" flipV="false" rot="0">
              <a:off x="49530" y="38100"/>
              <a:ext cx="1060450" cy="204470"/>
            </a:xfrm>
            <a:custGeom>
              <a:avLst/>
              <a:gdLst/>
              <a:ahLst/>
              <a:cxnLst/>
              <a:rect r="r" b="b" t="t" l="l"/>
              <a:pathLst>
                <a:path h="204470" w="1060450">
                  <a:moveTo>
                    <a:pt x="85090" y="33020"/>
                  </a:moveTo>
                  <a:cubicBezTo>
                    <a:pt x="309880" y="64770"/>
                    <a:pt x="408940" y="74930"/>
                    <a:pt x="516890" y="71120"/>
                  </a:cubicBezTo>
                  <a:cubicBezTo>
                    <a:pt x="659130" y="66040"/>
                    <a:pt x="939800" y="0"/>
                    <a:pt x="1008380" y="13970"/>
                  </a:cubicBezTo>
                  <a:cubicBezTo>
                    <a:pt x="1027430" y="17780"/>
                    <a:pt x="1033780" y="22860"/>
                    <a:pt x="1042670" y="31750"/>
                  </a:cubicBezTo>
                  <a:cubicBezTo>
                    <a:pt x="1051560" y="41910"/>
                    <a:pt x="1059180" y="54610"/>
                    <a:pt x="1059180" y="68580"/>
                  </a:cubicBezTo>
                  <a:cubicBezTo>
                    <a:pt x="1059180" y="83820"/>
                    <a:pt x="1049020" y="110490"/>
                    <a:pt x="1037590" y="121920"/>
                  </a:cubicBezTo>
                  <a:cubicBezTo>
                    <a:pt x="1027430" y="130810"/>
                    <a:pt x="1013460" y="135890"/>
                    <a:pt x="1000760" y="135890"/>
                  </a:cubicBezTo>
                  <a:cubicBezTo>
                    <a:pt x="984250" y="134620"/>
                    <a:pt x="958850" y="123190"/>
                    <a:pt x="948690" y="110490"/>
                  </a:cubicBezTo>
                  <a:cubicBezTo>
                    <a:pt x="939800" y="101600"/>
                    <a:pt x="934720" y="86360"/>
                    <a:pt x="935990" y="73660"/>
                  </a:cubicBezTo>
                  <a:cubicBezTo>
                    <a:pt x="937260" y="57150"/>
                    <a:pt x="951230" y="33020"/>
                    <a:pt x="963930" y="22860"/>
                  </a:cubicBezTo>
                  <a:cubicBezTo>
                    <a:pt x="974090" y="15240"/>
                    <a:pt x="988060" y="11430"/>
                    <a:pt x="1002030" y="12700"/>
                  </a:cubicBezTo>
                  <a:cubicBezTo>
                    <a:pt x="1017270" y="15240"/>
                    <a:pt x="1041400" y="30480"/>
                    <a:pt x="1050290" y="43180"/>
                  </a:cubicBezTo>
                  <a:cubicBezTo>
                    <a:pt x="1057910" y="53340"/>
                    <a:pt x="1060450" y="68580"/>
                    <a:pt x="1059180" y="81280"/>
                  </a:cubicBezTo>
                  <a:cubicBezTo>
                    <a:pt x="1056640" y="93980"/>
                    <a:pt x="1050290" y="107950"/>
                    <a:pt x="1041400" y="116840"/>
                  </a:cubicBezTo>
                  <a:cubicBezTo>
                    <a:pt x="1033780" y="125730"/>
                    <a:pt x="1024890" y="129540"/>
                    <a:pt x="1007110" y="134620"/>
                  </a:cubicBezTo>
                  <a:cubicBezTo>
                    <a:pt x="955040" y="152400"/>
                    <a:pt x="800100" y="172720"/>
                    <a:pt x="694690" y="184150"/>
                  </a:cubicBezTo>
                  <a:cubicBezTo>
                    <a:pt x="585470" y="195580"/>
                    <a:pt x="468630" y="204470"/>
                    <a:pt x="361950" y="203200"/>
                  </a:cubicBezTo>
                  <a:cubicBezTo>
                    <a:pt x="259080" y="201930"/>
                    <a:pt x="120650" y="196850"/>
                    <a:pt x="64770" y="180340"/>
                  </a:cubicBezTo>
                  <a:cubicBezTo>
                    <a:pt x="41910" y="173990"/>
                    <a:pt x="29210" y="167640"/>
                    <a:pt x="19050" y="154940"/>
                  </a:cubicBezTo>
                  <a:cubicBezTo>
                    <a:pt x="7620" y="142240"/>
                    <a:pt x="0" y="123190"/>
                    <a:pt x="1270" y="105410"/>
                  </a:cubicBezTo>
                  <a:cubicBezTo>
                    <a:pt x="2540" y="86360"/>
                    <a:pt x="17780" y="57150"/>
                    <a:pt x="34290" y="44450"/>
                  </a:cubicBezTo>
                  <a:cubicBezTo>
                    <a:pt x="46990" y="34290"/>
                    <a:pt x="85090" y="33020"/>
                    <a:pt x="85090" y="33020"/>
                  </a:cubicBezTo>
                </a:path>
              </a:pathLst>
            </a:custGeom>
            <a:solidFill>
              <a:srgbClr val="FFFFFF"/>
            </a:solidFill>
            <a:ln cap="sq">
              <a:noFill/>
              <a:prstDash val="solid"/>
              <a:miter/>
            </a:ln>
          </p:spPr>
        </p:sp>
      </p:grpSp>
      <p:grpSp>
        <p:nvGrpSpPr>
          <p:cNvPr name="Group 59" id="59"/>
          <p:cNvGrpSpPr/>
          <p:nvPr/>
        </p:nvGrpSpPr>
        <p:grpSpPr>
          <a:xfrm rot="0">
            <a:off x="7161847" y="5614035"/>
            <a:ext cx="1152525" cy="404812"/>
            <a:chOff x="0" y="0"/>
            <a:chExt cx="1536700" cy="539750"/>
          </a:xfrm>
        </p:grpSpPr>
        <p:sp>
          <p:nvSpPr>
            <p:cNvPr name="Freeform 60" id="60"/>
            <p:cNvSpPr/>
            <p:nvPr/>
          </p:nvSpPr>
          <p:spPr>
            <a:xfrm flipH="false" flipV="false" rot="0">
              <a:off x="49530" y="44450"/>
              <a:ext cx="1438910" cy="448310"/>
            </a:xfrm>
            <a:custGeom>
              <a:avLst/>
              <a:gdLst/>
              <a:ahLst/>
              <a:cxnLst/>
              <a:rect r="r" b="b" t="t" l="l"/>
              <a:pathLst>
                <a:path h="448310" w="1438910">
                  <a:moveTo>
                    <a:pt x="58420" y="293370"/>
                  </a:moveTo>
                  <a:cubicBezTo>
                    <a:pt x="929640" y="86360"/>
                    <a:pt x="1264920" y="0"/>
                    <a:pt x="1362710" y="6350"/>
                  </a:cubicBezTo>
                  <a:cubicBezTo>
                    <a:pt x="1391920" y="7620"/>
                    <a:pt x="1405890" y="11430"/>
                    <a:pt x="1418590" y="22860"/>
                  </a:cubicBezTo>
                  <a:cubicBezTo>
                    <a:pt x="1430020" y="35560"/>
                    <a:pt x="1438910" y="62230"/>
                    <a:pt x="1435100" y="80010"/>
                  </a:cubicBezTo>
                  <a:cubicBezTo>
                    <a:pt x="1432560" y="96520"/>
                    <a:pt x="1414780" y="118110"/>
                    <a:pt x="1398270" y="125730"/>
                  </a:cubicBezTo>
                  <a:cubicBezTo>
                    <a:pt x="1383030" y="132080"/>
                    <a:pt x="1353820" y="129540"/>
                    <a:pt x="1339850" y="120650"/>
                  </a:cubicBezTo>
                  <a:cubicBezTo>
                    <a:pt x="1325880" y="110490"/>
                    <a:pt x="1311910" y="86360"/>
                    <a:pt x="1311910" y="68580"/>
                  </a:cubicBezTo>
                  <a:cubicBezTo>
                    <a:pt x="1310640" y="52070"/>
                    <a:pt x="1323340" y="26670"/>
                    <a:pt x="1337310" y="16510"/>
                  </a:cubicBezTo>
                  <a:cubicBezTo>
                    <a:pt x="1351280" y="6350"/>
                    <a:pt x="1379220" y="2540"/>
                    <a:pt x="1395730" y="8890"/>
                  </a:cubicBezTo>
                  <a:cubicBezTo>
                    <a:pt x="1412240" y="15240"/>
                    <a:pt x="1430020" y="36830"/>
                    <a:pt x="1435100" y="52070"/>
                  </a:cubicBezTo>
                  <a:cubicBezTo>
                    <a:pt x="1438910" y="66040"/>
                    <a:pt x="1437640" y="81280"/>
                    <a:pt x="1431290" y="92710"/>
                  </a:cubicBezTo>
                  <a:cubicBezTo>
                    <a:pt x="1423670" y="106680"/>
                    <a:pt x="1412240" y="116840"/>
                    <a:pt x="1385570" y="129540"/>
                  </a:cubicBezTo>
                  <a:cubicBezTo>
                    <a:pt x="1296670" y="170180"/>
                    <a:pt x="962660" y="213360"/>
                    <a:pt x="748030" y="264160"/>
                  </a:cubicBezTo>
                  <a:cubicBezTo>
                    <a:pt x="527050" y="317500"/>
                    <a:pt x="173990" y="448310"/>
                    <a:pt x="77470" y="444500"/>
                  </a:cubicBezTo>
                  <a:cubicBezTo>
                    <a:pt x="50800" y="443230"/>
                    <a:pt x="39370" y="435610"/>
                    <a:pt x="26670" y="425450"/>
                  </a:cubicBezTo>
                  <a:cubicBezTo>
                    <a:pt x="13970" y="414020"/>
                    <a:pt x="3810" y="393700"/>
                    <a:pt x="1270" y="377190"/>
                  </a:cubicBezTo>
                  <a:cubicBezTo>
                    <a:pt x="0" y="360680"/>
                    <a:pt x="5080" y="337820"/>
                    <a:pt x="13970" y="323850"/>
                  </a:cubicBezTo>
                  <a:cubicBezTo>
                    <a:pt x="24130" y="309880"/>
                    <a:pt x="58420" y="293370"/>
                    <a:pt x="58420" y="293370"/>
                  </a:cubicBezTo>
                </a:path>
              </a:pathLst>
            </a:custGeom>
            <a:solidFill>
              <a:srgbClr val="FFFFFF"/>
            </a:solidFill>
            <a:ln cap="sq">
              <a:noFill/>
              <a:prstDash val="solid"/>
              <a:miter/>
            </a:ln>
          </p:spPr>
        </p:sp>
      </p:grpSp>
      <p:grpSp>
        <p:nvGrpSpPr>
          <p:cNvPr name="Group 61" id="61"/>
          <p:cNvGrpSpPr/>
          <p:nvPr/>
        </p:nvGrpSpPr>
        <p:grpSpPr>
          <a:xfrm rot="0">
            <a:off x="7323772" y="5017770"/>
            <a:ext cx="473393" cy="433388"/>
            <a:chOff x="0" y="0"/>
            <a:chExt cx="631190" cy="577850"/>
          </a:xfrm>
        </p:grpSpPr>
        <p:sp>
          <p:nvSpPr>
            <p:cNvPr name="Freeform 62" id="62"/>
            <p:cNvSpPr/>
            <p:nvPr/>
          </p:nvSpPr>
          <p:spPr>
            <a:xfrm flipH="false" flipV="false" rot="0">
              <a:off x="48260" y="49530"/>
              <a:ext cx="535940" cy="491490"/>
            </a:xfrm>
            <a:custGeom>
              <a:avLst/>
              <a:gdLst/>
              <a:ahLst/>
              <a:cxnLst/>
              <a:rect r="r" b="b" t="t" l="l"/>
              <a:pathLst>
                <a:path h="491490" w="535940">
                  <a:moveTo>
                    <a:pt x="146050" y="78740"/>
                  </a:moveTo>
                  <a:cubicBezTo>
                    <a:pt x="377190" y="290830"/>
                    <a:pt x="458470" y="322580"/>
                    <a:pt x="457200" y="347980"/>
                  </a:cubicBezTo>
                  <a:cubicBezTo>
                    <a:pt x="455930" y="365760"/>
                    <a:pt x="412750" y="394970"/>
                    <a:pt x="386080" y="389890"/>
                  </a:cubicBezTo>
                  <a:cubicBezTo>
                    <a:pt x="332740" y="378460"/>
                    <a:pt x="217170" y="186690"/>
                    <a:pt x="187960" y="130810"/>
                  </a:cubicBezTo>
                  <a:cubicBezTo>
                    <a:pt x="175260" y="107950"/>
                    <a:pt x="168910" y="93980"/>
                    <a:pt x="170180" y="76200"/>
                  </a:cubicBezTo>
                  <a:cubicBezTo>
                    <a:pt x="171450" y="58420"/>
                    <a:pt x="179070" y="36830"/>
                    <a:pt x="193040" y="24130"/>
                  </a:cubicBezTo>
                  <a:cubicBezTo>
                    <a:pt x="208280" y="10160"/>
                    <a:pt x="245110" y="1270"/>
                    <a:pt x="264160" y="2540"/>
                  </a:cubicBezTo>
                  <a:cubicBezTo>
                    <a:pt x="278130" y="2540"/>
                    <a:pt x="285750" y="8890"/>
                    <a:pt x="298450" y="17780"/>
                  </a:cubicBezTo>
                  <a:cubicBezTo>
                    <a:pt x="323850" y="34290"/>
                    <a:pt x="363220" y="68580"/>
                    <a:pt x="394970" y="107950"/>
                  </a:cubicBezTo>
                  <a:cubicBezTo>
                    <a:pt x="439420" y="160020"/>
                    <a:pt x="521970" y="259080"/>
                    <a:pt x="530860" y="311150"/>
                  </a:cubicBezTo>
                  <a:cubicBezTo>
                    <a:pt x="535940" y="340360"/>
                    <a:pt x="524510" y="368300"/>
                    <a:pt x="510540" y="384810"/>
                  </a:cubicBezTo>
                  <a:cubicBezTo>
                    <a:pt x="499110" y="398780"/>
                    <a:pt x="477520" y="410210"/>
                    <a:pt x="458470" y="410210"/>
                  </a:cubicBezTo>
                  <a:cubicBezTo>
                    <a:pt x="436880" y="411480"/>
                    <a:pt x="415290" y="400050"/>
                    <a:pt x="388620" y="381000"/>
                  </a:cubicBezTo>
                  <a:cubicBezTo>
                    <a:pt x="340360" y="349250"/>
                    <a:pt x="241300" y="243840"/>
                    <a:pt x="210820" y="199390"/>
                  </a:cubicBezTo>
                  <a:cubicBezTo>
                    <a:pt x="195580" y="177800"/>
                    <a:pt x="186690" y="165100"/>
                    <a:pt x="185420" y="147320"/>
                  </a:cubicBezTo>
                  <a:cubicBezTo>
                    <a:pt x="184150" y="128270"/>
                    <a:pt x="193040" y="105410"/>
                    <a:pt x="201930" y="91440"/>
                  </a:cubicBezTo>
                  <a:cubicBezTo>
                    <a:pt x="209550" y="80010"/>
                    <a:pt x="219710" y="71120"/>
                    <a:pt x="232410" y="66040"/>
                  </a:cubicBezTo>
                  <a:cubicBezTo>
                    <a:pt x="247650" y="59690"/>
                    <a:pt x="274320" y="57150"/>
                    <a:pt x="289560" y="60960"/>
                  </a:cubicBezTo>
                  <a:cubicBezTo>
                    <a:pt x="303530" y="64770"/>
                    <a:pt x="311150" y="67310"/>
                    <a:pt x="323850" y="81280"/>
                  </a:cubicBezTo>
                  <a:cubicBezTo>
                    <a:pt x="360680" y="116840"/>
                    <a:pt x="466090" y="276860"/>
                    <a:pt x="482600" y="332740"/>
                  </a:cubicBezTo>
                  <a:cubicBezTo>
                    <a:pt x="490220" y="358140"/>
                    <a:pt x="490220" y="374650"/>
                    <a:pt x="483870" y="392430"/>
                  </a:cubicBezTo>
                  <a:cubicBezTo>
                    <a:pt x="478790" y="408940"/>
                    <a:pt x="461010" y="427990"/>
                    <a:pt x="445770" y="436880"/>
                  </a:cubicBezTo>
                  <a:cubicBezTo>
                    <a:pt x="434340" y="444500"/>
                    <a:pt x="421640" y="448310"/>
                    <a:pt x="407670" y="448310"/>
                  </a:cubicBezTo>
                  <a:cubicBezTo>
                    <a:pt x="391160" y="447040"/>
                    <a:pt x="373380" y="441960"/>
                    <a:pt x="351790" y="427990"/>
                  </a:cubicBezTo>
                  <a:cubicBezTo>
                    <a:pt x="306070" y="398780"/>
                    <a:pt x="196850" y="304800"/>
                    <a:pt x="172720" y="242570"/>
                  </a:cubicBezTo>
                  <a:cubicBezTo>
                    <a:pt x="154940" y="196850"/>
                    <a:pt x="153670" y="129540"/>
                    <a:pt x="175260" y="107950"/>
                  </a:cubicBezTo>
                  <a:cubicBezTo>
                    <a:pt x="195580" y="87630"/>
                    <a:pt x="247650" y="91440"/>
                    <a:pt x="285750" y="101600"/>
                  </a:cubicBezTo>
                  <a:cubicBezTo>
                    <a:pt x="336550" y="115570"/>
                    <a:pt x="412750" y="175260"/>
                    <a:pt x="444500" y="204470"/>
                  </a:cubicBezTo>
                  <a:cubicBezTo>
                    <a:pt x="461010" y="219710"/>
                    <a:pt x="471170" y="229870"/>
                    <a:pt x="477520" y="245110"/>
                  </a:cubicBezTo>
                  <a:cubicBezTo>
                    <a:pt x="482600" y="261620"/>
                    <a:pt x="482600" y="281940"/>
                    <a:pt x="478790" y="297180"/>
                  </a:cubicBezTo>
                  <a:cubicBezTo>
                    <a:pt x="473710" y="313690"/>
                    <a:pt x="461010" y="330200"/>
                    <a:pt x="447040" y="340360"/>
                  </a:cubicBezTo>
                  <a:cubicBezTo>
                    <a:pt x="434340" y="349250"/>
                    <a:pt x="414020" y="355600"/>
                    <a:pt x="397510" y="354330"/>
                  </a:cubicBezTo>
                  <a:cubicBezTo>
                    <a:pt x="381000" y="354330"/>
                    <a:pt x="360680" y="347980"/>
                    <a:pt x="347980" y="336550"/>
                  </a:cubicBezTo>
                  <a:cubicBezTo>
                    <a:pt x="332740" y="321310"/>
                    <a:pt x="316230" y="288290"/>
                    <a:pt x="318770" y="265430"/>
                  </a:cubicBezTo>
                  <a:cubicBezTo>
                    <a:pt x="320040" y="242570"/>
                    <a:pt x="342900" y="213360"/>
                    <a:pt x="360680" y="201930"/>
                  </a:cubicBezTo>
                  <a:cubicBezTo>
                    <a:pt x="374650" y="191770"/>
                    <a:pt x="394970" y="187960"/>
                    <a:pt x="411480" y="191770"/>
                  </a:cubicBezTo>
                  <a:cubicBezTo>
                    <a:pt x="433070" y="196850"/>
                    <a:pt x="463550" y="217170"/>
                    <a:pt x="473710" y="237490"/>
                  </a:cubicBezTo>
                  <a:cubicBezTo>
                    <a:pt x="483870" y="257810"/>
                    <a:pt x="482600" y="294640"/>
                    <a:pt x="471170" y="313690"/>
                  </a:cubicBezTo>
                  <a:cubicBezTo>
                    <a:pt x="459740" y="334010"/>
                    <a:pt x="430530" y="353060"/>
                    <a:pt x="406400" y="354330"/>
                  </a:cubicBezTo>
                  <a:cubicBezTo>
                    <a:pt x="378460" y="356870"/>
                    <a:pt x="334010" y="335280"/>
                    <a:pt x="311150" y="312420"/>
                  </a:cubicBezTo>
                  <a:cubicBezTo>
                    <a:pt x="290830" y="292100"/>
                    <a:pt x="273050" y="260350"/>
                    <a:pt x="270510" y="231140"/>
                  </a:cubicBezTo>
                  <a:cubicBezTo>
                    <a:pt x="267970" y="201930"/>
                    <a:pt x="278130" y="140970"/>
                    <a:pt x="297180" y="135890"/>
                  </a:cubicBezTo>
                  <a:cubicBezTo>
                    <a:pt x="328930" y="128270"/>
                    <a:pt x="447040" y="269240"/>
                    <a:pt x="473710" y="314960"/>
                  </a:cubicBezTo>
                  <a:cubicBezTo>
                    <a:pt x="486410" y="337820"/>
                    <a:pt x="488950" y="355600"/>
                    <a:pt x="488950" y="372110"/>
                  </a:cubicBezTo>
                  <a:cubicBezTo>
                    <a:pt x="487680" y="386080"/>
                    <a:pt x="483870" y="398780"/>
                    <a:pt x="474980" y="410210"/>
                  </a:cubicBezTo>
                  <a:cubicBezTo>
                    <a:pt x="464820" y="424180"/>
                    <a:pt x="443230" y="439420"/>
                    <a:pt x="427990" y="444500"/>
                  </a:cubicBezTo>
                  <a:cubicBezTo>
                    <a:pt x="414020" y="449580"/>
                    <a:pt x="400050" y="448310"/>
                    <a:pt x="387350" y="445770"/>
                  </a:cubicBezTo>
                  <a:cubicBezTo>
                    <a:pt x="374650" y="443230"/>
                    <a:pt x="365760" y="440690"/>
                    <a:pt x="351790" y="427990"/>
                  </a:cubicBezTo>
                  <a:cubicBezTo>
                    <a:pt x="314960" y="394970"/>
                    <a:pt x="219710" y="231140"/>
                    <a:pt x="198120" y="184150"/>
                  </a:cubicBezTo>
                  <a:cubicBezTo>
                    <a:pt x="190500" y="167640"/>
                    <a:pt x="185420" y="161290"/>
                    <a:pt x="185420" y="147320"/>
                  </a:cubicBezTo>
                  <a:cubicBezTo>
                    <a:pt x="185420" y="130810"/>
                    <a:pt x="193040" y="105410"/>
                    <a:pt x="201930" y="91440"/>
                  </a:cubicBezTo>
                  <a:cubicBezTo>
                    <a:pt x="209550" y="80010"/>
                    <a:pt x="219710" y="71120"/>
                    <a:pt x="232410" y="66040"/>
                  </a:cubicBezTo>
                  <a:cubicBezTo>
                    <a:pt x="247650" y="59690"/>
                    <a:pt x="273050" y="57150"/>
                    <a:pt x="289560" y="60960"/>
                  </a:cubicBezTo>
                  <a:cubicBezTo>
                    <a:pt x="304800" y="64770"/>
                    <a:pt x="311150" y="71120"/>
                    <a:pt x="327660" y="83820"/>
                  </a:cubicBezTo>
                  <a:cubicBezTo>
                    <a:pt x="368300" y="116840"/>
                    <a:pt x="502920" y="236220"/>
                    <a:pt x="524510" y="293370"/>
                  </a:cubicBezTo>
                  <a:cubicBezTo>
                    <a:pt x="535940" y="321310"/>
                    <a:pt x="532130" y="349250"/>
                    <a:pt x="521970" y="368300"/>
                  </a:cubicBezTo>
                  <a:cubicBezTo>
                    <a:pt x="514350" y="386080"/>
                    <a:pt x="496570" y="401320"/>
                    <a:pt x="478790" y="406400"/>
                  </a:cubicBezTo>
                  <a:cubicBezTo>
                    <a:pt x="457200" y="411480"/>
                    <a:pt x="427990" y="410210"/>
                    <a:pt x="402590" y="394970"/>
                  </a:cubicBezTo>
                  <a:cubicBezTo>
                    <a:pt x="360680" y="368300"/>
                    <a:pt x="316230" y="262890"/>
                    <a:pt x="275590" y="215900"/>
                  </a:cubicBezTo>
                  <a:cubicBezTo>
                    <a:pt x="245110" y="180340"/>
                    <a:pt x="204470" y="157480"/>
                    <a:pt x="187960" y="130810"/>
                  </a:cubicBezTo>
                  <a:cubicBezTo>
                    <a:pt x="176530" y="111760"/>
                    <a:pt x="168910" y="93980"/>
                    <a:pt x="170180" y="76200"/>
                  </a:cubicBezTo>
                  <a:cubicBezTo>
                    <a:pt x="171450" y="58420"/>
                    <a:pt x="180340" y="36830"/>
                    <a:pt x="193040" y="24130"/>
                  </a:cubicBezTo>
                  <a:cubicBezTo>
                    <a:pt x="205740" y="12700"/>
                    <a:pt x="227330" y="2540"/>
                    <a:pt x="245110" y="1270"/>
                  </a:cubicBezTo>
                  <a:cubicBezTo>
                    <a:pt x="261620" y="0"/>
                    <a:pt x="278130" y="3810"/>
                    <a:pt x="298450" y="17780"/>
                  </a:cubicBezTo>
                  <a:cubicBezTo>
                    <a:pt x="342900" y="48260"/>
                    <a:pt x="424180" y="165100"/>
                    <a:pt x="463550" y="232410"/>
                  </a:cubicBezTo>
                  <a:cubicBezTo>
                    <a:pt x="495300" y="285750"/>
                    <a:pt x="527050" y="341630"/>
                    <a:pt x="529590" y="383540"/>
                  </a:cubicBezTo>
                  <a:cubicBezTo>
                    <a:pt x="530860" y="412750"/>
                    <a:pt x="525780" y="443230"/>
                    <a:pt x="505460" y="459740"/>
                  </a:cubicBezTo>
                  <a:cubicBezTo>
                    <a:pt x="480060" y="481330"/>
                    <a:pt x="421640" y="491490"/>
                    <a:pt x="369570" y="476250"/>
                  </a:cubicBezTo>
                  <a:cubicBezTo>
                    <a:pt x="278130" y="450850"/>
                    <a:pt x="77470" y="259080"/>
                    <a:pt x="31750" y="209550"/>
                  </a:cubicBezTo>
                  <a:cubicBezTo>
                    <a:pt x="16510" y="194310"/>
                    <a:pt x="12700" y="187960"/>
                    <a:pt x="7620" y="175260"/>
                  </a:cubicBezTo>
                  <a:cubicBezTo>
                    <a:pt x="2540" y="162560"/>
                    <a:pt x="0" y="148590"/>
                    <a:pt x="2540" y="134620"/>
                  </a:cubicBezTo>
                  <a:cubicBezTo>
                    <a:pt x="5080" y="116840"/>
                    <a:pt x="16510" y="92710"/>
                    <a:pt x="30480" y="80010"/>
                  </a:cubicBezTo>
                  <a:cubicBezTo>
                    <a:pt x="45720" y="66040"/>
                    <a:pt x="69850" y="57150"/>
                    <a:pt x="88900" y="57150"/>
                  </a:cubicBezTo>
                  <a:cubicBezTo>
                    <a:pt x="107950" y="57150"/>
                    <a:pt x="146050" y="78740"/>
                    <a:pt x="146050" y="78740"/>
                  </a:cubicBezTo>
                </a:path>
              </a:pathLst>
            </a:custGeom>
            <a:solidFill>
              <a:srgbClr val="FFFFFF"/>
            </a:solidFill>
            <a:ln cap="sq">
              <a:noFill/>
              <a:prstDash val="solid"/>
              <a:miter/>
            </a:ln>
          </p:spPr>
        </p:sp>
      </p:grpSp>
      <p:grpSp>
        <p:nvGrpSpPr>
          <p:cNvPr name="Group 63" id="63"/>
          <p:cNvGrpSpPr/>
          <p:nvPr/>
        </p:nvGrpSpPr>
        <p:grpSpPr>
          <a:xfrm rot="0">
            <a:off x="7281862" y="4996815"/>
            <a:ext cx="428625" cy="617220"/>
            <a:chOff x="0" y="0"/>
            <a:chExt cx="571500" cy="822960"/>
          </a:xfrm>
        </p:grpSpPr>
        <p:sp>
          <p:nvSpPr>
            <p:cNvPr name="Freeform 64" id="64"/>
            <p:cNvSpPr/>
            <p:nvPr/>
          </p:nvSpPr>
          <p:spPr>
            <a:xfrm flipH="false" flipV="false" rot="0">
              <a:off x="45720" y="46990"/>
              <a:ext cx="476250" cy="727710"/>
            </a:xfrm>
            <a:custGeom>
              <a:avLst/>
              <a:gdLst/>
              <a:ahLst/>
              <a:cxnLst/>
              <a:rect r="r" b="b" t="t" l="l"/>
              <a:pathLst>
                <a:path h="727710" w="476250">
                  <a:moveTo>
                    <a:pt x="180340" y="167640"/>
                  </a:moveTo>
                  <a:cubicBezTo>
                    <a:pt x="290830" y="457200"/>
                    <a:pt x="374650" y="575310"/>
                    <a:pt x="382270" y="629920"/>
                  </a:cubicBezTo>
                  <a:cubicBezTo>
                    <a:pt x="386080" y="655320"/>
                    <a:pt x="382270" y="670560"/>
                    <a:pt x="372110" y="685800"/>
                  </a:cubicBezTo>
                  <a:cubicBezTo>
                    <a:pt x="363220" y="701040"/>
                    <a:pt x="345440" y="716280"/>
                    <a:pt x="327660" y="721360"/>
                  </a:cubicBezTo>
                  <a:cubicBezTo>
                    <a:pt x="311150" y="726440"/>
                    <a:pt x="287020" y="723900"/>
                    <a:pt x="271780" y="718820"/>
                  </a:cubicBezTo>
                  <a:cubicBezTo>
                    <a:pt x="259080" y="713740"/>
                    <a:pt x="254000" y="709930"/>
                    <a:pt x="241300" y="694690"/>
                  </a:cubicBezTo>
                  <a:cubicBezTo>
                    <a:pt x="196850" y="642620"/>
                    <a:pt x="36830" y="346710"/>
                    <a:pt x="12700" y="270510"/>
                  </a:cubicBezTo>
                  <a:cubicBezTo>
                    <a:pt x="3810" y="243840"/>
                    <a:pt x="0" y="232410"/>
                    <a:pt x="5080" y="215900"/>
                  </a:cubicBezTo>
                  <a:cubicBezTo>
                    <a:pt x="10160" y="195580"/>
                    <a:pt x="34290" y="168910"/>
                    <a:pt x="50800" y="160020"/>
                  </a:cubicBezTo>
                  <a:cubicBezTo>
                    <a:pt x="63500" y="153670"/>
                    <a:pt x="74930" y="152400"/>
                    <a:pt x="88900" y="154940"/>
                  </a:cubicBezTo>
                  <a:cubicBezTo>
                    <a:pt x="104140" y="157480"/>
                    <a:pt x="123190" y="163830"/>
                    <a:pt x="138430" y="179070"/>
                  </a:cubicBezTo>
                  <a:cubicBezTo>
                    <a:pt x="165100" y="208280"/>
                    <a:pt x="189230" y="287020"/>
                    <a:pt x="205740" y="341630"/>
                  </a:cubicBezTo>
                  <a:cubicBezTo>
                    <a:pt x="222250" y="396240"/>
                    <a:pt x="222250" y="506730"/>
                    <a:pt x="236220" y="508000"/>
                  </a:cubicBezTo>
                  <a:cubicBezTo>
                    <a:pt x="255270" y="508000"/>
                    <a:pt x="290830" y="313690"/>
                    <a:pt x="308610" y="229870"/>
                  </a:cubicBezTo>
                  <a:cubicBezTo>
                    <a:pt x="322580" y="162560"/>
                    <a:pt x="318770" y="80010"/>
                    <a:pt x="336550" y="44450"/>
                  </a:cubicBezTo>
                  <a:cubicBezTo>
                    <a:pt x="345440" y="26670"/>
                    <a:pt x="355600" y="17780"/>
                    <a:pt x="368300" y="11430"/>
                  </a:cubicBezTo>
                  <a:cubicBezTo>
                    <a:pt x="382270" y="3810"/>
                    <a:pt x="400050" y="0"/>
                    <a:pt x="414020" y="3810"/>
                  </a:cubicBezTo>
                  <a:cubicBezTo>
                    <a:pt x="433070" y="8890"/>
                    <a:pt x="459740" y="27940"/>
                    <a:pt x="467360" y="45720"/>
                  </a:cubicBezTo>
                  <a:cubicBezTo>
                    <a:pt x="476250" y="64770"/>
                    <a:pt x="473710" y="96520"/>
                    <a:pt x="463550" y="114300"/>
                  </a:cubicBezTo>
                  <a:cubicBezTo>
                    <a:pt x="452120" y="130810"/>
                    <a:pt x="424180" y="147320"/>
                    <a:pt x="403860" y="148590"/>
                  </a:cubicBezTo>
                  <a:cubicBezTo>
                    <a:pt x="384810" y="148590"/>
                    <a:pt x="355600" y="134620"/>
                    <a:pt x="342900" y="118110"/>
                  </a:cubicBezTo>
                  <a:cubicBezTo>
                    <a:pt x="331470" y="102870"/>
                    <a:pt x="328930" y="69850"/>
                    <a:pt x="332740" y="50800"/>
                  </a:cubicBezTo>
                  <a:cubicBezTo>
                    <a:pt x="337820" y="36830"/>
                    <a:pt x="349250" y="22860"/>
                    <a:pt x="361950" y="15240"/>
                  </a:cubicBezTo>
                  <a:cubicBezTo>
                    <a:pt x="374650" y="6350"/>
                    <a:pt x="391160" y="1270"/>
                    <a:pt x="406400" y="3810"/>
                  </a:cubicBezTo>
                  <a:cubicBezTo>
                    <a:pt x="425450" y="6350"/>
                    <a:pt x="453390" y="24130"/>
                    <a:pt x="464820" y="39370"/>
                  </a:cubicBezTo>
                  <a:cubicBezTo>
                    <a:pt x="473710" y="52070"/>
                    <a:pt x="472440" y="64770"/>
                    <a:pt x="473710" y="85090"/>
                  </a:cubicBezTo>
                  <a:cubicBezTo>
                    <a:pt x="474980" y="125730"/>
                    <a:pt x="461010" y="203200"/>
                    <a:pt x="445770" y="267970"/>
                  </a:cubicBezTo>
                  <a:cubicBezTo>
                    <a:pt x="427990" y="347980"/>
                    <a:pt x="393700" y="459740"/>
                    <a:pt x="365760" y="528320"/>
                  </a:cubicBezTo>
                  <a:cubicBezTo>
                    <a:pt x="345440" y="575310"/>
                    <a:pt x="327660" y="615950"/>
                    <a:pt x="300990" y="643890"/>
                  </a:cubicBezTo>
                  <a:cubicBezTo>
                    <a:pt x="279400" y="665480"/>
                    <a:pt x="252730" y="689610"/>
                    <a:pt x="224790" y="688340"/>
                  </a:cubicBezTo>
                  <a:cubicBezTo>
                    <a:pt x="186690" y="687070"/>
                    <a:pt x="125730" y="641350"/>
                    <a:pt x="97790" y="596900"/>
                  </a:cubicBezTo>
                  <a:cubicBezTo>
                    <a:pt x="64770" y="544830"/>
                    <a:pt x="73660" y="447040"/>
                    <a:pt x="55880" y="386080"/>
                  </a:cubicBezTo>
                  <a:cubicBezTo>
                    <a:pt x="41910" y="335280"/>
                    <a:pt x="11430" y="284480"/>
                    <a:pt x="5080" y="252730"/>
                  </a:cubicBezTo>
                  <a:cubicBezTo>
                    <a:pt x="2540" y="236220"/>
                    <a:pt x="1270" y="228600"/>
                    <a:pt x="5080" y="215900"/>
                  </a:cubicBezTo>
                  <a:cubicBezTo>
                    <a:pt x="8890" y="200660"/>
                    <a:pt x="22860" y="179070"/>
                    <a:pt x="35560" y="168910"/>
                  </a:cubicBezTo>
                  <a:cubicBezTo>
                    <a:pt x="44450" y="161290"/>
                    <a:pt x="57150" y="156210"/>
                    <a:pt x="69850" y="154940"/>
                  </a:cubicBezTo>
                  <a:cubicBezTo>
                    <a:pt x="85090" y="153670"/>
                    <a:pt x="109220" y="160020"/>
                    <a:pt x="123190" y="167640"/>
                  </a:cubicBezTo>
                  <a:cubicBezTo>
                    <a:pt x="134620" y="173990"/>
                    <a:pt x="137160" y="179070"/>
                    <a:pt x="148590" y="194310"/>
                  </a:cubicBezTo>
                  <a:cubicBezTo>
                    <a:pt x="189230" y="250190"/>
                    <a:pt x="354330" y="535940"/>
                    <a:pt x="377190" y="612140"/>
                  </a:cubicBezTo>
                  <a:cubicBezTo>
                    <a:pt x="384810" y="638810"/>
                    <a:pt x="387350" y="651510"/>
                    <a:pt x="381000" y="668020"/>
                  </a:cubicBezTo>
                  <a:cubicBezTo>
                    <a:pt x="373380" y="688340"/>
                    <a:pt x="345440" y="713740"/>
                    <a:pt x="327660" y="721360"/>
                  </a:cubicBezTo>
                  <a:cubicBezTo>
                    <a:pt x="314960" y="727710"/>
                    <a:pt x="303530" y="726440"/>
                    <a:pt x="289560" y="723900"/>
                  </a:cubicBezTo>
                  <a:cubicBezTo>
                    <a:pt x="274320" y="720090"/>
                    <a:pt x="259080" y="715010"/>
                    <a:pt x="241300" y="694690"/>
                  </a:cubicBezTo>
                  <a:cubicBezTo>
                    <a:pt x="185420" y="633730"/>
                    <a:pt x="35560" y="312420"/>
                    <a:pt x="16510" y="228600"/>
                  </a:cubicBezTo>
                  <a:cubicBezTo>
                    <a:pt x="10160" y="199390"/>
                    <a:pt x="10160" y="184150"/>
                    <a:pt x="16510" y="166370"/>
                  </a:cubicBezTo>
                  <a:cubicBezTo>
                    <a:pt x="24130" y="148590"/>
                    <a:pt x="41910" y="129540"/>
                    <a:pt x="58420" y="120650"/>
                  </a:cubicBezTo>
                  <a:cubicBezTo>
                    <a:pt x="76200" y="111760"/>
                    <a:pt x="102870" y="109220"/>
                    <a:pt x="120650" y="113030"/>
                  </a:cubicBezTo>
                  <a:cubicBezTo>
                    <a:pt x="134620" y="115570"/>
                    <a:pt x="147320" y="123190"/>
                    <a:pt x="157480" y="132080"/>
                  </a:cubicBezTo>
                  <a:cubicBezTo>
                    <a:pt x="167640" y="142240"/>
                    <a:pt x="180340" y="167640"/>
                    <a:pt x="180340" y="167640"/>
                  </a:cubicBezTo>
                </a:path>
              </a:pathLst>
            </a:custGeom>
            <a:solidFill>
              <a:srgbClr val="FFFFFF"/>
            </a:solidFill>
            <a:ln cap="sq">
              <a:noFill/>
              <a:prstDash val="solid"/>
              <a:miter/>
            </a:ln>
          </p:spPr>
        </p:sp>
      </p:grpSp>
      <p:grpSp>
        <p:nvGrpSpPr>
          <p:cNvPr name="Group 65" id="65"/>
          <p:cNvGrpSpPr/>
          <p:nvPr/>
        </p:nvGrpSpPr>
        <p:grpSpPr>
          <a:xfrm rot="0">
            <a:off x="7205662" y="5174932"/>
            <a:ext cx="464820" cy="432435"/>
            <a:chOff x="0" y="0"/>
            <a:chExt cx="619760" cy="576580"/>
          </a:xfrm>
        </p:grpSpPr>
        <p:sp>
          <p:nvSpPr>
            <p:cNvPr name="Freeform 66" id="66"/>
            <p:cNvSpPr/>
            <p:nvPr/>
          </p:nvSpPr>
          <p:spPr>
            <a:xfrm flipH="false" flipV="false" rot="0">
              <a:off x="45720" y="45720"/>
              <a:ext cx="523240" cy="482600"/>
            </a:xfrm>
            <a:custGeom>
              <a:avLst/>
              <a:gdLst/>
              <a:ahLst/>
              <a:cxnLst/>
              <a:rect r="r" b="b" t="t" l="l"/>
              <a:pathLst>
                <a:path h="482600" w="523240">
                  <a:moveTo>
                    <a:pt x="280670" y="40640"/>
                  </a:moveTo>
                  <a:cubicBezTo>
                    <a:pt x="467360" y="393700"/>
                    <a:pt x="468630" y="408940"/>
                    <a:pt x="461010" y="425450"/>
                  </a:cubicBezTo>
                  <a:cubicBezTo>
                    <a:pt x="452120" y="445770"/>
                    <a:pt x="425450" y="471170"/>
                    <a:pt x="403860" y="477520"/>
                  </a:cubicBezTo>
                  <a:cubicBezTo>
                    <a:pt x="382270" y="482600"/>
                    <a:pt x="355600" y="476250"/>
                    <a:pt x="328930" y="459740"/>
                  </a:cubicBezTo>
                  <a:cubicBezTo>
                    <a:pt x="283210" y="430530"/>
                    <a:pt x="229870" y="334010"/>
                    <a:pt x="176530" y="279400"/>
                  </a:cubicBezTo>
                  <a:cubicBezTo>
                    <a:pt x="124460" y="227330"/>
                    <a:pt x="33020" y="177800"/>
                    <a:pt x="11430" y="137160"/>
                  </a:cubicBezTo>
                  <a:cubicBezTo>
                    <a:pt x="0" y="116840"/>
                    <a:pt x="1270" y="97790"/>
                    <a:pt x="5080" y="81280"/>
                  </a:cubicBezTo>
                  <a:cubicBezTo>
                    <a:pt x="8890" y="63500"/>
                    <a:pt x="24130" y="44450"/>
                    <a:pt x="38100" y="34290"/>
                  </a:cubicBezTo>
                  <a:cubicBezTo>
                    <a:pt x="48260" y="25400"/>
                    <a:pt x="59690" y="21590"/>
                    <a:pt x="73660" y="20320"/>
                  </a:cubicBezTo>
                  <a:cubicBezTo>
                    <a:pt x="90170" y="20320"/>
                    <a:pt x="114300" y="21590"/>
                    <a:pt x="129540" y="34290"/>
                  </a:cubicBezTo>
                  <a:cubicBezTo>
                    <a:pt x="147320" y="50800"/>
                    <a:pt x="147320" y="93980"/>
                    <a:pt x="162560" y="124460"/>
                  </a:cubicBezTo>
                  <a:cubicBezTo>
                    <a:pt x="180340" y="160020"/>
                    <a:pt x="205740" y="204470"/>
                    <a:pt x="233680" y="232410"/>
                  </a:cubicBezTo>
                  <a:cubicBezTo>
                    <a:pt x="260350" y="257810"/>
                    <a:pt x="289560" y="280670"/>
                    <a:pt x="323850" y="290830"/>
                  </a:cubicBezTo>
                  <a:cubicBezTo>
                    <a:pt x="363220" y="300990"/>
                    <a:pt x="427990" y="274320"/>
                    <a:pt x="459740" y="281940"/>
                  </a:cubicBezTo>
                  <a:cubicBezTo>
                    <a:pt x="478790" y="285750"/>
                    <a:pt x="492760" y="295910"/>
                    <a:pt x="504190" y="308610"/>
                  </a:cubicBezTo>
                  <a:cubicBezTo>
                    <a:pt x="514350" y="321310"/>
                    <a:pt x="523240" y="339090"/>
                    <a:pt x="523240" y="356870"/>
                  </a:cubicBezTo>
                  <a:cubicBezTo>
                    <a:pt x="521970" y="377190"/>
                    <a:pt x="506730" y="411480"/>
                    <a:pt x="490220" y="425450"/>
                  </a:cubicBezTo>
                  <a:cubicBezTo>
                    <a:pt x="477520" y="436880"/>
                    <a:pt x="457200" y="441960"/>
                    <a:pt x="441960" y="441960"/>
                  </a:cubicBezTo>
                  <a:cubicBezTo>
                    <a:pt x="425450" y="441960"/>
                    <a:pt x="405130" y="436880"/>
                    <a:pt x="392430" y="425450"/>
                  </a:cubicBezTo>
                  <a:cubicBezTo>
                    <a:pt x="377190" y="410210"/>
                    <a:pt x="361950" y="377190"/>
                    <a:pt x="360680" y="355600"/>
                  </a:cubicBezTo>
                  <a:cubicBezTo>
                    <a:pt x="360680" y="339090"/>
                    <a:pt x="369570" y="320040"/>
                    <a:pt x="379730" y="307340"/>
                  </a:cubicBezTo>
                  <a:cubicBezTo>
                    <a:pt x="391160" y="295910"/>
                    <a:pt x="407670" y="283210"/>
                    <a:pt x="424180" y="281940"/>
                  </a:cubicBezTo>
                  <a:cubicBezTo>
                    <a:pt x="445770" y="278130"/>
                    <a:pt x="481330" y="287020"/>
                    <a:pt x="497840" y="302260"/>
                  </a:cubicBezTo>
                  <a:cubicBezTo>
                    <a:pt x="514350" y="317500"/>
                    <a:pt x="523240" y="353060"/>
                    <a:pt x="521970" y="373380"/>
                  </a:cubicBezTo>
                  <a:cubicBezTo>
                    <a:pt x="520700" y="391160"/>
                    <a:pt x="510540" y="406400"/>
                    <a:pt x="497840" y="419100"/>
                  </a:cubicBezTo>
                  <a:cubicBezTo>
                    <a:pt x="481330" y="435610"/>
                    <a:pt x="455930" y="448310"/>
                    <a:pt x="427990" y="454660"/>
                  </a:cubicBezTo>
                  <a:cubicBezTo>
                    <a:pt x="392430" y="463550"/>
                    <a:pt x="339090" y="463550"/>
                    <a:pt x="298450" y="452120"/>
                  </a:cubicBezTo>
                  <a:cubicBezTo>
                    <a:pt x="256540" y="441960"/>
                    <a:pt x="215900" y="412750"/>
                    <a:pt x="182880" y="391160"/>
                  </a:cubicBezTo>
                  <a:cubicBezTo>
                    <a:pt x="156210" y="373380"/>
                    <a:pt x="134620" y="356870"/>
                    <a:pt x="113030" y="336550"/>
                  </a:cubicBezTo>
                  <a:cubicBezTo>
                    <a:pt x="91440" y="316230"/>
                    <a:pt x="67310" y="293370"/>
                    <a:pt x="54610" y="266700"/>
                  </a:cubicBezTo>
                  <a:cubicBezTo>
                    <a:pt x="41910" y="237490"/>
                    <a:pt x="48260" y="193040"/>
                    <a:pt x="36830" y="166370"/>
                  </a:cubicBezTo>
                  <a:cubicBezTo>
                    <a:pt x="29210" y="147320"/>
                    <a:pt x="10160" y="135890"/>
                    <a:pt x="5080" y="119380"/>
                  </a:cubicBezTo>
                  <a:cubicBezTo>
                    <a:pt x="1270" y="106680"/>
                    <a:pt x="0" y="93980"/>
                    <a:pt x="5080" y="81280"/>
                  </a:cubicBezTo>
                  <a:cubicBezTo>
                    <a:pt x="11430" y="63500"/>
                    <a:pt x="33020" y="33020"/>
                    <a:pt x="54610" y="25400"/>
                  </a:cubicBezTo>
                  <a:cubicBezTo>
                    <a:pt x="78740" y="16510"/>
                    <a:pt x="111760" y="22860"/>
                    <a:pt x="142240" y="36830"/>
                  </a:cubicBezTo>
                  <a:cubicBezTo>
                    <a:pt x="189230" y="58420"/>
                    <a:pt x="246380" y="120650"/>
                    <a:pt x="297180" y="172720"/>
                  </a:cubicBezTo>
                  <a:cubicBezTo>
                    <a:pt x="353060" y="229870"/>
                    <a:pt x="441960" y="318770"/>
                    <a:pt x="459740" y="367030"/>
                  </a:cubicBezTo>
                  <a:cubicBezTo>
                    <a:pt x="468630" y="389890"/>
                    <a:pt x="466090" y="410210"/>
                    <a:pt x="461010" y="425450"/>
                  </a:cubicBezTo>
                  <a:cubicBezTo>
                    <a:pt x="457200" y="439420"/>
                    <a:pt x="449580" y="449580"/>
                    <a:pt x="438150" y="458470"/>
                  </a:cubicBezTo>
                  <a:cubicBezTo>
                    <a:pt x="425450" y="468630"/>
                    <a:pt x="402590" y="480060"/>
                    <a:pt x="383540" y="480060"/>
                  </a:cubicBezTo>
                  <a:cubicBezTo>
                    <a:pt x="365760" y="480060"/>
                    <a:pt x="346710" y="474980"/>
                    <a:pt x="328930" y="459740"/>
                  </a:cubicBezTo>
                  <a:cubicBezTo>
                    <a:pt x="298450" y="433070"/>
                    <a:pt x="278130" y="356870"/>
                    <a:pt x="246380" y="303530"/>
                  </a:cubicBezTo>
                  <a:cubicBezTo>
                    <a:pt x="210820" y="243840"/>
                    <a:pt x="138430" y="167640"/>
                    <a:pt x="124460" y="121920"/>
                  </a:cubicBezTo>
                  <a:cubicBezTo>
                    <a:pt x="116840" y="96520"/>
                    <a:pt x="118110" y="76200"/>
                    <a:pt x="125730" y="58420"/>
                  </a:cubicBezTo>
                  <a:cubicBezTo>
                    <a:pt x="132080" y="40640"/>
                    <a:pt x="149860" y="20320"/>
                    <a:pt x="167640" y="11430"/>
                  </a:cubicBezTo>
                  <a:cubicBezTo>
                    <a:pt x="184150" y="2540"/>
                    <a:pt x="210820" y="0"/>
                    <a:pt x="229870" y="5080"/>
                  </a:cubicBezTo>
                  <a:cubicBezTo>
                    <a:pt x="248920" y="10160"/>
                    <a:pt x="280670" y="40640"/>
                    <a:pt x="280670" y="40640"/>
                  </a:cubicBezTo>
                </a:path>
              </a:pathLst>
            </a:custGeom>
            <a:solidFill>
              <a:srgbClr val="FFFFFF"/>
            </a:solidFill>
            <a:ln cap="sq">
              <a:noFill/>
              <a:prstDash val="solid"/>
              <a:miter/>
            </a:ln>
          </p:spPr>
        </p:sp>
      </p:grpSp>
      <p:grpSp>
        <p:nvGrpSpPr>
          <p:cNvPr name="Group 67" id="67"/>
          <p:cNvGrpSpPr/>
          <p:nvPr/>
        </p:nvGrpSpPr>
        <p:grpSpPr>
          <a:xfrm rot="0">
            <a:off x="7837170" y="5161597"/>
            <a:ext cx="2860358" cy="444818"/>
            <a:chOff x="0" y="0"/>
            <a:chExt cx="3813810" cy="593090"/>
          </a:xfrm>
        </p:grpSpPr>
        <p:sp>
          <p:nvSpPr>
            <p:cNvPr name="Freeform 68" id="68"/>
            <p:cNvSpPr/>
            <p:nvPr/>
          </p:nvSpPr>
          <p:spPr>
            <a:xfrm flipH="false" flipV="false" rot="0">
              <a:off x="50800" y="46990"/>
              <a:ext cx="3713480" cy="502920"/>
            </a:xfrm>
            <a:custGeom>
              <a:avLst/>
              <a:gdLst/>
              <a:ahLst/>
              <a:cxnLst/>
              <a:rect r="r" b="b" t="t" l="l"/>
              <a:pathLst>
                <a:path h="502920" w="3713480">
                  <a:moveTo>
                    <a:pt x="302260" y="64770"/>
                  </a:moveTo>
                  <a:cubicBezTo>
                    <a:pt x="1221740" y="21590"/>
                    <a:pt x="1493520" y="26670"/>
                    <a:pt x="1838960" y="50800"/>
                  </a:cubicBezTo>
                  <a:cubicBezTo>
                    <a:pt x="2321560" y="82550"/>
                    <a:pt x="3356610" y="204470"/>
                    <a:pt x="3571240" y="236220"/>
                  </a:cubicBezTo>
                  <a:cubicBezTo>
                    <a:pt x="3620770" y="243840"/>
                    <a:pt x="3638550" y="245110"/>
                    <a:pt x="3661410" y="254000"/>
                  </a:cubicBezTo>
                  <a:cubicBezTo>
                    <a:pt x="3677920" y="260350"/>
                    <a:pt x="3690620" y="266700"/>
                    <a:pt x="3699510" y="278130"/>
                  </a:cubicBezTo>
                  <a:cubicBezTo>
                    <a:pt x="3708400" y="289560"/>
                    <a:pt x="3713480" y="307340"/>
                    <a:pt x="3712210" y="321310"/>
                  </a:cubicBezTo>
                  <a:cubicBezTo>
                    <a:pt x="3710940" y="335280"/>
                    <a:pt x="3703320" y="353060"/>
                    <a:pt x="3693160" y="361950"/>
                  </a:cubicBezTo>
                  <a:cubicBezTo>
                    <a:pt x="3683000" y="372110"/>
                    <a:pt x="3671570" y="377190"/>
                    <a:pt x="3652520" y="379730"/>
                  </a:cubicBezTo>
                  <a:cubicBezTo>
                    <a:pt x="3615690" y="384810"/>
                    <a:pt x="3564890" y="370840"/>
                    <a:pt x="3486150" y="358140"/>
                  </a:cubicBezTo>
                  <a:cubicBezTo>
                    <a:pt x="3288030" y="326390"/>
                    <a:pt x="2711450" y="200660"/>
                    <a:pt x="2446020" y="162560"/>
                  </a:cubicBezTo>
                  <a:cubicBezTo>
                    <a:pt x="2283460" y="139700"/>
                    <a:pt x="2180590" y="130810"/>
                    <a:pt x="2049780" y="123190"/>
                  </a:cubicBezTo>
                  <a:cubicBezTo>
                    <a:pt x="1921510" y="116840"/>
                    <a:pt x="1794510" y="115570"/>
                    <a:pt x="1667510" y="119380"/>
                  </a:cubicBezTo>
                  <a:cubicBezTo>
                    <a:pt x="1539240" y="123190"/>
                    <a:pt x="1446530" y="129540"/>
                    <a:pt x="1282700" y="146050"/>
                  </a:cubicBezTo>
                  <a:cubicBezTo>
                    <a:pt x="988060" y="173990"/>
                    <a:pt x="172720" y="323850"/>
                    <a:pt x="52070" y="299720"/>
                  </a:cubicBezTo>
                  <a:cubicBezTo>
                    <a:pt x="29210" y="294640"/>
                    <a:pt x="22860" y="288290"/>
                    <a:pt x="13970" y="278130"/>
                  </a:cubicBezTo>
                  <a:cubicBezTo>
                    <a:pt x="5080" y="266700"/>
                    <a:pt x="0" y="250190"/>
                    <a:pt x="0" y="236220"/>
                  </a:cubicBezTo>
                  <a:cubicBezTo>
                    <a:pt x="1270" y="223520"/>
                    <a:pt x="8890" y="205740"/>
                    <a:pt x="17780" y="196850"/>
                  </a:cubicBezTo>
                  <a:cubicBezTo>
                    <a:pt x="24130" y="189230"/>
                    <a:pt x="26670" y="186690"/>
                    <a:pt x="41910" y="180340"/>
                  </a:cubicBezTo>
                  <a:cubicBezTo>
                    <a:pt x="116840" y="153670"/>
                    <a:pt x="532130" y="104140"/>
                    <a:pt x="764540" y="83820"/>
                  </a:cubicBezTo>
                  <a:cubicBezTo>
                    <a:pt x="979170" y="63500"/>
                    <a:pt x="1173480" y="52070"/>
                    <a:pt x="1388110" y="52070"/>
                  </a:cubicBezTo>
                  <a:cubicBezTo>
                    <a:pt x="1614170" y="52070"/>
                    <a:pt x="1864360" y="64770"/>
                    <a:pt x="2089150" y="87630"/>
                  </a:cubicBezTo>
                  <a:cubicBezTo>
                    <a:pt x="2299970" y="107950"/>
                    <a:pt x="2480310" y="135890"/>
                    <a:pt x="2697480" y="179070"/>
                  </a:cubicBezTo>
                  <a:cubicBezTo>
                    <a:pt x="2952750" y="229870"/>
                    <a:pt x="3435350" y="344170"/>
                    <a:pt x="3524250" y="382270"/>
                  </a:cubicBezTo>
                  <a:cubicBezTo>
                    <a:pt x="3543300" y="389890"/>
                    <a:pt x="3548380" y="392430"/>
                    <a:pt x="3554730" y="401320"/>
                  </a:cubicBezTo>
                  <a:cubicBezTo>
                    <a:pt x="3562350" y="410210"/>
                    <a:pt x="3568700" y="424180"/>
                    <a:pt x="3568700" y="435610"/>
                  </a:cubicBezTo>
                  <a:cubicBezTo>
                    <a:pt x="3567430" y="450850"/>
                    <a:pt x="3557270" y="474980"/>
                    <a:pt x="3544570" y="483870"/>
                  </a:cubicBezTo>
                  <a:cubicBezTo>
                    <a:pt x="3531870" y="494030"/>
                    <a:pt x="3505200" y="495300"/>
                    <a:pt x="3491230" y="491490"/>
                  </a:cubicBezTo>
                  <a:cubicBezTo>
                    <a:pt x="3478530" y="488950"/>
                    <a:pt x="3468370" y="478790"/>
                    <a:pt x="3462020" y="468630"/>
                  </a:cubicBezTo>
                  <a:cubicBezTo>
                    <a:pt x="3455670" y="458470"/>
                    <a:pt x="3451860" y="444500"/>
                    <a:pt x="3453130" y="433070"/>
                  </a:cubicBezTo>
                  <a:cubicBezTo>
                    <a:pt x="3454400" y="421640"/>
                    <a:pt x="3459480" y="407670"/>
                    <a:pt x="3468370" y="398780"/>
                  </a:cubicBezTo>
                  <a:cubicBezTo>
                    <a:pt x="3475990" y="391160"/>
                    <a:pt x="3487420" y="382270"/>
                    <a:pt x="3500120" y="381000"/>
                  </a:cubicBezTo>
                  <a:cubicBezTo>
                    <a:pt x="3514090" y="379730"/>
                    <a:pt x="3539490" y="386080"/>
                    <a:pt x="3550920" y="397510"/>
                  </a:cubicBezTo>
                  <a:cubicBezTo>
                    <a:pt x="3562350" y="407670"/>
                    <a:pt x="3568700" y="433070"/>
                    <a:pt x="3567430" y="448310"/>
                  </a:cubicBezTo>
                  <a:cubicBezTo>
                    <a:pt x="3566160" y="461010"/>
                    <a:pt x="3557270" y="472440"/>
                    <a:pt x="3549650" y="480060"/>
                  </a:cubicBezTo>
                  <a:cubicBezTo>
                    <a:pt x="3540760" y="487680"/>
                    <a:pt x="3534410" y="492760"/>
                    <a:pt x="3515360" y="495300"/>
                  </a:cubicBezTo>
                  <a:cubicBezTo>
                    <a:pt x="3422650" y="502920"/>
                    <a:pt x="2936240" y="342900"/>
                    <a:pt x="2679700" y="293370"/>
                  </a:cubicBezTo>
                  <a:cubicBezTo>
                    <a:pt x="2465070" y="251460"/>
                    <a:pt x="2289810" y="224790"/>
                    <a:pt x="2084070" y="203200"/>
                  </a:cubicBezTo>
                  <a:cubicBezTo>
                    <a:pt x="1863090" y="181610"/>
                    <a:pt x="1616710" y="168910"/>
                    <a:pt x="1393190" y="170180"/>
                  </a:cubicBezTo>
                  <a:cubicBezTo>
                    <a:pt x="1182370" y="170180"/>
                    <a:pt x="993140" y="181610"/>
                    <a:pt x="778510" y="200660"/>
                  </a:cubicBezTo>
                  <a:cubicBezTo>
                    <a:pt x="542290" y="222250"/>
                    <a:pt x="111760" y="314960"/>
                    <a:pt x="38100" y="295910"/>
                  </a:cubicBezTo>
                  <a:cubicBezTo>
                    <a:pt x="22860" y="292100"/>
                    <a:pt x="20320" y="285750"/>
                    <a:pt x="13970" y="278130"/>
                  </a:cubicBezTo>
                  <a:cubicBezTo>
                    <a:pt x="6350" y="267970"/>
                    <a:pt x="0" y="250190"/>
                    <a:pt x="0" y="236220"/>
                  </a:cubicBezTo>
                  <a:cubicBezTo>
                    <a:pt x="1270" y="223520"/>
                    <a:pt x="8890" y="205740"/>
                    <a:pt x="17780" y="196850"/>
                  </a:cubicBezTo>
                  <a:cubicBezTo>
                    <a:pt x="24130" y="189230"/>
                    <a:pt x="27940" y="185420"/>
                    <a:pt x="41910" y="180340"/>
                  </a:cubicBezTo>
                  <a:cubicBezTo>
                    <a:pt x="90170" y="163830"/>
                    <a:pt x="245110" y="163830"/>
                    <a:pt x="386080" y="148590"/>
                  </a:cubicBezTo>
                  <a:cubicBezTo>
                    <a:pt x="613410" y="123190"/>
                    <a:pt x="1037590" y="54610"/>
                    <a:pt x="1275080" y="30480"/>
                  </a:cubicBezTo>
                  <a:cubicBezTo>
                    <a:pt x="1432560" y="15240"/>
                    <a:pt x="1536700" y="7620"/>
                    <a:pt x="1668780" y="3810"/>
                  </a:cubicBezTo>
                  <a:cubicBezTo>
                    <a:pt x="1799590" y="0"/>
                    <a:pt x="1929130" y="0"/>
                    <a:pt x="2061210" y="7620"/>
                  </a:cubicBezTo>
                  <a:cubicBezTo>
                    <a:pt x="2194560" y="15240"/>
                    <a:pt x="2296160" y="24130"/>
                    <a:pt x="2466340" y="46990"/>
                  </a:cubicBezTo>
                  <a:cubicBezTo>
                    <a:pt x="2759710" y="86360"/>
                    <a:pt x="3542030" y="208280"/>
                    <a:pt x="3661410" y="254000"/>
                  </a:cubicBezTo>
                  <a:cubicBezTo>
                    <a:pt x="3684270" y="262890"/>
                    <a:pt x="3690620" y="266700"/>
                    <a:pt x="3699510" y="278130"/>
                  </a:cubicBezTo>
                  <a:cubicBezTo>
                    <a:pt x="3708400" y="289560"/>
                    <a:pt x="3713480" y="307340"/>
                    <a:pt x="3712210" y="321310"/>
                  </a:cubicBezTo>
                  <a:cubicBezTo>
                    <a:pt x="3710940" y="335280"/>
                    <a:pt x="3703320" y="353060"/>
                    <a:pt x="3693160" y="361950"/>
                  </a:cubicBezTo>
                  <a:cubicBezTo>
                    <a:pt x="3683000" y="372110"/>
                    <a:pt x="3672840" y="377190"/>
                    <a:pt x="3652520" y="379730"/>
                  </a:cubicBezTo>
                  <a:cubicBezTo>
                    <a:pt x="3594100" y="387350"/>
                    <a:pt x="3467100" y="344170"/>
                    <a:pt x="3314700" y="323850"/>
                  </a:cubicBezTo>
                  <a:cubicBezTo>
                    <a:pt x="2995930" y="279400"/>
                    <a:pt x="2218690" y="195580"/>
                    <a:pt x="1832610" y="167640"/>
                  </a:cubicBezTo>
                  <a:cubicBezTo>
                    <a:pt x="1587500" y="149860"/>
                    <a:pt x="1391920" y="146050"/>
                    <a:pt x="1229360" y="143510"/>
                  </a:cubicBezTo>
                  <a:cubicBezTo>
                    <a:pt x="1120140" y="142240"/>
                    <a:pt x="1065530" y="142240"/>
                    <a:pt x="953770" y="147320"/>
                  </a:cubicBezTo>
                  <a:cubicBezTo>
                    <a:pt x="782320" y="154940"/>
                    <a:pt x="384810" y="217170"/>
                    <a:pt x="298450" y="198120"/>
                  </a:cubicBezTo>
                  <a:cubicBezTo>
                    <a:pt x="275590" y="193040"/>
                    <a:pt x="266700" y="185420"/>
                    <a:pt x="256540" y="173990"/>
                  </a:cubicBezTo>
                  <a:cubicBezTo>
                    <a:pt x="247650" y="162560"/>
                    <a:pt x="241300" y="144780"/>
                    <a:pt x="241300" y="129540"/>
                  </a:cubicBezTo>
                  <a:cubicBezTo>
                    <a:pt x="241300" y="114300"/>
                    <a:pt x="248920" y="96520"/>
                    <a:pt x="259080" y="85090"/>
                  </a:cubicBezTo>
                  <a:cubicBezTo>
                    <a:pt x="269240" y="74930"/>
                    <a:pt x="302260" y="64770"/>
                    <a:pt x="302260" y="64770"/>
                  </a:cubicBezTo>
                </a:path>
              </a:pathLst>
            </a:custGeom>
            <a:solidFill>
              <a:srgbClr val="FFFFFF"/>
            </a:solidFill>
            <a:ln cap="sq">
              <a:noFill/>
              <a:prstDash val="solid"/>
              <a:miter/>
            </a:ln>
          </p:spPr>
        </p:sp>
      </p:grpSp>
      <p:grpSp>
        <p:nvGrpSpPr>
          <p:cNvPr name="Group 69" id="69"/>
          <p:cNvGrpSpPr/>
          <p:nvPr/>
        </p:nvGrpSpPr>
        <p:grpSpPr>
          <a:xfrm rot="0">
            <a:off x="7820978" y="5151120"/>
            <a:ext cx="3187065" cy="561022"/>
            <a:chOff x="0" y="0"/>
            <a:chExt cx="4249420" cy="748030"/>
          </a:xfrm>
        </p:grpSpPr>
        <p:sp>
          <p:nvSpPr>
            <p:cNvPr name="Freeform 70" id="70"/>
            <p:cNvSpPr/>
            <p:nvPr/>
          </p:nvSpPr>
          <p:spPr>
            <a:xfrm flipH="false" flipV="false" rot="0">
              <a:off x="49530" y="49530"/>
              <a:ext cx="4149090" cy="655320"/>
            </a:xfrm>
            <a:custGeom>
              <a:avLst/>
              <a:gdLst/>
              <a:ahLst/>
              <a:cxnLst/>
              <a:rect r="r" b="b" t="t" l="l"/>
              <a:pathLst>
                <a:path h="655320" w="4149090">
                  <a:moveTo>
                    <a:pt x="187960" y="109220"/>
                  </a:moveTo>
                  <a:cubicBezTo>
                    <a:pt x="1584960" y="41910"/>
                    <a:pt x="1722120" y="43180"/>
                    <a:pt x="1893570" y="45720"/>
                  </a:cubicBezTo>
                  <a:cubicBezTo>
                    <a:pt x="2065020" y="48260"/>
                    <a:pt x="2245360" y="54610"/>
                    <a:pt x="2407920" y="64770"/>
                  </a:cubicBezTo>
                  <a:cubicBezTo>
                    <a:pt x="2553970" y="74930"/>
                    <a:pt x="2696210" y="88900"/>
                    <a:pt x="2823210" y="105410"/>
                  </a:cubicBezTo>
                  <a:cubicBezTo>
                    <a:pt x="2933700" y="119380"/>
                    <a:pt x="3026410" y="133350"/>
                    <a:pt x="3129280" y="152400"/>
                  </a:cubicBezTo>
                  <a:cubicBezTo>
                    <a:pt x="3238500" y="173990"/>
                    <a:pt x="3404870" y="205740"/>
                    <a:pt x="3458210" y="229870"/>
                  </a:cubicBezTo>
                  <a:cubicBezTo>
                    <a:pt x="3477260" y="238760"/>
                    <a:pt x="3486150" y="243840"/>
                    <a:pt x="3493770" y="255270"/>
                  </a:cubicBezTo>
                  <a:cubicBezTo>
                    <a:pt x="3501390" y="266700"/>
                    <a:pt x="3506470" y="285750"/>
                    <a:pt x="3503930" y="298450"/>
                  </a:cubicBezTo>
                  <a:cubicBezTo>
                    <a:pt x="3501390" y="312420"/>
                    <a:pt x="3493770" y="328930"/>
                    <a:pt x="3482340" y="337820"/>
                  </a:cubicBezTo>
                  <a:cubicBezTo>
                    <a:pt x="3472180" y="346710"/>
                    <a:pt x="3464560" y="349250"/>
                    <a:pt x="3441700" y="351790"/>
                  </a:cubicBezTo>
                  <a:cubicBezTo>
                    <a:pt x="3310890" y="364490"/>
                    <a:pt x="2480310" y="186690"/>
                    <a:pt x="2142490" y="149860"/>
                  </a:cubicBezTo>
                  <a:cubicBezTo>
                    <a:pt x="1927860" y="127000"/>
                    <a:pt x="1783080" y="120650"/>
                    <a:pt x="1612900" y="118110"/>
                  </a:cubicBezTo>
                  <a:cubicBezTo>
                    <a:pt x="1456690" y="116840"/>
                    <a:pt x="1306830" y="123190"/>
                    <a:pt x="1162050" y="137160"/>
                  </a:cubicBezTo>
                  <a:cubicBezTo>
                    <a:pt x="1026160" y="148590"/>
                    <a:pt x="918210" y="165100"/>
                    <a:pt x="769620" y="191770"/>
                  </a:cubicBezTo>
                  <a:cubicBezTo>
                    <a:pt x="570230" y="228600"/>
                    <a:pt x="167640" y="346710"/>
                    <a:pt x="76200" y="350520"/>
                  </a:cubicBezTo>
                  <a:cubicBezTo>
                    <a:pt x="53340" y="351790"/>
                    <a:pt x="44450" y="351790"/>
                    <a:pt x="33020" y="345440"/>
                  </a:cubicBezTo>
                  <a:cubicBezTo>
                    <a:pt x="21590" y="339090"/>
                    <a:pt x="10160" y="323850"/>
                    <a:pt x="5080" y="312420"/>
                  </a:cubicBezTo>
                  <a:cubicBezTo>
                    <a:pt x="0" y="303530"/>
                    <a:pt x="0" y="293370"/>
                    <a:pt x="1270" y="283210"/>
                  </a:cubicBezTo>
                  <a:cubicBezTo>
                    <a:pt x="2540" y="274320"/>
                    <a:pt x="5080" y="264160"/>
                    <a:pt x="11430" y="256540"/>
                  </a:cubicBezTo>
                  <a:cubicBezTo>
                    <a:pt x="20320" y="246380"/>
                    <a:pt x="26670" y="240030"/>
                    <a:pt x="48260" y="232410"/>
                  </a:cubicBezTo>
                  <a:cubicBezTo>
                    <a:pt x="127000" y="201930"/>
                    <a:pt x="471170" y="168910"/>
                    <a:pt x="676910" y="152400"/>
                  </a:cubicBezTo>
                  <a:cubicBezTo>
                    <a:pt x="873760" y="137160"/>
                    <a:pt x="1054100" y="132080"/>
                    <a:pt x="1257300" y="134620"/>
                  </a:cubicBezTo>
                  <a:cubicBezTo>
                    <a:pt x="1479550" y="135890"/>
                    <a:pt x="1724660" y="148590"/>
                    <a:pt x="1959610" y="168910"/>
                  </a:cubicBezTo>
                  <a:cubicBezTo>
                    <a:pt x="2194560" y="190500"/>
                    <a:pt x="2397760" y="214630"/>
                    <a:pt x="2665730" y="259080"/>
                  </a:cubicBezTo>
                  <a:cubicBezTo>
                    <a:pt x="3021330" y="318770"/>
                    <a:pt x="3694430" y="481330"/>
                    <a:pt x="3898900" y="515620"/>
                  </a:cubicBezTo>
                  <a:cubicBezTo>
                    <a:pt x="3967480" y="527050"/>
                    <a:pt x="3997960" y="537210"/>
                    <a:pt x="4034790" y="533400"/>
                  </a:cubicBezTo>
                  <a:cubicBezTo>
                    <a:pt x="4062730" y="529590"/>
                    <a:pt x="4086860" y="504190"/>
                    <a:pt x="4105910" y="506730"/>
                  </a:cubicBezTo>
                  <a:cubicBezTo>
                    <a:pt x="4119880" y="509270"/>
                    <a:pt x="4132580" y="523240"/>
                    <a:pt x="4140200" y="534670"/>
                  </a:cubicBezTo>
                  <a:cubicBezTo>
                    <a:pt x="4146550" y="546100"/>
                    <a:pt x="4149090" y="563880"/>
                    <a:pt x="4146550" y="577850"/>
                  </a:cubicBezTo>
                  <a:cubicBezTo>
                    <a:pt x="4144010" y="590550"/>
                    <a:pt x="4133850" y="605790"/>
                    <a:pt x="4123690" y="614680"/>
                  </a:cubicBezTo>
                  <a:cubicBezTo>
                    <a:pt x="4112260" y="622300"/>
                    <a:pt x="4095750" y="628650"/>
                    <a:pt x="4081780" y="626110"/>
                  </a:cubicBezTo>
                  <a:cubicBezTo>
                    <a:pt x="4065270" y="623570"/>
                    <a:pt x="4038600" y="603250"/>
                    <a:pt x="4029710" y="589280"/>
                  </a:cubicBezTo>
                  <a:cubicBezTo>
                    <a:pt x="4023360" y="576580"/>
                    <a:pt x="4024630" y="561340"/>
                    <a:pt x="4027170" y="549910"/>
                  </a:cubicBezTo>
                  <a:cubicBezTo>
                    <a:pt x="4030980" y="537210"/>
                    <a:pt x="4038600" y="524510"/>
                    <a:pt x="4048760" y="516890"/>
                  </a:cubicBezTo>
                  <a:cubicBezTo>
                    <a:pt x="4062730" y="508000"/>
                    <a:pt x="4090670" y="502920"/>
                    <a:pt x="4105910" y="506730"/>
                  </a:cubicBezTo>
                  <a:cubicBezTo>
                    <a:pt x="4118610" y="510540"/>
                    <a:pt x="4130040" y="520700"/>
                    <a:pt x="4136390" y="530860"/>
                  </a:cubicBezTo>
                  <a:cubicBezTo>
                    <a:pt x="4144010" y="541020"/>
                    <a:pt x="4147820" y="554990"/>
                    <a:pt x="4147820" y="567690"/>
                  </a:cubicBezTo>
                  <a:cubicBezTo>
                    <a:pt x="4147820" y="580390"/>
                    <a:pt x="4142740" y="594360"/>
                    <a:pt x="4133850" y="604520"/>
                  </a:cubicBezTo>
                  <a:cubicBezTo>
                    <a:pt x="4122420" y="615950"/>
                    <a:pt x="4098290" y="627380"/>
                    <a:pt x="4080510" y="626110"/>
                  </a:cubicBezTo>
                  <a:cubicBezTo>
                    <a:pt x="4064000" y="624840"/>
                    <a:pt x="4042410" y="608330"/>
                    <a:pt x="4033520" y="594360"/>
                  </a:cubicBezTo>
                  <a:cubicBezTo>
                    <a:pt x="4025900" y="584200"/>
                    <a:pt x="4023360" y="568960"/>
                    <a:pt x="4025900" y="556260"/>
                  </a:cubicBezTo>
                  <a:cubicBezTo>
                    <a:pt x="4029710" y="541020"/>
                    <a:pt x="4046220" y="518160"/>
                    <a:pt x="4060190" y="510540"/>
                  </a:cubicBezTo>
                  <a:cubicBezTo>
                    <a:pt x="4071620" y="504190"/>
                    <a:pt x="4086860" y="501650"/>
                    <a:pt x="4099560" y="505460"/>
                  </a:cubicBezTo>
                  <a:cubicBezTo>
                    <a:pt x="4113530" y="509270"/>
                    <a:pt x="4132580" y="520700"/>
                    <a:pt x="4140200" y="534670"/>
                  </a:cubicBezTo>
                  <a:cubicBezTo>
                    <a:pt x="4147820" y="548640"/>
                    <a:pt x="4147820" y="576580"/>
                    <a:pt x="4141470" y="591820"/>
                  </a:cubicBezTo>
                  <a:cubicBezTo>
                    <a:pt x="4136390" y="604520"/>
                    <a:pt x="4124960" y="613410"/>
                    <a:pt x="4110990" y="621030"/>
                  </a:cubicBezTo>
                  <a:cubicBezTo>
                    <a:pt x="4089400" y="633730"/>
                    <a:pt x="4069080" y="646430"/>
                    <a:pt x="4019550" y="647700"/>
                  </a:cubicBezTo>
                  <a:cubicBezTo>
                    <a:pt x="3832860" y="655320"/>
                    <a:pt x="3031490" y="435610"/>
                    <a:pt x="2650490" y="373380"/>
                  </a:cubicBezTo>
                  <a:cubicBezTo>
                    <a:pt x="2379980" y="328930"/>
                    <a:pt x="2185670" y="304800"/>
                    <a:pt x="1953260" y="284480"/>
                  </a:cubicBezTo>
                  <a:cubicBezTo>
                    <a:pt x="1722120" y="264160"/>
                    <a:pt x="1480820" y="252730"/>
                    <a:pt x="1261110" y="250190"/>
                  </a:cubicBezTo>
                  <a:cubicBezTo>
                    <a:pt x="1061720" y="248920"/>
                    <a:pt x="885190" y="252730"/>
                    <a:pt x="689610" y="269240"/>
                  </a:cubicBezTo>
                  <a:cubicBezTo>
                    <a:pt x="481330" y="285750"/>
                    <a:pt x="116840" y="363220"/>
                    <a:pt x="46990" y="350520"/>
                  </a:cubicBezTo>
                  <a:cubicBezTo>
                    <a:pt x="31750" y="347980"/>
                    <a:pt x="27940" y="344170"/>
                    <a:pt x="20320" y="336550"/>
                  </a:cubicBezTo>
                  <a:cubicBezTo>
                    <a:pt x="12700" y="327660"/>
                    <a:pt x="3810" y="309880"/>
                    <a:pt x="1270" y="298450"/>
                  </a:cubicBezTo>
                  <a:cubicBezTo>
                    <a:pt x="0" y="288290"/>
                    <a:pt x="1270" y="278130"/>
                    <a:pt x="5080" y="269240"/>
                  </a:cubicBezTo>
                  <a:cubicBezTo>
                    <a:pt x="10160" y="257810"/>
                    <a:pt x="15240" y="248920"/>
                    <a:pt x="34290" y="237490"/>
                  </a:cubicBezTo>
                  <a:cubicBezTo>
                    <a:pt x="113030" y="191770"/>
                    <a:pt x="547370" y="114300"/>
                    <a:pt x="753110" y="77470"/>
                  </a:cubicBezTo>
                  <a:cubicBezTo>
                    <a:pt x="906780" y="49530"/>
                    <a:pt x="1017270" y="33020"/>
                    <a:pt x="1156970" y="20320"/>
                  </a:cubicBezTo>
                  <a:cubicBezTo>
                    <a:pt x="1305560" y="6350"/>
                    <a:pt x="1460500" y="0"/>
                    <a:pt x="1620520" y="1270"/>
                  </a:cubicBezTo>
                  <a:cubicBezTo>
                    <a:pt x="1793240" y="2540"/>
                    <a:pt x="1941830" y="10160"/>
                    <a:pt x="2160270" y="33020"/>
                  </a:cubicBezTo>
                  <a:cubicBezTo>
                    <a:pt x="2499360" y="68580"/>
                    <a:pt x="3336290" y="180340"/>
                    <a:pt x="3458210" y="229870"/>
                  </a:cubicBezTo>
                  <a:cubicBezTo>
                    <a:pt x="3481070" y="238760"/>
                    <a:pt x="3486150" y="243840"/>
                    <a:pt x="3493770" y="255270"/>
                  </a:cubicBezTo>
                  <a:cubicBezTo>
                    <a:pt x="3501390" y="266700"/>
                    <a:pt x="3506470" y="284480"/>
                    <a:pt x="3503930" y="298450"/>
                  </a:cubicBezTo>
                  <a:cubicBezTo>
                    <a:pt x="3501390" y="312420"/>
                    <a:pt x="3493770" y="328930"/>
                    <a:pt x="3482340" y="337820"/>
                  </a:cubicBezTo>
                  <a:cubicBezTo>
                    <a:pt x="3472180" y="346710"/>
                    <a:pt x="3462020" y="350520"/>
                    <a:pt x="3441700" y="351790"/>
                  </a:cubicBezTo>
                  <a:cubicBezTo>
                    <a:pt x="3383280" y="354330"/>
                    <a:pt x="3219450" y="290830"/>
                    <a:pt x="3111500" y="267970"/>
                  </a:cubicBezTo>
                  <a:cubicBezTo>
                    <a:pt x="3009900" y="247650"/>
                    <a:pt x="2919730" y="234950"/>
                    <a:pt x="2813050" y="222250"/>
                  </a:cubicBezTo>
                  <a:cubicBezTo>
                    <a:pt x="2687320" y="207010"/>
                    <a:pt x="2547620" y="193040"/>
                    <a:pt x="2402840" y="184150"/>
                  </a:cubicBezTo>
                  <a:cubicBezTo>
                    <a:pt x="2242820" y="173990"/>
                    <a:pt x="2063750" y="168910"/>
                    <a:pt x="1894840" y="166370"/>
                  </a:cubicBezTo>
                  <a:cubicBezTo>
                    <a:pt x="1724660" y="163830"/>
                    <a:pt x="1590040" y="163830"/>
                    <a:pt x="1384300" y="171450"/>
                  </a:cubicBezTo>
                  <a:cubicBezTo>
                    <a:pt x="1068070" y="182880"/>
                    <a:pt x="306070" y="276860"/>
                    <a:pt x="180340" y="246380"/>
                  </a:cubicBezTo>
                  <a:cubicBezTo>
                    <a:pt x="154940" y="240030"/>
                    <a:pt x="147320" y="232410"/>
                    <a:pt x="138430" y="220980"/>
                  </a:cubicBezTo>
                  <a:cubicBezTo>
                    <a:pt x="129540" y="208280"/>
                    <a:pt x="123190" y="189230"/>
                    <a:pt x="123190" y="173990"/>
                  </a:cubicBezTo>
                  <a:cubicBezTo>
                    <a:pt x="124460" y="158750"/>
                    <a:pt x="133350" y="139700"/>
                    <a:pt x="143510" y="129540"/>
                  </a:cubicBezTo>
                  <a:cubicBezTo>
                    <a:pt x="154940" y="118110"/>
                    <a:pt x="187960" y="109220"/>
                    <a:pt x="187960" y="109220"/>
                  </a:cubicBezTo>
                </a:path>
              </a:pathLst>
            </a:custGeom>
            <a:solidFill>
              <a:srgbClr val="FFFFFF"/>
            </a:solidFill>
            <a:ln cap="sq">
              <a:noFill/>
              <a:prstDash val="solid"/>
              <a:miter/>
            </a:ln>
          </p:spPr>
        </p:sp>
      </p:grpSp>
      <p:grpSp>
        <p:nvGrpSpPr>
          <p:cNvPr name="Group 71" id="71"/>
          <p:cNvGrpSpPr/>
          <p:nvPr/>
        </p:nvGrpSpPr>
        <p:grpSpPr>
          <a:xfrm rot="0">
            <a:off x="10064115" y="5038725"/>
            <a:ext cx="902018" cy="490538"/>
            <a:chOff x="0" y="0"/>
            <a:chExt cx="1202690" cy="654050"/>
          </a:xfrm>
        </p:grpSpPr>
        <p:sp>
          <p:nvSpPr>
            <p:cNvPr name="Freeform 72" id="72"/>
            <p:cNvSpPr/>
            <p:nvPr/>
          </p:nvSpPr>
          <p:spPr>
            <a:xfrm flipH="false" flipV="false" rot="0">
              <a:off x="44450" y="45720"/>
              <a:ext cx="1109980" cy="562610"/>
            </a:xfrm>
            <a:custGeom>
              <a:avLst/>
              <a:gdLst/>
              <a:ahLst/>
              <a:cxnLst/>
              <a:rect r="r" b="b" t="t" l="l"/>
              <a:pathLst>
                <a:path h="562610" w="1109980">
                  <a:moveTo>
                    <a:pt x="119380" y="13970"/>
                  </a:moveTo>
                  <a:cubicBezTo>
                    <a:pt x="443230" y="205740"/>
                    <a:pt x="585470" y="278130"/>
                    <a:pt x="690880" y="323850"/>
                  </a:cubicBezTo>
                  <a:cubicBezTo>
                    <a:pt x="773430" y="359410"/>
                    <a:pt x="847090" y="391160"/>
                    <a:pt x="916940" y="408940"/>
                  </a:cubicBezTo>
                  <a:cubicBezTo>
                    <a:pt x="970280" y="421640"/>
                    <a:pt x="1035050" y="408940"/>
                    <a:pt x="1066800" y="427990"/>
                  </a:cubicBezTo>
                  <a:cubicBezTo>
                    <a:pt x="1088390" y="439420"/>
                    <a:pt x="1102360" y="461010"/>
                    <a:pt x="1106170" y="477520"/>
                  </a:cubicBezTo>
                  <a:cubicBezTo>
                    <a:pt x="1109980" y="491490"/>
                    <a:pt x="1107440" y="508000"/>
                    <a:pt x="1099820" y="520700"/>
                  </a:cubicBezTo>
                  <a:cubicBezTo>
                    <a:pt x="1090930" y="534670"/>
                    <a:pt x="1066800" y="553720"/>
                    <a:pt x="1047750" y="556260"/>
                  </a:cubicBezTo>
                  <a:cubicBezTo>
                    <a:pt x="1029970" y="558800"/>
                    <a:pt x="1000760" y="546100"/>
                    <a:pt x="989330" y="533400"/>
                  </a:cubicBezTo>
                  <a:cubicBezTo>
                    <a:pt x="977900" y="523240"/>
                    <a:pt x="972820" y="508000"/>
                    <a:pt x="972820" y="494030"/>
                  </a:cubicBezTo>
                  <a:cubicBezTo>
                    <a:pt x="971550" y="480060"/>
                    <a:pt x="974090" y="463550"/>
                    <a:pt x="982980" y="452120"/>
                  </a:cubicBezTo>
                  <a:cubicBezTo>
                    <a:pt x="994410" y="438150"/>
                    <a:pt x="1021080" y="422910"/>
                    <a:pt x="1038860" y="421640"/>
                  </a:cubicBezTo>
                  <a:cubicBezTo>
                    <a:pt x="1052830" y="420370"/>
                    <a:pt x="1069340" y="425450"/>
                    <a:pt x="1079500" y="435610"/>
                  </a:cubicBezTo>
                  <a:cubicBezTo>
                    <a:pt x="1093470" y="447040"/>
                    <a:pt x="1106170" y="474980"/>
                    <a:pt x="1107440" y="492760"/>
                  </a:cubicBezTo>
                  <a:cubicBezTo>
                    <a:pt x="1107440" y="506730"/>
                    <a:pt x="1101090" y="521970"/>
                    <a:pt x="1092200" y="532130"/>
                  </a:cubicBezTo>
                  <a:cubicBezTo>
                    <a:pt x="1083310" y="543560"/>
                    <a:pt x="1073150" y="551180"/>
                    <a:pt x="1055370" y="554990"/>
                  </a:cubicBezTo>
                  <a:cubicBezTo>
                    <a:pt x="1018540" y="562610"/>
                    <a:pt x="927100" y="543560"/>
                    <a:pt x="875030" y="532130"/>
                  </a:cubicBezTo>
                  <a:cubicBezTo>
                    <a:pt x="835660" y="521970"/>
                    <a:pt x="814070" y="511810"/>
                    <a:pt x="770890" y="495300"/>
                  </a:cubicBezTo>
                  <a:cubicBezTo>
                    <a:pt x="694690" y="467360"/>
                    <a:pt x="574040" y="420370"/>
                    <a:pt x="464820" y="369570"/>
                  </a:cubicBezTo>
                  <a:cubicBezTo>
                    <a:pt x="334010" y="308610"/>
                    <a:pt x="102870" y="199390"/>
                    <a:pt x="41910" y="149860"/>
                  </a:cubicBezTo>
                  <a:cubicBezTo>
                    <a:pt x="20320" y="132080"/>
                    <a:pt x="11430" y="123190"/>
                    <a:pt x="6350" y="106680"/>
                  </a:cubicBezTo>
                  <a:cubicBezTo>
                    <a:pt x="1270" y="90170"/>
                    <a:pt x="0" y="67310"/>
                    <a:pt x="8890" y="50800"/>
                  </a:cubicBezTo>
                  <a:cubicBezTo>
                    <a:pt x="17780" y="33020"/>
                    <a:pt x="44450" y="10160"/>
                    <a:pt x="64770" y="5080"/>
                  </a:cubicBezTo>
                  <a:cubicBezTo>
                    <a:pt x="82550" y="0"/>
                    <a:pt x="119380" y="13970"/>
                    <a:pt x="119380" y="13970"/>
                  </a:cubicBezTo>
                </a:path>
              </a:pathLst>
            </a:custGeom>
            <a:solidFill>
              <a:srgbClr val="FFFFFF"/>
            </a:solidFill>
            <a:ln cap="sq">
              <a:noFill/>
              <a:prstDash val="solid"/>
              <a:miter/>
            </a:ln>
          </p:spPr>
        </p:sp>
      </p:grpSp>
      <p:grpSp>
        <p:nvGrpSpPr>
          <p:cNvPr name="Group 73" id="73"/>
          <p:cNvGrpSpPr/>
          <p:nvPr/>
        </p:nvGrpSpPr>
        <p:grpSpPr>
          <a:xfrm rot="0">
            <a:off x="7517130" y="4954905"/>
            <a:ext cx="2671762" cy="419100"/>
            <a:chOff x="0" y="0"/>
            <a:chExt cx="3562350" cy="558800"/>
          </a:xfrm>
        </p:grpSpPr>
        <p:sp>
          <p:nvSpPr>
            <p:cNvPr name="Freeform 74" id="74"/>
            <p:cNvSpPr/>
            <p:nvPr/>
          </p:nvSpPr>
          <p:spPr>
            <a:xfrm flipH="false" flipV="false" rot="0">
              <a:off x="49530" y="46990"/>
              <a:ext cx="3467100" cy="463550"/>
            </a:xfrm>
            <a:custGeom>
              <a:avLst/>
              <a:gdLst/>
              <a:ahLst/>
              <a:cxnLst/>
              <a:rect r="r" b="b" t="t" l="l"/>
              <a:pathLst>
                <a:path h="463550" w="3467100">
                  <a:moveTo>
                    <a:pt x="3379470" y="335280"/>
                  </a:moveTo>
                  <a:cubicBezTo>
                    <a:pt x="2581910" y="142240"/>
                    <a:pt x="2523490" y="139700"/>
                    <a:pt x="2423160" y="132080"/>
                  </a:cubicBezTo>
                  <a:cubicBezTo>
                    <a:pt x="2297430" y="124460"/>
                    <a:pt x="2178050" y="116840"/>
                    <a:pt x="1995170" y="123190"/>
                  </a:cubicBezTo>
                  <a:cubicBezTo>
                    <a:pt x="1662430" y="135890"/>
                    <a:pt x="919480" y="167640"/>
                    <a:pt x="595630" y="251460"/>
                  </a:cubicBezTo>
                  <a:cubicBezTo>
                    <a:pt x="410210" y="299720"/>
                    <a:pt x="267970" y="402590"/>
                    <a:pt x="180340" y="434340"/>
                  </a:cubicBezTo>
                  <a:cubicBezTo>
                    <a:pt x="139700" y="449580"/>
                    <a:pt x="118110" y="461010"/>
                    <a:pt x="91440" y="461010"/>
                  </a:cubicBezTo>
                  <a:cubicBezTo>
                    <a:pt x="66040" y="459740"/>
                    <a:pt x="36830" y="453390"/>
                    <a:pt x="22860" y="438150"/>
                  </a:cubicBezTo>
                  <a:cubicBezTo>
                    <a:pt x="7620" y="422910"/>
                    <a:pt x="0" y="388620"/>
                    <a:pt x="2540" y="368300"/>
                  </a:cubicBezTo>
                  <a:cubicBezTo>
                    <a:pt x="5080" y="350520"/>
                    <a:pt x="16510" y="336550"/>
                    <a:pt x="31750" y="321310"/>
                  </a:cubicBezTo>
                  <a:cubicBezTo>
                    <a:pt x="53340" y="302260"/>
                    <a:pt x="100330" y="270510"/>
                    <a:pt x="129540" y="270510"/>
                  </a:cubicBezTo>
                  <a:cubicBezTo>
                    <a:pt x="152400" y="270510"/>
                    <a:pt x="180340" y="289560"/>
                    <a:pt x="193040" y="306070"/>
                  </a:cubicBezTo>
                  <a:cubicBezTo>
                    <a:pt x="203200" y="320040"/>
                    <a:pt x="205740" y="339090"/>
                    <a:pt x="204470" y="354330"/>
                  </a:cubicBezTo>
                  <a:cubicBezTo>
                    <a:pt x="203200" y="370840"/>
                    <a:pt x="198120" y="388620"/>
                    <a:pt x="185420" y="400050"/>
                  </a:cubicBezTo>
                  <a:cubicBezTo>
                    <a:pt x="170180" y="414020"/>
                    <a:pt x="138430" y="429260"/>
                    <a:pt x="116840" y="425450"/>
                  </a:cubicBezTo>
                  <a:cubicBezTo>
                    <a:pt x="95250" y="422910"/>
                    <a:pt x="67310" y="402590"/>
                    <a:pt x="57150" y="383540"/>
                  </a:cubicBezTo>
                  <a:cubicBezTo>
                    <a:pt x="48260" y="364490"/>
                    <a:pt x="48260" y="328930"/>
                    <a:pt x="59690" y="309880"/>
                  </a:cubicBezTo>
                  <a:cubicBezTo>
                    <a:pt x="69850" y="290830"/>
                    <a:pt x="99060" y="271780"/>
                    <a:pt x="120650" y="270510"/>
                  </a:cubicBezTo>
                  <a:cubicBezTo>
                    <a:pt x="142240" y="269240"/>
                    <a:pt x="173990" y="283210"/>
                    <a:pt x="187960" y="299720"/>
                  </a:cubicBezTo>
                  <a:cubicBezTo>
                    <a:pt x="201930" y="316230"/>
                    <a:pt x="205740" y="351790"/>
                    <a:pt x="201930" y="370840"/>
                  </a:cubicBezTo>
                  <a:cubicBezTo>
                    <a:pt x="198120" y="387350"/>
                    <a:pt x="186690" y="398780"/>
                    <a:pt x="172720" y="411480"/>
                  </a:cubicBezTo>
                  <a:cubicBezTo>
                    <a:pt x="153670" y="429260"/>
                    <a:pt x="114300" y="454660"/>
                    <a:pt x="91440" y="461010"/>
                  </a:cubicBezTo>
                  <a:cubicBezTo>
                    <a:pt x="77470" y="463550"/>
                    <a:pt x="66040" y="462280"/>
                    <a:pt x="54610" y="457200"/>
                  </a:cubicBezTo>
                  <a:cubicBezTo>
                    <a:pt x="39370" y="452120"/>
                    <a:pt x="20320" y="435610"/>
                    <a:pt x="11430" y="422910"/>
                  </a:cubicBezTo>
                  <a:cubicBezTo>
                    <a:pt x="3810" y="411480"/>
                    <a:pt x="0" y="400050"/>
                    <a:pt x="1270" y="387350"/>
                  </a:cubicBezTo>
                  <a:cubicBezTo>
                    <a:pt x="2540" y="368300"/>
                    <a:pt x="8890" y="344170"/>
                    <a:pt x="31750" y="321310"/>
                  </a:cubicBezTo>
                  <a:cubicBezTo>
                    <a:pt x="90170" y="266700"/>
                    <a:pt x="349250" y="184150"/>
                    <a:pt x="449580" y="149860"/>
                  </a:cubicBezTo>
                  <a:cubicBezTo>
                    <a:pt x="502920" y="130810"/>
                    <a:pt x="516890" y="123190"/>
                    <a:pt x="575310" y="114300"/>
                  </a:cubicBezTo>
                  <a:cubicBezTo>
                    <a:pt x="698500" y="95250"/>
                    <a:pt x="977900" y="106680"/>
                    <a:pt x="1164590" y="90170"/>
                  </a:cubicBezTo>
                  <a:cubicBezTo>
                    <a:pt x="1333500" y="76200"/>
                    <a:pt x="1501140" y="43180"/>
                    <a:pt x="1649730" y="27940"/>
                  </a:cubicBezTo>
                  <a:cubicBezTo>
                    <a:pt x="1774190" y="15240"/>
                    <a:pt x="1864360" y="6350"/>
                    <a:pt x="1993900" y="3810"/>
                  </a:cubicBezTo>
                  <a:cubicBezTo>
                    <a:pt x="2161540" y="0"/>
                    <a:pt x="2395220" y="3810"/>
                    <a:pt x="2573020" y="22860"/>
                  </a:cubicBezTo>
                  <a:cubicBezTo>
                    <a:pt x="2726690" y="39370"/>
                    <a:pt x="2860040" y="68580"/>
                    <a:pt x="3002280" y="99060"/>
                  </a:cubicBezTo>
                  <a:cubicBezTo>
                    <a:pt x="3144520" y="129540"/>
                    <a:pt x="3368040" y="168910"/>
                    <a:pt x="3427730" y="204470"/>
                  </a:cubicBezTo>
                  <a:cubicBezTo>
                    <a:pt x="3448050" y="217170"/>
                    <a:pt x="3455670" y="227330"/>
                    <a:pt x="3460750" y="242570"/>
                  </a:cubicBezTo>
                  <a:cubicBezTo>
                    <a:pt x="3467100" y="256540"/>
                    <a:pt x="3467100" y="276860"/>
                    <a:pt x="3460750" y="292100"/>
                  </a:cubicBezTo>
                  <a:cubicBezTo>
                    <a:pt x="3455670" y="306070"/>
                    <a:pt x="3441700" y="321310"/>
                    <a:pt x="3429000" y="328930"/>
                  </a:cubicBezTo>
                  <a:cubicBezTo>
                    <a:pt x="3415030" y="336550"/>
                    <a:pt x="3379470" y="335280"/>
                    <a:pt x="3379470" y="335280"/>
                  </a:cubicBezTo>
                </a:path>
              </a:pathLst>
            </a:custGeom>
            <a:solidFill>
              <a:srgbClr val="FFFFFF"/>
            </a:solidFill>
            <a:ln cap="sq">
              <a:noFill/>
              <a:prstDash val="solid"/>
              <a:miter/>
            </a:ln>
          </p:spPr>
        </p:sp>
      </p:grpSp>
      <p:grpSp>
        <p:nvGrpSpPr>
          <p:cNvPr name="Group 75" id="75"/>
          <p:cNvGrpSpPr/>
          <p:nvPr/>
        </p:nvGrpSpPr>
        <p:grpSpPr>
          <a:xfrm rot="0">
            <a:off x="7468553" y="4749165"/>
            <a:ext cx="1968817" cy="791528"/>
            <a:chOff x="0" y="0"/>
            <a:chExt cx="2625090" cy="1055370"/>
          </a:xfrm>
        </p:grpSpPr>
        <p:sp>
          <p:nvSpPr>
            <p:cNvPr name="Freeform 76" id="76"/>
            <p:cNvSpPr/>
            <p:nvPr/>
          </p:nvSpPr>
          <p:spPr>
            <a:xfrm flipH="false" flipV="false" rot="0">
              <a:off x="49530" y="50800"/>
              <a:ext cx="2526030" cy="955040"/>
            </a:xfrm>
            <a:custGeom>
              <a:avLst/>
              <a:gdLst/>
              <a:ahLst/>
              <a:cxnLst/>
              <a:rect r="r" b="b" t="t" l="l"/>
              <a:pathLst>
                <a:path h="955040" w="2526030">
                  <a:moveTo>
                    <a:pt x="307340" y="647700"/>
                  </a:moveTo>
                  <a:cubicBezTo>
                    <a:pt x="991870" y="288290"/>
                    <a:pt x="1164590" y="172720"/>
                    <a:pt x="1297940" y="109220"/>
                  </a:cubicBezTo>
                  <a:cubicBezTo>
                    <a:pt x="1391920" y="66040"/>
                    <a:pt x="1475740" y="33020"/>
                    <a:pt x="1546860" y="15240"/>
                  </a:cubicBezTo>
                  <a:cubicBezTo>
                    <a:pt x="1597660" y="3810"/>
                    <a:pt x="1637030" y="1270"/>
                    <a:pt x="1682750" y="0"/>
                  </a:cubicBezTo>
                  <a:cubicBezTo>
                    <a:pt x="1728470" y="0"/>
                    <a:pt x="1758950" y="3810"/>
                    <a:pt x="1822450" y="10160"/>
                  </a:cubicBezTo>
                  <a:cubicBezTo>
                    <a:pt x="1958340" y="25400"/>
                    <a:pt x="2377440" y="64770"/>
                    <a:pt x="2466340" y="99060"/>
                  </a:cubicBezTo>
                  <a:cubicBezTo>
                    <a:pt x="2491740" y="107950"/>
                    <a:pt x="2501900" y="116840"/>
                    <a:pt x="2510790" y="129540"/>
                  </a:cubicBezTo>
                  <a:cubicBezTo>
                    <a:pt x="2519680" y="139700"/>
                    <a:pt x="2523490" y="151130"/>
                    <a:pt x="2524760" y="163830"/>
                  </a:cubicBezTo>
                  <a:cubicBezTo>
                    <a:pt x="2526030" y="175260"/>
                    <a:pt x="2526030" y="187960"/>
                    <a:pt x="2520950" y="200660"/>
                  </a:cubicBezTo>
                  <a:cubicBezTo>
                    <a:pt x="2514600" y="214630"/>
                    <a:pt x="2508250" y="229870"/>
                    <a:pt x="2485390" y="241300"/>
                  </a:cubicBezTo>
                  <a:cubicBezTo>
                    <a:pt x="2400300" y="283210"/>
                    <a:pt x="1967230" y="262890"/>
                    <a:pt x="1784350" y="279400"/>
                  </a:cubicBezTo>
                  <a:cubicBezTo>
                    <a:pt x="1664970" y="290830"/>
                    <a:pt x="1587500" y="300990"/>
                    <a:pt x="1489710" y="317500"/>
                  </a:cubicBezTo>
                  <a:cubicBezTo>
                    <a:pt x="1391920" y="332740"/>
                    <a:pt x="1291590" y="350520"/>
                    <a:pt x="1200150" y="373380"/>
                  </a:cubicBezTo>
                  <a:cubicBezTo>
                    <a:pt x="1113790" y="396240"/>
                    <a:pt x="1029970" y="424180"/>
                    <a:pt x="951230" y="453390"/>
                  </a:cubicBezTo>
                  <a:cubicBezTo>
                    <a:pt x="877570" y="480060"/>
                    <a:pt x="816610" y="504190"/>
                    <a:pt x="740410" y="539750"/>
                  </a:cubicBezTo>
                  <a:cubicBezTo>
                    <a:pt x="647700" y="582930"/>
                    <a:pt x="519430" y="646430"/>
                    <a:pt x="435610" y="697230"/>
                  </a:cubicBezTo>
                  <a:cubicBezTo>
                    <a:pt x="374650" y="735330"/>
                    <a:pt x="281940" y="808990"/>
                    <a:pt x="280670" y="807720"/>
                  </a:cubicBezTo>
                  <a:cubicBezTo>
                    <a:pt x="279400" y="806450"/>
                    <a:pt x="347980" y="748030"/>
                    <a:pt x="393700" y="717550"/>
                  </a:cubicBezTo>
                  <a:cubicBezTo>
                    <a:pt x="454660" y="675640"/>
                    <a:pt x="532130" y="643890"/>
                    <a:pt x="619760" y="588010"/>
                  </a:cubicBezTo>
                  <a:cubicBezTo>
                    <a:pt x="749300" y="505460"/>
                    <a:pt x="957580" y="340360"/>
                    <a:pt x="1089660" y="259080"/>
                  </a:cubicBezTo>
                  <a:cubicBezTo>
                    <a:pt x="1178560" y="204470"/>
                    <a:pt x="1266190" y="128270"/>
                    <a:pt x="1323340" y="134620"/>
                  </a:cubicBezTo>
                  <a:cubicBezTo>
                    <a:pt x="1360170" y="138430"/>
                    <a:pt x="1400810" y="173990"/>
                    <a:pt x="1407160" y="204470"/>
                  </a:cubicBezTo>
                  <a:cubicBezTo>
                    <a:pt x="1416050" y="238760"/>
                    <a:pt x="1374140" y="295910"/>
                    <a:pt x="1348740" y="334010"/>
                  </a:cubicBezTo>
                  <a:cubicBezTo>
                    <a:pt x="1323340" y="370840"/>
                    <a:pt x="1294130" y="394970"/>
                    <a:pt x="1256030" y="430530"/>
                  </a:cubicBezTo>
                  <a:cubicBezTo>
                    <a:pt x="1203960" y="480060"/>
                    <a:pt x="1047750" y="570230"/>
                    <a:pt x="1055370" y="595630"/>
                  </a:cubicBezTo>
                  <a:cubicBezTo>
                    <a:pt x="1061720" y="613410"/>
                    <a:pt x="1139190" y="607060"/>
                    <a:pt x="1177290" y="607060"/>
                  </a:cubicBezTo>
                  <a:cubicBezTo>
                    <a:pt x="1210310" y="605790"/>
                    <a:pt x="1258570" y="581660"/>
                    <a:pt x="1271270" y="595630"/>
                  </a:cubicBezTo>
                  <a:cubicBezTo>
                    <a:pt x="1285240" y="609600"/>
                    <a:pt x="1280160" y="670560"/>
                    <a:pt x="1261110" y="685800"/>
                  </a:cubicBezTo>
                  <a:cubicBezTo>
                    <a:pt x="1238250" y="703580"/>
                    <a:pt x="1168400" y="666750"/>
                    <a:pt x="1115060" y="664210"/>
                  </a:cubicBezTo>
                  <a:cubicBezTo>
                    <a:pt x="1054100" y="661670"/>
                    <a:pt x="982980" y="665480"/>
                    <a:pt x="913130" y="674370"/>
                  </a:cubicBezTo>
                  <a:cubicBezTo>
                    <a:pt x="833120" y="683260"/>
                    <a:pt x="754380" y="697230"/>
                    <a:pt x="661670" y="721360"/>
                  </a:cubicBezTo>
                  <a:cubicBezTo>
                    <a:pt x="543560" y="753110"/>
                    <a:pt x="370840" y="815340"/>
                    <a:pt x="262890" y="859790"/>
                  </a:cubicBezTo>
                  <a:cubicBezTo>
                    <a:pt x="184150" y="891540"/>
                    <a:pt x="102870" y="949960"/>
                    <a:pt x="66040" y="953770"/>
                  </a:cubicBezTo>
                  <a:cubicBezTo>
                    <a:pt x="52070" y="955040"/>
                    <a:pt x="45720" y="951230"/>
                    <a:pt x="35560" y="946150"/>
                  </a:cubicBezTo>
                  <a:cubicBezTo>
                    <a:pt x="24130" y="939800"/>
                    <a:pt x="11430" y="923290"/>
                    <a:pt x="5080" y="911860"/>
                  </a:cubicBezTo>
                  <a:cubicBezTo>
                    <a:pt x="1270" y="901700"/>
                    <a:pt x="0" y="891540"/>
                    <a:pt x="1270" y="881380"/>
                  </a:cubicBezTo>
                  <a:cubicBezTo>
                    <a:pt x="3810" y="867410"/>
                    <a:pt x="7620" y="857250"/>
                    <a:pt x="22860" y="840740"/>
                  </a:cubicBezTo>
                  <a:cubicBezTo>
                    <a:pt x="76200" y="781050"/>
                    <a:pt x="340360" y="638810"/>
                    <a:pt x="471170" y="537210"/>
                  </a:cubicBezTo>
                  <a:cubicBezTo>
                    <a:pt x="582930" y="450850"/>
                    <a:pt x="706120" y="304800"/>
                    <a:pt x="765810" y="278130"/>
                  </a:cubicBezTo>
                  <a:cubicBezTo>
                    <a:pt x="786130" y="267970"/>
                    <a:pt x="797560" y="267970"/>
                    <a:pt x="811530" y="271780"/>
                  </a:cubicBezTo>
                  <a:cubicBezTo>
                    <a:pt x="826770" y="274320"/>
                    <a:pt x="843280" y="287020"/>
                    <a:pt x="850900" y="297180"/>
                  </a:cubicBezTo>
                  <a:cubicBezTo>
                    <a:pt x="858520" y="306070"/>
                    <a:pt x="862330" y="316230"/>
                    <a:pt x="863600" y="326390"/>
                  </a:cubicBezTo>
                  <a:cubicBezTo>
                    <a:pt x="864870" y="340360"/>
                    <a:pt x="863600" y="353060"/>
                    <a:pt x="852170" y="373380"/>
                  </a:cubicBezTo>
                  <a:cubicBezTo>
                    <a:pt x="819150" y="434340"/>
                    <a:pt x="599440" y="643890"/>
                    <a:pt x="543560" y="685800"/>
                  </a:cubicBezTo>
                  <a:cubicBezTo>
                    <a:pt x="525780" y="698500"/>
                    <a:pt x="518160" y="703580"/>
                    <a:pt x="504190" y="706120"/>
                  </a:cubicBezTo>
                  <a:cubicBezTo>
                    <a:pt x="490220" y="708660"/>
                    <a:pt x="473710" y="706120"/>
                    <a:pt x="461010" y="698500"/>
                  </a:cubicBezTo>
                  <a:cubicBezTo>
                    <a:pt x="445770" y="689610"/>
                    <a:pt x="427990" y="662940"/>
                    <a:pt x="424180" y="645160"/>
                  </a:cubicBezTo>
                  <a:cubicBezTo>
                    <a:pt x="421640" y="631190"/>
                    <a:pt x="425450" y="614680"/>
                    <a:pt x="434340" y="601980"/>
                  </a:cubicBezTo>
                  <a:cubicBezTo>
                    <a:pt x="444500" y="588010"/>
                    <a:pt x="471170" y="571500"/>
                    <a:pt x="488950" y="568960"/>
                  </a:cubicBezTo>
                  <a:cubicBezTo>
                    <a:pt x="504190" y="567690"/>
                    <a:pt x="520700" y="571500"/>
                    <a:pt x="532130" y="581660"/>
                  </a:cubicBezTo>
                  <a:cubicBezTo>
                    <a:pt x="546100" y="591820"/>
                    <a:pt x="560070" y="619760"/>
                    <a:pt x="561340" y="637540"/>
                  </a:cubicBezTo>
                  <a:cubicBezTo>
                    <a:pt x="562610" y="652780"/>
                    <a:pt x="556260" y="669290"/>
                    <a:pt x="547370" y="679450"/>
                  </a:cubicBezTo>
                  <a:cubicBezTo>
                    <a:pt x="539750" y="690880"/>
                    <a:pt x="524510" y="701040"/>
                    <a:pt x="511810" y="704850"/>
                  </a:cubicBezTo>
                  <a:cubicBezTo>
                    <a:pt x="497840" y="707390"/>
                    <a:pt x="481330" y="708660"/>
                    <a:pt x="467360" y="702310"/>
                  </a:cubicBezTo>
                  <a:cubicBezTo>
                    <a:pt x="452120" y="693420"/>
                    <a:pt x="430530" y="669290"/>
                    <a:pt x="425450" y="652780"/>
                  </a:cubicBezTo>
                  <a:cubicBezTo>
                    <a:pt x="421640" y="638810"/>
                    <a:pt x="421640" y="627380"/>
                    <a:pt x="430530" y="609600"/>
                  </a:cubicBezTo>
                  <a:cubicBezTo>
                    <a:pt x="453390" y="560070"/>
                    <a:pt x="582930" y="441960"/>
                    <a:pt x="647700" y="382270"/>
                  </a:cubicBezTo>
                  <a:cubicBezTo>
                    <a:pt x="695960" y="336550"/>
                    <a:pt x="745490" y="281940"/>
                    <a:pt x="779780" y="271780"/>
                  </a:cubicBezTo>
                  <a:cubicBezTo>
                    <a:pt x="798830" y="266700"/>
                    <a:pt x="814070" y="270510"/>
                    <a:pt x="826770" y="276860"/>
                  </a:cubicBezTo>
                  <a:cubicBezTo>
                    <a:pt x="840740" y="283210"/>
                    <a:pt x="853440" y="297180"/>
                    <a:pt x="858520" y="311150"/>
                  </a:cubicBezTo>
                  <a:cubicBezTo>
                    <a:pt x="864870" y="325120"/>
                    <a:pt x="863600" y="345440"/>
                    <a:pt x="859790" y="358140"/>
                  </a:cubicBezTo>
                  <a:cubicBezTo>
                    <a:pt x="857250" y="369570"/>
                    <a:pt x="853440" y="372110"/>
                    <a:pt x="842010" y="384810"/>
                  </a:cubicBezTo>
                  <a:cubicBezTo>
                    <a:pt x="795020" y="438150"/>
                    <a:pt x="541020" y="642620"/>
                    <a:pt x="405130" y="741680"/>
                  </a:cubicBezTo>
                  <a:cubicBezTo>
                    <a:pt x="295910" y="822960"/>
                    <a:pt x="154940" y="924560"/>
                    <a:pt x="96520" y="946150"/>
                  </a:cubicBezTo>
                  <a:cubicBezTo>
                    <a:pt x="74930" y="953770"/>
                    <a:pt x="64770" y="955040"/>
                    <a:pt x="50800" y="951230"/>
                  </a:cubicBezTo>
                  <a:cubicBezTo>
                    <a:pt x="36830" y="948690"/>
                    <a:pt x="20320" y="938530"/>
                    <a:pt x="12700" y="925830"/>
                  </a:cubicBezTo>
                  <a:cubicBezTo>
                    <a:pt x="3810" y="910590"/>
                    <a:pt x="1270" y="881380"/>
                    <a:pt x="5080" y="866140"/>
                  </a:cubicBezTo>
                  <a:cubicBezTo>
                    <a:pt x="8890" y="854710"/>
                    <a:pt x="13970" y="848360"/>
                    <a:pt x="22860" y="840740"/>
                  </a:cubicBezTo>
                  <a:cubicBezTo>
                    <a:pt x="39370" y="825500"/>
                    <a:pt x="67310" y="815340"/>
                    <a:pt x="102870" y="797560"/>
                  </a:cubicBezTo>
                  <a:cubicBezTo>
                    <a:pt x="170180" y="765810"/>
                    <a:pt x="303530" y="708660"/>
                    <a:pt x="397510" y="673100"/>
                  </a:cubicBezTo>
                  <a:cubicBezTo>
                    <a:pt x="480060" y="642620"/>
                    <a:pt x="553720" y="615950"/>
                    <a:pt x="636270" y="593090"/>
                  </a:cubicBezTo>
                  <a:cubicBezTo>
                    <a:pt x="722630" y="570230"/>
                    <a:pt x="817880" y="549910"/>
                    <a:pt x="904240" y="538480"/>
                  </a:cubicBezTo>
                  <a:cubicBezTo>
                    <a:pt x="984250" y="527050"/>
                    <a:pt x="1065530" y="518160"/>
                    <a:pt x="1136650" y="521970"/>
                  </a:cubicBezTo>
                  <a:cubicBezTo>
                    <a:pt x="1196340" y="524510"/>
                    <a:pt x="1261110" y="529590"/>
                    <a:pt x="1300480" y="548640"/>
                  </a:cubicBezTo>
                  <a:cubicBezTo>
                    <a:pt x="1327150" y="561340"/>
                    <a:pt x="1348740" y="577850"/>
                    <a:pt x="1357630" y="601980"/>
                  </a:cubicBezTo>
                  <a:cubicBezTo>
                    <a:pt x="1369060" y="629920"/>
                    <a:pt x="1366520" y="688340"/>
                    <a:pt x="1347470" y="712470"/>
                  </a:cubicBezTo>
                  <a:cubicBezTo>
                    <a:pt x="1328420" y="735330"/>
                    <a:pt x="1285240" y="740410"/>
                    <a:pt x="1243330" y="746760"/>
                  </a:cubicBezTo>
                  <a:cubicBezTo>
                    <a:pt x="1183640" y="755650"/>
                    <a:pt x="1079500" y="763270"/>
                    <a:pt x="1018540" y="744220"/>
                  </a:cubicBezTo>
                  <a:cubicBezTo>
                    <a:pt x="969010" y="728980"/>
                    <a:pt x="911860" y="695960"/>
                    <a:pt x="896620" y="660400"/>
                  </a:cubicBezTo>
                  <a:cubicBezTo>
                    <a:pt x="883920" y="631190"/>
                    <a:pt x="891540" y="593090"/>
                    <a:pt x="911860" y="556260"/>
                  </a:cubicBezTo>
                  <a:cubicBezTo>
                    <a:pt x="946150" y="490220"/>
                    <a:pt x="1092200" y="405130"/>
                    <a:pt x="1159510" y="339090"/>
                  </a:cubicBezTo>
                  <a:cubicBezTo>
                    <a:pt x="1212850" y="288290"/>
                    <a:pt x="1256030" y="195580"/>
                    <a:pt x="1290320" y="195580"/>
                  </a:cubicBezTo>
                  <a:cubicBezTo>
                    <a:pt x="1313180" y="195580"/>
                    <a:pt x="1351280" y="234950"/>
                    <a:pt x="1347470" y="256540"/>
                  </a:cubicBezTo>
                  <a:cubicBezTo>
                    <a:pt x="1342390" y="289560"/>
                    <a:pt x="1236980" y="309880"/>
                    <a:pt x="1158240" y="358140"/>
                  </a:cubicBezTo>
                  <a:cubicBezTo>
                    <a:pt x="1013460" y="448310"/>
                    <a:pt x="716280" y="690880"/>
                    <a:pt x="562610" y="781050"/>
                  </a:cubicBezTo>
                  <a:cubicBezTo>
                    <a:pt x="473710" y="834390"/>
                    <a:pt x="400050" y="868680"/>
                    <a:pt x="341630" y="887730"/>
                  </a:cubicBezTo>
                  <a:cubicBezTo>
                    <a:pt x="303530" y="899160"/>
                    <a:pt x="275590" y="913130"/>
                    <a:pt x="246380" y="904240"/>
                  </a:cubicBezTo>
                  <a:cubicBezTo>
                    <a:pt x="210820" y="895350"/>
                    <a:pt x="151130" y="850900"/>
                    <a:pt x="144780" y="816610"/>
                  </a:cubicBezTo>
                  <a:cubicBezTo>
                    <a:pt x="139700" y="783590"/>
                    <a:pt x="171450" y="742950"/>
                    <a:pt x="207010" y="706120"/>
                  </a:cubicBezTo>
                  <a:cubicBezTo>
                    <a:pt x="266700" y="643890"/>
                    <a:pt x="422910" y="567690"/>
                    <a:pt x="513080" y="518160"/>
                  </a:cubicBezTo>
                  <a:cubicBezTo>
                    <a:pt x="580390" y="481330"/>
                    <a:pt x="631190" y="458470"/>
                    <a:pt x="694690" y="429260"/>
                  </a:cubicBezTo>
                  <a:cubicBezTo>
                    <a:pt x="764540" y="397510"/>
                    <a:pt x="836930" y="365760"/>
                    <a:pt x="914400" y="337820"/>
                  </a:cubicBezTo>
                  <a:cubicBezTo>
                    <a:pt x="996950" y="307340"/>
                    <a:pt x="1084580" y="276860"/>
                    <a:pt x="1176020" y="252730"/>
                  </a:cubicBezTo>
                  <a:cubicBezTo>
                    <a:pt x="1271270" y="227330"/>
                    <a:pt x="1372870" y="208280"/>
                    <a:pt x="1473200" y="190500"/>
                  </a:cubicBezTo>
                  <a:cubicBezTo>
                    <a:pt x="1572260" y="173990"/>
                    <a:pt x="1653540" y="161290"/>
                    <a:pt x="1774190" y="147320"/>
                  </a:cubicBezTo>
                  <a:cubicBezTo>
                    <a:pt x="1957070" y="128270"/>
                    <a:pt x="2373630" y="73660"/>
                    <a:pt x="2466340" y="99060"/>
                  </a:cubicBezTo>
                  <a:cubicBezTo>
                    <a:pt x="2491740" y="105410"/>
                    <a:pt x="2501900" y="116840"/>
                    <a:pt x="2510790" y="129540"/>
                  </a:cubicBezTo>
                  <a:cubicBezTo>
                    <a:pt x="2519680" y="139700"/>
                    <a:pt x="2523490" y="151130"/>
                    <a:pt x="2524760" y="163830"/>
                  </a:cubicBezTo>
                  <a:cubicBezTo>
                    <a:pt x="2526030" y="175260"/>
                    <a:pt x="2526030" y="187960"/>
                    <a:pt x="2520950" y="200660"/>
                  </a:cubicBezTo>
                  <a:cubicBezTo>
                    <a:pt x="2514600" y="214630"/>
                    <a:pt x="2500630" y="233680"/>
                    <a:pt x="2485390" y="241300"/>
                  </a:cubicBezTo>
                  <a:cubicBezTo>
                    <a:pt x="2470150" y="250190"/>
                    <a:pt x="2458720" y="248920"/>
                    <a:pt x="2430780" y="248920"/>
                  </a:cubicBezTo>
                  <a:cubicBezTo>
                    <a:pt x="2330450" y="247650"/>
                    <a:pt x="1874520" y="156210"/>
                    <a:pt x="1743710" y="144780"/>
                  </a:cubicBezTo>
                  <a:cubicBezTo>
                    <a:pt x="1692910" y="139700"/>
                    <a:pt x="1672590" y="138430"/>
                    <a:pt x="1635760" y="140970"/>
                  </a:cubicBezTo>
                  <a:cubicBezTo>
                    <a:pt x="1596390" y="143510"/>
                    <a:pt x="1562100" y="147320"/>
                    <a:pt x="1515110" y="160020"/>
                  </a:cubicBezTo>
                  <a:cubicBezTo>
                    <a:pt x="1446530" y="180340"/>
                    <a:pt x="1371600" y="214630"/>
                    <a:pt x="1264920" y="269240"/>
                  </a:cubicBezTo>
                  <a:cubicBezTo>
                    <a:pt x="1055370" y="373380"/>
                    <a:pt x="481330" y="756920"/>
                    <a:pt x="361950" y="782320"/>
                  </a:cubicBezTo>
                  <a:cubicBezTo>
                    <a:pt x="335280" y="788670"/>
                    <a:pt x="325120" y="784860"/>
                    <a:pt x="309880" y="777240"/>
                  </a:cubicBezTo>
                  <a:cubicBezTo>
                    <a:pt x="295910" y="770890"/>
                    <a:pt x="280670" y="754380"/>
                    <a:pt x="274320" y="739140"/>
                  </a:cubicBezTo>
                  <a:cubicBezTo>
                    <a:pt x="267970" y="723900"/>
                    <a:pt x="267970" y="702310"/>
                    <a:pt x="273050" y="687070"/>
                  </a:cubicBezTo>
                  <a:cubicBezTo>
                    <a:pt x="278130" y="671830"/>
                    <a:pt x="307340" y="647700"/>
                    <a:pt x="307340" y="647700"/>
                  </a:cubicBezTo>
                </a:path>
              </a:pathLst>
            </a:custGeom>
            <a:solidFill>
              <a:srgbClr val="FFFFFF"/>
            </a:solidFill>
            <a:ln cap="sq">
              <a:noFill/>
              <a:prstDash val="solid"/>
              <a:miter/>
            </a:ln>
          </p:spPr>
        </p:sp>
      </p:grpSp>
      <p:grpSp>
        <p:nvGrpSpPr>
          <p:cNvPr name="Group 77" id="77"/>
          <p:cNvGrpSpPr/>
          <p:nvPr/>
        </p:nvGrpSpPr>
        <p:grpSpPr>
          <a:xfrm rot="0">
            <a:off x="7675245" y="4831080"/>
            <a:ext cx="706755" cy="907732"/>
            <a:chOff x="0" y="0"/>
            <a:chExt cx="942340" cy="1210310"/>
          </a:xfrm>
        </p:grpSpPr>
        <p:sp>
          <p:nvSpPr>
            <p:cNvPr name="Freeform 78" id="78"/>
            <p:cNvSpPr/>
            <p:nvPr/>
          </p:nvSpPr>
          <p:spPr>
            <a:xfrm flipH="false" flipV="false" rot="0">
              <a:off x="50800" y="48260"/>
              <a:ext cx="843280" cy="1112520"/>
            </a:xfrm>
            <a:custGeom>
              <a:avLst/>
              <a:gdLst/>
              <a:ahLst/>
              <a:cxnLst/>
              <a:rect r="r" b="b" t="t" l="l"/>
              <a:pathLst>
                <a:path h="1112520" w="843280">
                  <a:moveTo>
                    <a:pt x="29210" y="666750"/>
                  </a:moveTo>
                  <a:cubicBezTo>
                    <a:pt x="504190" y="279400"/>
                    <a:pt x="647700" y="67310"/>
                    <a:pt x="721360" y="21590"/>
                  </a:cubicBezTo>
                  <a:cubicBezTo>
                    <a:pt x="748030" y="5080"/>
                    <a:pt x="767080" y="0"/>
                    <a:pt x="786130" y="2540"/>
                  </a:cubicBezTo>
                  <a:cubicBezTo>
                    <a:pt x="801370" y="3810"/>
                    <a:pt x="817880" y="16510"/>
                    <a:pt x="826770" y="26670"/>
                  </a:cubicBezTo>
                  <a:cubicBezTo>
                    <a:pt x="834390" y="34290"/>
                    <a:pt x="839470" y="45720"/>
                    <a:pt x="840740" y="55880"/>
                  </a:cubicBezTo>
                  <a:cubicBezTo>
                    <a:pt x="843280" y="66040"/>
                    <a:pt x="843280" y="74930"/>
                    <a:pt x="839470" y="87630"/>
                  </a:cubicBezTo>
                  <a:cubicBezTo>
                    <a:pt x="831850" y="114300"/>
                    <a:pt x="808990" y="157480"/>
                    <a:pt x="781050" y="199390"/>
                  </a:cubicBezTo>
                  <a:cubicBezTo>
                    <a:pt x="741680" y="264160"/>
                    <a:pt x="668020" y="359410"/>
                    <a:pt x="608330" y="429260"/>
                  </a:cubicBezTo>
                  <a:cubicBezTo>
                    <a:pt x="553720" y="494030"/>
                    <a:pt x="488950" y="567690"/>
                    <a:pt x="439420" y="609600"/>
                  </a:cubicBezTo>
                  <a:cubicBezTo>
                    <a:pt x="406400" y="636270"/>
                    <a:pt x="377190" y="661670"/>
                    <a:pt x="349250" y="665480"/>
                  </a:cubicBezTo>
                  <a:cubicBezTo>
                    <a:pt x="327660" y="669290"/>
                    <a:pt x="300990" y="657860"/>
                    <a:pt x="288290" y="647700"/>
                  </a:cubicBezTo>
                  <a:cubicBezTo>
                    <a:pt x="279400" y="641350"/>
                    <a:pt x="274320" y="631190"/>
                    <a:pt x="271780" y="621030"/>
                  </a:cubicBezTo>
                  <a:cubicBezTo>
                    <a:pt x="267970" y="607060"/>
                    <a:pt x="269240" y="593090"/>
                    <a:pt x="273050" y="572770"/>
                  </a:cubicBezTo>
                  <a:cubicBezTo>
                    <a:pt x="283210" y="533400"/>
                    <a:pt x="316230" y="464820"/>
                    <a:pt x="350520" y="403860"/>
                  </a:cubicBezTo>
                  <a:cubicBezTo>
                    <a:pt x="394970" y="321310"/>
                    <a:pt x="486410" y="171450"/>
                    <a:pt x="527050" y="129540"/>
                  </a:cubicBezTo>
                  <a:cubicBezTo>
                    <a:pt x="543560" y="113030"/>
                    <a:pt x="553720" y="105410"/>
                    <a:pt x="567690" y="102870"/>
                  </a:cubicBezTo>
                  <a:cubicBezTo>
                    <a:pt x="582930" y="99060"/>
                    <a:pt x="603250" y="101600"/>
                    <a:pt x="617220" y="109220"/>
                  </a:cubicBezTo>
                  <a:cubicBezTo>
                    <a:pt x="629920" y="116840"/>
                    <a:pt x="643890" y="132080"/>
                    <a:pt x="648970" y="146050"/>
                  </a:cubicBezTo>
                  <a:cubicBezTo>
                    <a:pt x="654050" y="161290"/>
                    <a:pt x="652780" y="172720"/>
                    <a:pt x="647700" y="195580"/>
                  </a:cubicBezTo>
                  <a:cubicBezTo>
                    <a:pt x="632460" y="254000"/>
                    <a:pt x="543560" y="401320"/>
                    <a:pt x="490220" y="495300"/>
                  </a:cubicBezTo>
                  <a:cubicBezTo>
                    <a:pt x="441960" y="581660"/>
                    <a:pt x="383540" y="685800"/>
                    <a:pt x="345440" y="736600"/>
                  </a:cubicBezTo>
                  <a:cubicBezTo>
                    <a:pt x="325120" y="763270"/>
                    <a:pt x="297180" y="773430"/>
                    <a:pt x="293370" y="792480"/>
                  </a:cubicBezTo>
                  <a:cubicBezTo>
                    <a:pt x="288290" y="807720"/>
                    <a:pt x="307340" y="826770"/>
                    <a:pt x="304800" y="839470"/>
                  </a:cubicBezTo>
                  <a:cubicBezTo>
                    <a:pt x="302260" y="849630"/>
                    <a:pt x="293370" y="858520"/>
                    <a:pt x="284480" y="864870"/>
                  </a:cubicBezTo>
                  <a:cubicBezTo>
                    <a:pt x="273050" y="872490"/>
                    <a:pt x="254000" y="881380"/>
                    <a:pt x="238760" y="878840"/>
                  </a:cubicBezTo>
                  <a:cubicBezTo>
                    <a:pt x="220980" y="877570"/>
                    <a:pt x="194310" y="862330"/>
                    <a:pt x="185420" y="847090"/>
                  </a:cubicBezTo>
                  <a:cubicBezTo>
                    <a:pt x="175260" y="830580"/>
                    <a:pt x="172720" y="807720"/>
                    <a:pt x="181610" y="783590"/>
                  </a:cubicBezTo>
                  <a:cubicBezTo>
                    <a:pt x="199390" y="735330"/>
                    <a:pt x="308610" y="657860"/>
                    <a:pt x="358140" y="596900"/>
                  </a:cubicBezTo>
                  <a:cubicBezTo>
                    <a:pt x="401320" y="544830"/>
                    <a:pt x="430530" y="501650"/>
                    <a:pt x="468630" y="443230"/>
                  </a:cubicBezTo>
                  <a:cubicBezTo>
                    <a:pt x="516890" y="368300"/>
                    <a:pt x="591820" y="245110"/>
                    <a:pt x="622300" y="181610"/>
                  </a:cubicBezTo>
                  <a:cubicBezTo>
                    <a:pt x="638810" y="147320"/>
                    <a:pt x="640080" y="116840"/>
                    <a:pt x="655320" y="100330"/>
                  </a:cubicBezTo>
                  <a:cubicBezTo>
                    <a:pt x="666750" y="87630"/>
                    <a:pt x="681990" y="80010"/>
                    <a:pt x="695960" y="78740"/>
                  </a:cubicBezTo>
                  <a:cubicBezTo>
                    <a:pt x="709930" y="77470"/>
                    <a:pt x="727710" y="81280"/>
                    <a:pt x="740410" y="90170"/>
                  </a:cubicBezTo>
                  <a:cubicBezTo>
                    <a:pt x="751840" y="97790"/>
                    <a:pt x="762000" y="113030"/>
                    <a:pt x="765810" y="127000"/>
                  </a:cubicBezTo>
                  <a:cubicBezTo>
                    <a:pt x="769620" y="140970"/>
                    <a:pt x="769620" y="152400"/>
                    <a:pt x="760730" y="172720"/>
                  </a:cubicBezTo>
                  <a:cubicBezTo>
                    <a:pt x="727710" y="245110"/>
                    <a:pt x="490220" y="467360"/>
                    <a:pt x="393700" y="595630"/>
                  </a:cubicBezTo>
                  <a:cubicBezTo>
                    <a:pt x="321310" y="690880"/>
                    <a:pt x="262890" y="825500"/>
                    <a:pt x="219710" y="861060"/>
                  </a:cubicBezTo>
                  <a:cubicBezTo>
                    <a:pt x="203200" y="873760"/>
                    <a:pt x="191770" y="877570"/>
                    <a:pt x="177800" y="877570"/>
                  </a:cubicBezTo>
                  <a:cubicBezTo>
                    <a:pt x="163830" y="878840"/>
                    <a:pt x="146050" y="872490"/>
                    <a:pt x="135890" y="863600"/>
                  </a:cubicBezTo>
                  <a:cubicBezTo>
                    <a:pt x="124460" y="854710"/>
                    <a:pt x="115570" y="838200"/>
                    <a:pt x="114300" y="824230"/>
                  </a:cubicBezTo>
                  <a:cubicBezTo>
                    <a:pt x="111760" y="810260"/>
                    <a:pt x="114300" y="800100"/>
                    <a:pt x="123190" y="779780"/>
                  </a:cubicBezTo>
                  <a:cubicBezTo>
                    <a:pt x="152400" y="717550"/>
                    <a:pt x="304800" y="554990"/>
                    <a:pt x="387350" y="434340"/>
                  </a:cubicBezTo>
                  <a:cubicBezTo>
                    <a:pt x="471170" y="309880"/>
                    <a:pt x="576580" y="99060"/>
                    <a:pt x="623570" y="44450"/>
                  </a:cubicBezTo>
                  <a:cubicBezTo>
                    <a:pt x="637540" y="27940"/>
                    <a:pt x="643890" y="20320"/>
                    <a:pt x="657860" y="16510"/>
                  </a:cubicBezTo>
                  <a:cubicBezTo>
                    <a:pt x="670560" y="11430"/>
                    <a:pt x="689610" y="12700"/>
                    <a:pt x="702310" y="17780"/>
                  </a:cubicBezTo>
                  <a:cubicBezTo>
                    <a:pt x="715010" y="22860"/>
                    <a:pt x="728980" y="35560"/>
                    <a:pt x="734060" y="48260"/>
                  </a:cubicBezTo>
                  <a:cubicBezTo>
                    <a:pt x="740410" y="63500"/>
                    <a:pt x="741680" y="81280"/>
                    <a:pt x="732790" y="106680"/>
                  </a:cubicBezTo>
                  <a:cubicBezTo>
                    <a:pt x="709930" y="173990"/>
                    <a:pt x="575310" y="320040"/>
                    <a:pt x="496570" y="438150"/>
                  </a:cubicBezTo>
                  <a:cubicBezTo>
                    <a:pt x="410210" y="566420"/>
                    <a:pt x="307340" y="730250"/>
                    <a:pt x="240030" y="848360"/>
                  </a:cubicBezTo>
                  <a:cubicBezTo>
                    <a:pt x="190500" y="934720"/>
                    <a:pt x="149860" y="1037590"/>
                    <a:pt x="119380" y="1076960"/>
                  </a:cubicBezTo>
                  <a:cubicBezTo>
                    <a:pt x="106680" y="1092200"/>
                    <a:pt x="100330" y="1101090"/>
                    <a:pt x="87630" y="1106170"/>
                  </a:cubicBezTo>
                  <a:cubicBezTo>
                    <a:pt x="73660" y="1111250"/>
                    <a:pt x="54610" y="1109980"/>
                    <a:pt x="43180" y="1107440"/>
                  </a:cubicBezTo>
                  <a:cubicBezTo>
                    <a:pt x="33020" y="1103630"/>
                    <a:pt x="24130" y="1097280"/>
                    <a:pt x="17780" y="1090930"/>
                  </a:cubicBezTo>
                  <a:cubicBezTo>
                    <a:pt x="11430" y="1083310"/>
                    <a:pt x="6350" y="1074420"/>
                    <a:pt x="3810" y="1064260"/>
                  </a:cubicBezTo>
                  <a:cubicBezTo>
                    <a:pt x="1270" y="1051560"/>
                    <a:pt x="1270" y="1042670"/>
                    <a:pt x="8890" y="1019810"/>
                  </a:cubicBezTo>
                  <a:cubicBezTo>
                    <a:pt x="40640" y="914400"/>
                    <a:pt x="387350" y="269240"/>
                    <a:pt x="454660" y="181610"/>
                  </a:cubicBezTo>
                  <a:cubicBezTo>
                    <a:pt x="469900" y="162560"/>
                    <a:pt x="474980" y="157480"/>
                    <a:pt x="488950" y="152400"/>
                  </a:cubicBezTo>
                  <a:cubicBezTo>
                    <a:pt x="501650" y="147320"/>
                    <a:pt x="519430" y="146050"/>
                    <a:pt x="533400" y="152400"/>
                  </a:cubicBezTo>
                  <a:cubicBezTo>
                    <a:pt x="547370" y="158750"/>
                    <a:pt x="566420" y="180340"/>
                    <a:pt x="571500" y="195580"/>
                  </a:cubicBezTo>
                  <a:cubicBezTo>
                    <a:pt x="576580" y="209550"/>
                    <a:pt x="574040" y="218440"/>
                    <a:pt x="566420" y="240030"/>
                  </a:cubicBezTo>
                  <a:cubicBezTo>
                    <a:pt x="542290" y="311150"/>
                    <a:pt x="347980" y="622300"/>
                    <a:pt x="298450" y="676910"/>
                  </a:cubicBezTo>
                  <a:cubicBezTo>
                    <a:pt x="284480" y="693420"/>
                    <a:pt x="279400" y="699770"/>
                    <a:pt x="265430" y="702310"/>
                  </a:cubicBezTo>
                  <a:cubicBezTo>
                    <a:pt x="248920" y="707390"/>
                    <a:pt x="219710" y="702310"/>
                    <a:pt x="205740" y="693420"/>
                  </a:cubicBezTo>
                  <a:cubicBezTo>
                    <a:pt x="194310" y="685800"/>
                    <a:pt x="185420" y="671830"/>
                    <a:pt x="181610" y="659130"/>
                  </a:cubicBezTo>
                  <a:cubicBezTo>
                    <a:pt x="179070" y="646430"/>
                    <a:pt x="177800" y="629920"/>
                    <a:pt x="184150" y="617220"/>
                  </a:cubicBezTo>
                  <a:cubicBezTo>
                    <a:pt x="191770" y="601980"/>
                    <a:pt x="214630" y="582930"/>
                    <a:pt x="229870" y="577850"/>
                  </a:cubicBezTo>
                  <a:cubicBezTo>
                    <a:pt x="243840" y="574040"/>
                    <a:pt x="259080" y="576580"/>
                    <a:pt x="271780" y="581660"/>
                  </a:cubicBezTo>
                  <a:cubicBezTo>
                    <a:pt x="283210" y="588010"/>
                    <a:pt x="295910" y="598170"/>
                    <a:pt x="302260" y="610870"/>
                  </a:cubicBezTo>
                  <a:cubicBezTo>
                    <a:pt x="308610" y="626110"/>
                    <a:pt x="309880" y="655320"/>
                    <a:pt x="302260" y="671830"/>
                  </a:cubicBezTo>
                  <a:cubicBezTo>
                    <a:pt x="293370" y="687070"/>
                    <a:pt x="267970" y="702310"/>
                    <a:pt x="251460" y="706120"/>
                  </a:cubicBezTo>
                  <a:cubicBezTo>
                    <a:pt x="238760" y="708660"/>
                    <a:pt x="222250" y="703580"/>
                    <a:pt x="210820" y="697230"/>
                  </a:cubicBezTo>
                  <a:cubicBezTo>
                    <a:pt x="200660" y="690880"/>
                    <a:pt x="189230" y="678180"/>
                    <a:pt x="184150" y="665480"/>
                  </a:cubicBezTo>
                  <a:cubicBezTo>
                    <a:pt x="179070" y="652780"/>
                    <a:pt x="176530" y="643890"/>
                    <a:pt x="181610" y="623570"/>
                  </a:cubicBezTo>
                  <a:cubicBezTo>
                    <a:pt x="200660" y="552450"/>
                    <a:pt x="407670" y="222250"/>
                    <a:pt x="463550" y="168910"/>
                  </a:cubicBezTo>
                  <a:cubicBezTo>
                    <a:pt x="480060" y="154940"/>
                    <a:pt x="488950" y="149860"/>
                    <a:pt x="502920" y="148590"/>
                  </a:cubicBezTo>
                  <a:cubicBezTo>
                    <a:pt x="516890" y="147320"/>
                    <a:pt x="534670" y="151130"/>
                    <a:pt x="546100" y="158750"/>
                  </a:cubicBezTo>
                  <a:cubicBezTo>
                    <a:pt x="557530" y="166370"/>
                    <a:pt x="567690" y="181610"/>
                    <a:pt x="571500" y="195580"/>
                  </a:cubicBezTo>
                  <a:cubicBezTo>
                    <a:pt x="575310" y="208280"/>
                    <a:pt x="574040" y="217170"/>
                    <a:pt x="566420" y="240030"/>
                  </a:cubicBezTo>
                  <a:cubicBezTo>
                    <a:pt x="532130" y="346710"/>
                    <a:pt x="182880" y="1035050"/>
                    <a:pt x="100330" y="1098550"/>
                  </a:cubicBezTo>
                  <a:cubicBezTo>
                    <a:pt x="82550" y="1112520"/>
                    <a:pt x="69850" y="1111250"/>
                    <a:pt x="57150" y="1109980"/>
                  </a:cubicBezTo>
                  <a:cubicBezTo>
                    <a:pt x="46990" y="1109980"/>
                    <a:pt x="38100" y="1106170"/>
                    <a:pt x="29210" y="1099820"/>
                  </a:cubicBezTo>
                  <a:cubicBezTo>
                    <a:pt x="19050" y="1092200"/>
                    <a:pt x="7620" y="1076960"/>
                    <a:pt x="3810" y="1064260"/>
                  </a:cubicBezTo>
                  <a:cubicBezTo>
                    <a:pt x="0" y="1050290"/>
                    <a:pt x="1270" y="1042670"/>
                    <a:pt x="8890" y="1019810"/>
                  </a:cubicBezTo>
                  <a:cubicBezTo>
                    <a:pt x="39370" y="929640"/>
                    <a:pt x="281940" y="547370"/>
                    <a:pt x="397510" y="369570"/>
                  </a:cubicBezTo>
                  <a:cubicBezTo>
                    <a:pt x="480060" y="241300"/>
                    <a:pt x="579120" y="92710"/>
                    <a:pt x="623570" y="44450"/>
                  </a:cubicBezTo>
                  <a:cubicBezTo>
                    <a:pt x="638810" y="27940"/>
                    <a:pt x="645160" y="21590"/>
                    <a:pt x="657860" y="16510"/>
                  </a:cubicBezTo>
                  <a:cubicBezTo>
                    <a:pt x="666750" y="12700"/>
                    <a:pt x="676910" y="11430"/>
                    <a:pt x="687070" y="13970"/>
                  </a:cubicBezTo>
                  <a:cubicBezTo>
                    <a:pt x="699770" y="16510"/>
                    <a:pt x="717550" y="25400"/>
                    <a:pt x="726440" y="35560"/>
                  </a:cubicBezTo>
                  <a:cubicBezTo>
                    <a:pt x="735330" y="45720"/>
                    <a:pt x="742950" y="58420"/>
                    <a:pt x="740410" y="77470"/>
                  </a:cubicBezTo>
                  <a:cubicBezTo>
                    <a:pt x="736600" y="127000"/>
                    <a:pt x="654050" y="238760"/>
                    <a:pt x="599440" y="327660"/>
                  </a:cubicBezTo>
                  <a:cubicBezTo>
                    <a:pt x="532130" y="438150"/>
                    <a:pt x="431800" y="588010"/>
                    <a:pt x="360680" y="685800"/>
                  </a:cubicBezTo>
                  <a:cubicBezTo>
                    <a:pt x="309880" y="755650"/>
                    <a:pt x="260350" y="834390"/>
                    <a:pt x="219710" y="861060"/>
                  </a:cubicBezTo>
                  <a:cubicBezTo>
                    <a:pt x="199390" y="875030"/>
                    <a:pt x="180340" y="880110"/>
                    <a:pt x="162560" y="876300"/>
                  </a:cubicBezTo>
                  <a:cubicBezTo>
                    <a:pt x="146050" y="872490"/>
                    <a:pt x="124460" y="854710"/>
                    <a:pt x="118110" y="838200"/>
                  </a:cubicBezTo>
                  <a:cubicBezTo>
                    <a:pt x="111760" y="822960"/>
                    <a:pt x="114300" y="805180"/>
                    <a:pt x="123190" y="779780"/>
                  </a:cubicBezTo>
                  <a:cubicBezTo>
                    <a:pt x="143510" y="722630"/>
                    <a:pt x="226060" y="614680"/>
                    <a:pt x="297180" y="520700"/>
                  </a:cubicBezTo>
                  <a:cubicBezTo>
                    <a:pt x="392430" y="393700"/>
                    <a:pt x="582930" y="151130"/>
                    <a:pt x="655320" y="100330"/>
                  </a:cubicBezTo>
                  <a:cubicBezTo>
                    <a:pt x="679450" y="83820"/>
                    <a:pt x="693420" y="76200"/>
                    <a:pt x="711200" y="78740"/>
                  </a:cubicBezTo>
                  <a:cubicBezTo>
                    <a:pt x="728980" y="81280"/>
                    <a:pt x="751840" y="97790"/>
                    <a:pt x="760730" y="113030"/>
                  </a:cubicBezTo>
                  <a:cubicBezTo>
                    <a:pt x="768350" y="125730"/>
                    <a:pt x="768350" y="140970"/>
                    <a:pt x="765810" y="157480"/>
                  </a:cubicBezTo>
                  <a:cubicBezTo>
                    <a:pt x="762000" y="181610"/>
                    <a:pt x="750570" y="203200"/>
                    <a:pt x="731520" y="241300"/>
                  </a:cubicBezTo>
                  <a:cubicBezTo>
                    <a:pt x="684530" y="331470"/>
                    <a:pt x="543560" y="571500"/>
                    <a:pt x="457200" y="683260"/>
                  </a:cubicBezTo>
                  <a:cubicBezTo>
                    <a:pt x="397510" y="760730"/>
                    <a:pt x="326390" y="839470"/>
                    <a:pt x="284480" y="864870"/>
                  </a:cubicBezTo>
                  <a:cubicBezTo>
                    <a:pt x="266700" y="876300"/>
                    <a:pt x="252730" y="878840"/>
                    <a:pt x="238760" y="878840"/>
                  </a:cubicBezTo>
                  <a:cubicBezTo>
                    <a:pt x="227330" y="878840"/>
                    <a:pt x="217170" y="876300"/>
                    <a:pt x="208280" y="869950"/>
                  </a:cubicBezTo>
                  <a:cubicBezTo>
                    <a:pt x="196850" y="862330"/>
                    <a:pt x="182880" y="845820"/>
                    <a:pt x="177800" y="831850"/>
                  </a:cubicBezTo>
                  <a:cubicBezTo>
                    <a:pt x="173990" y="817880"/>
                    <a:pt x="181610" y="783590"/>
                    <a:pt x="181610" y="783590"/>
                  </a:cubicBezTo>
                  <a:cubicBezTo>
                    <a:pt x="181610" y="783590"/>
                    <a:pt x="177800" y="814070"/>
                    <a:pt x="180340" y="814070"/>
                  </a:cubicBezTo>
                  <a:cubicBezTo>
                    <a:pt x="185420" y="815340"/>
                    <a:pt x="207010" y="728980"/>
                    <a:pt x="234950" y="671830"/>
                  </a:cubicBezTo>
                  <a:cubicBezTo>
                    <a:pt x="281940" y="571500"/>
                    <a:pt x="406400" y="382270"/>
                    <a:pt x="458470" y="280670"/>
                  </a:cubicBezTo>
                  <a:cubicBezTo>
                    <a:pt x="488950" y="219710"/>
                    <a:pt x="502920" y="157480"/>
                    <a:pt x="527050" y="129540"/>
                  </a:cubicBezTo>
                  <a:cubicBezTo>
                    <a:pt x="541020" y="114300"/>
                    <a:pt x="553720" y="105410"/>
                    <a:pt x="567690" y="102870"/>
                  </a:cubicBezTo>
                  <a:cubicBezTo>
                    <a:pt x="582930" y="99060"/>
                    <a:pt x="603250" y="101600"/>
                    <a:pt x="617220" y="109220"/>
                  </a:cubicBezTo>
                  <a:cubicBezTo>
                    <a:pt x="629920" y="116840"/>
                    <a:pt x="643890" y="132080"/>
                    <a:pt x="648970" y="146050"/>
                  </a:cubicBezTo>
                  <a:cubicBezTo>
                    <a:pt x="654050" y="161290"/>
                    <a:pt x="654050" y="173990"/>
                    <a:pt x="647700" y="195580"/>
                  </a:cubicBezTo>
                  <a:cubicBezTo>
                    <a:pt x="629920" y="251460"/>
                    <a:pt x="516890" y="383540"/>
                    <a:pt x="468630" y="467360"/>
                  </a:cubicBezTo>
                  <a:cubicBezTo>
                    <a:pt x="430530" y="533400"/>
                    <a:pt x="403860" y="626110"/>
                    <a:pt x="378460" y="651510"/>
                  </a:cubicBezTo>
                  <a:cubicBezTo>
                    <a:pt x="367030" y="661670"/>
                    <a:pt x="359410" y="664210"/>
                    <a:pt x="349250" y="665480"/>
                  </a:cubicBezTo>
                  <a:cubicBezTo>
                    <a:pt x="339090" y="668020"/>
                    <a:pt x="327660" y="668020"/>
                    <a:pt x="316230" y="664210"/>
                  </a:cubicBezTo>
                  <a:cubicBezTo>
                    <a:pt x="303530" y="659130"/>
                    <a:pt x="285750" y="647700"/>
                    <a:pt x="278130" y="635000"/>
                  </a:cubicBezTo>
                  <a:cubicBezTo>
                    <a:pt x="270510" y="622300"/>
                    <a:pt x="267970" y="601980"/>
                    <a:pt x="269240" y="588010"/>
                  </a:cubicBezTo>
                  <a:cubicBezTo>
                    <a:pt x="270510" y="576580"/>
                    <a:pt x="274320" y="567690"/>
                    <a:pt x="281940" y="558800"/>
                  </a:cubicBezTo>
                  <a:cubicBezTo>
                    <a:pt x="294640" y="543560"/>
                    <a:pt x="322580" y="535940"/>
                    <a:pt x="347980" y="515620"/>
                  </a:cubicBezTo>
                  <a:cubicBezTo>
                    <a:pt x="391160" y="480060"/>
                    <a:pt x="452120" y="417830"/>
                    <a:pt x="505460" y="350520"/>
                  </a:cubicBezTo>
                  <a:cubicBezTo>
                    <a:pt x="576580" y="261620"/>
                    <a:pt x="669290" y="64770"/>
                    <a:pt x="726440" y="21590"/>
                  </a:cubicBezTo>
                  <a:cubicBezTo>
                    <a:pt x="748030" y="5080"/>
                    <a:pt x="769620" y="1270"/>
                    <a:pt x="786130" y="2540"/>
                  </a:cubicBezTo>
                  <a:cubicBezTo>
                    <a:pt x="797560" y="2540"/>
                    <a:pt x="806450" y="7620"/>
                    <a:pt x="815340" y="15240"/>
                  </a:cubicBezTo>
                  <a:cubicBezTo>
                    <a:pt x="825500" y="24130"/>
                    <a:pt x="839470" y="40640"/>
                    <a:pt x="840740" y="55880"/>
                  </a:cubicBezTo>
                  <a:cubicBezTo>
                    <a:pt x="843280" y="73660"/>
                    <a:pt x="838200" y="90170"/>
                    <a:pt x="822960" y="115570"/>
                  </a:cubicBezTo>
                  <a:cubicBezTo>
                    <a:pt x="779780" y="190500"/>
                    <a:pt x="591820" y="374650"/>
                    <a:pt x="472440" y="488950"/>
                  </a:cubicBezTo>
                  <a:cubicBezTo>
                    <a:pt x="359410" y="598170"/>
                    <a:pt x="191770" y="751840"/>
                    <a:pt x="124460" y="788670"/>
                  </a:cubicBezTo>
                  <a:cubicBezTo>
                    <a:pt x="100330" y="801370"/>
                    <a:pt x="88900" y="805180"/>
                    <a:pt x="72390" y="805180"/>
                  </a:cubicBezTo>
                  <a:cubicBezTo>
                    <a:pt x="54610" y="803910"/>
                    <a:pt x="34290" y="793750"/>
                    <a:pt x="22860" y="782320"/>
                  </a:cubicBezTo>
                  <a:cubicBezTo>
                    <a:pt x="10160" y="769620"/>
                    <a:pt x="0" y="750570"/>
                    <a:pt x="0" y="732790"/>
                  </a:cubicBezTo>
                  <a:cubicBezTo>
                    <a:pt x="0" y="712470"/>
                    <a:pt x="29210" y="666750"/>
                    <a:pt x="29210" y="666750"/>
                  </a:cubicBezTo>
                </a:path>
              </a:pathLst>
            </a:custGeom>
            <a:solidFill>
              <a:srgbClr val="FFFFFF"/>
            </a:solidFill>
            <a:ln cap="sq">
              <a:noFill/>
              <a:prstDash val="solid"/>
              <a:miter/>
            </a:ln>
          </p:spPr>
        </p:sp>
      </p:grpSp>
      <p:grpSp>
        <p:nvGrpSpPr>
          <p:cNvPr name="Group 79" id="79"/>
          <p:cNvGrpSpPr/>
          <p:nvPr/>
        </p:nvGrpSpPr>
        <p:grpSpPr>
          <a:xfrm rot="0">
            <a:off x="8261032" y="4873942"/>
            <a:ext cx="2449830" cy="454343"/>
            <a:chOff x="0" y="0"/>
            <a:chExt cx="3266440" cy="605790"/>
          </a:xfrm>
        </p:grpSpPr>
        <p:sp>
          <p:nvSpPr>
            <p:cNvPr name="Freeform 80" id="80"/>
            <p:cNvSpPr/>
            <p:nvPr/>
          </p:nvSpPr>
          <p:spPr>
            <a:xfrm flipH="false" flipV="false" rot="0">
              <a:off x="49530" y="49530"/>
              <a:ext cx="3168650" cy="510540"/>
            </a:xfrm>
            <a:custGeom>
              <a:avLst/>
              <a:gdLst/>
              <a:ahLst/>
              <a:cxnLst/>
              <a:rect r="r" b="b" t="t" l="l"/>
              <a:pathLst>
                <a:path h="510540" w="3168650">
                  <a:moveTo>
                    <a:pt x="354330" y="6350"/>
                  </a:moveTo>
                  <a:cubicBezTo>
                    <a:pt x="657860" y="111760"/>
                    <a:pt x="685800" y="111760"/>
                    <a:pt x="740410" y="116840"/>
                  </a:cubicBezTo>
                  <a:cubicBezTo>
                    <a:pt x="828040" y="124460"/>
                    <a:pt x="1029970" y="107950"/>
                    <a:pt x="1087120" y="127000"/>
                  </a:cubicBezTo>
                  <a:cubicBezTo>
                    <a:pt x="1108710" y="134620"/>
                    <a:pt x="1118870" y="143510"/>
                    <a:pt x="1126490" y="156210"/>
                  </a:cubicBezTo>
                  <a:cubicBezTo>
                    <a:pt x="1135380" y="167640"/>
                    <a:pt x="1137920" y="189230"/>
                    <a:pt x="1137920" y="203200"/>
                  </a:cubicBezTo>
                  <a:cubicBezTo>
                    <a:pt x="1136650" y="214630"/>
                    <a:pt x="1132840" y="224790"/>
                    <a:pt x="1125220" y="233680"/>
                  </a:cubicBezTo>
                  <a:cubicBezTo>
                    <a:pt x="1116330" y="243840"/>
                    <a:pt x="1107440" y="250190"/>
                    <a:pt x="1084580" y="260350"/>
                  </a:cubicBezTo>
                  <a:cubicBezTo>
                    <a:pt x="1003300" y="293370"/>
                    <a:pt x="643890" y="339090"/>
                    <a:pt x="487680" y="373380"/>
                  </a:cubicBezTo>
                  <a:cubicBezTo>
                    <a:pt x="387350" y="394970"/>
                    <a:pt x="288290" y="436880"/>
                    <a:pt x="241300" y="434340"/>
                  </a:cubicBezTo>
                  <a:cubicBezTo>
                    <a:pt x="220980" y="433070"/>
                    <a:pt x="209550" y="426720"/>
                    <a:pt x="199390" y="417830"/>
                  </a:cubicBezTo>
                  <a:cubicBezTo>
                    <a:pt x="189230" y="407670"/>
                    <a:pt x="181610" y="391160"/>
                    <a:pt x="180340" y="377190"/>
                  </a:cubicBezTo>
                  <a:cubicBezTo>
                    <a:pt x="179070" y="363220"/>
                    <a:pt x="184150" y="345440"/>
                    <a:pt x="191770" y="334010"/>
                  </a:cubicBezTo>
                  <a:cubicBezTo>
                    <a:pt x="199390" y="322580"/>
                    <a:pt x="210820" y="314960"/>
                    <a:pt x="228600" y="309880"/>
                  </a:cubicBezTo>
                  <a:cubicBezTo>
                    <a:pt x="271780" y="299720"/>
                    <a:pt x="364490" y="326390"/>
                    <a:pt x="454660" y="330200"/>
                  </a:cubicBezTo>
                  <a:cubicBezTo>
                    <a:pt x="590550" y="336550"/>
                    <a:pt x="795020" y="336550"/>
                    <a:pt x="963930" y="331470"/>
                  </a:cubicBezTo>
                  <a:cubicBezTo>
                    <a:pt x="1129030" y="325120"/>
                    <a:pt x="1383030" y="323850"/>
                    <a:pt x="1457960" y="297180"/>
                  </a:cubicBezTo>
                  <a:cubicBezTo>
                    <a:pt x="1482090" y="288290"/>
                    <a:pt x="1487170" y="265430"/>
                    <a:pt x="1501140" y="264160"/>
                  </a:cubicBezTo>
                  <a:cubicBezTo>
                    <a:pt x="1515110" y="262890"/>
                    <a:pt x="1531620" y="273050"/>
                    <a:pt x="1540510" y="283210"/>
                  </a:cubicBezTo>
                  <a:cubicBezTo>
                    <a:pt x="1550670" y="293370"/>
                    <a:pt x="1557020" y="311150"/>
                    <a:pt x="1558290" y="323850"/>
                  </a:cubicBezTo>
                  <a:cubicBezTo>
                    <a:pt x="1558290" y="334010"/>
                    <a:pt x="1557020" y="344170"/>
                    <a:pt x="1551940" y="353060"/>
                  </a:cubicBezTo>
                  <a:cubicBezTo>
                    <a:pt x="1545590" y="364490"/>
                    <a:pt x="1536700" y="378460"/>
                    <a:pt x="1518920" y="383540"/>
                  </a:cubicBezTo>
                  <a:cubicBezTo>
                    <a:pt x="1483360" y="392430"/>
                    <a:pt x="1400810" y="351790"/>
                    <a:pt x="1332230" y="341630"/>
                  </a:cubicBezTo>
                  <a:cubicBezTo>
                    <a:pt x="1247140" y="328930"/>
                    <a:pt x="1149350" y="323850"/>
                    <a:pt x="1049020" y="321310"/>
                  </a:cubicBezTo>
                  <a:cubicBezTo>
                    <a:pt x="937260" y="320040"/>
                    <a:pt x="826770" y="322580"/>
                    <a:pt x="689610" y="332740"/>
                  </a:cubicBezTo>
                  <a:cubicBezTo>
                    <a:pt x="504190" y="345440"/>
                    <a:pt x="116840" y="427990"/>
                    <a:pt x="40640" y="403860"/>
                  </a:cubicBezTo>
                  <a:cubicBezTo>
                    <a:pt x="20320" y="397510"/>
                    <a:pt x="13970" y="384810"/>
                    <a:pt x="8890" y="374650"/>
                  </a:cubicBezTo>
                  <a:cubicBezTo>
                    <a:pt x="2540" y="365760"/>
                    <a:pt x="1270" y="356870"/>
                    <a:pt x="1270" y="346710"/>
                  </a:cubicBezTo>
                  <a:cubicBezTo>
                    <a:pt x="2540" y="334010"/>
                    <a:pt x="7620" y="317500"/>
                    <a:pt x="16510" y="307340"/>
                  </a:cubicBezTo>
                  <a:cubicBezTo>
                    <a:pt x="25400" y="297180"/>
                    <a:pt x="35560" y="292100"/>
                    <a:pt x="54610" y="287020"/>
                  </a:cubicBezTo>
                  <a:cubicBezTo>
                    <a:pt x="100330" y="276860"/>
                    <a:pt x="184150" y="289560"/>
                    <a:pt x="298450" y="284480"/>
                  </a:cubicBezTo>
                  <a:cubicBezTo>
                    <a:pt x="563880" y="273050"/>
                    <a:pt x="1494790" y="168910"/>
                    <a:pt x="1626870" y="184150"/>
                  </a:cubicBezTo>
                  <a:cubicBezTo>
                    <a:pt x="1651000" y="186690"/>
                    <a:pt x="1657350" y="189230"/>
                    <a:pt x="1668780" y="198120"/>
                  </a:cubicBezTo>
                  <a:cubicBezTo>
                    <a:pt x="1678940" y="205740"/>
                    <a:pt x="1687830" y="222250"/>
                    <a:pt x="1690370" y="234950"/>
                  </a:cubicBezTo>
                  <a:cubicBezTo>
                    <a:pt x="1692910" y="248920"/>
                    <a:pt x="1689100" y="266700"/>
                    <a:pt x="1682750" y="278130"/>
                  </a:cubicBezTo>
                  <a:cubicBezTo>
                    <a:pt x="1675130" y="289560"/>
                    <a:pt x="1666240" y="298450"/>
                    <a:pt x="1648460" y="304800"/>
                  </a:cubicBezTo>
                  <a:cubicBezTo>
                    <a:pt x="1598930" y="318770"/>
                    <a:pt x="1447800" y="288290"/>
                    <a:pt x="1351280" y="287020"/>
                  </a:cubicBezTo>
                  <a:cubicBezTo>
                    <a:pt x="1258570" y="285750"/>
                    <a:pt x="1127760" y="307340"/>
                    <a:pt x="1080770" y="293370"/>
                  </a:cubicBezTo>
                  <a:cubicBezTo>
                    <a:pt x="1061720" y="288290"/>
                    <a:pt x="1052830" y="279400"/>
                    <a:pt x="1045210" y="269240"/>
                  </a:cubicBezTo>
                  <a:cubicBezTo>
                    <a:pt x="1037590" y="257810"/>
                    <a:pt x="1032510" y="240030"/>
                    <a:pt x="1033780" y="226060"/>
                  </a:cubicBezTo>
                  <a:cubicBezTo>
                    <a:pt x="1036320" y="212090"/>
                    <a:pt x="1043940" y="196850"/>
                    <a:pt x="1054100" y="186690"/>
                  </a:cubicBezTo>
                  <a:cubicBezTo>
                    <a:pt x="1065530" y="177800"/>
                    <a:pt x="1075690" y="172720"/>
                    <a:pt x="1096010" y="171450"/>
                  </a:cubicBezTo>
                  <a:cubicBezTo>
                    <a:pt x="1144270" y="167640"/>
                    <a:pt x="1262380" y="213360"/>
                    <a:pt x="1351280" y="224790"/>
                  </a:cubicBezTo>
                  <a:cubicBezTo>
                    <a:pt x="1445260" y="237490"/>
                    <a:pt x="1526540" y="238760"/>
                    <a:pt x="1645920" y="241300"/>
                  </a:cubicBezTo>
                  <a:cubicBezTo>
                    <a:pt x="1830070" y="247650"/>
                    <a:pt x="2160270" y="237490"/>
                    <a:pt x="2346960" y="246380"/>
                  </a:cubicBezTo>
                  <a:cubicBezTo>
                    <a:pt x="2470150" y="252730"/>
                    <a:pt x="2541270" y="256540"/>
                    <a:pt x="2654300" y="275590"/>
                  </a:cubicBezTo>
                  <a:cubicBezTo>
                    <a:pt x="2797810" y="299720"/>
                    <a:pt x="3081020" y="355600"/>
                    <a:pt x="3139440" y="392430"/>
                  </a:cubicBezTo>
                  <a:cubicBezTo>
                    <a:pt x="3155950" y="402590"/>
                    <a:pt x="3159760" y="411480"/>
                    <a:pt x="3163570" y="422910"/>
                  </a:cubicBezTo>
                  <a:cubicBezTo>
                    <a:pt x="3167380" y="435610"/>
                    <a:pt x="3167380" y="450850"/>
                    <a:pt x="3163570" y="462280"/>
                  </a:cubicBezTo>
                  <a:cubicBezTo>
                    <a:pt x="3159760" y="473710"/>
                    <a:pt x="3150870" y="486410"/>
                    <a:pt x="3140710" y="494030"/>
                  </a:cubicBezTo>
                  <a:cubicBezTo>
                    <a:pt x="3130550" y="501650"/>
                    <a:pt x="3115310" y="505460"/>
                    <a:pt x="3103880" y="505460"/>
                  </a:cubicBezTo>
                  <a:cubicBezTo>
                    <a:pt x="3091180" y="504190"/>
                    <a:pt x="3075940" y="500380"/>
                    <a:pt x="3067050" y="491490"/>
                  </a:cubicBezTo>
                  <a:cubicBezTo>
                    <a:pt x="3055620" y="480060"/>
                    <a:pt x="3042920" y="454660"/>
                    <a:pt x="3044190" y="438150"/>
                  </a:cubicBezTo>
                  <a:cubicBezTo>
                    <a:pt x="3046730" y="421640"/>
                    <a:pt x="3061970" y="398780"/>
                    <a:pt x="3075940" y="389890"/>
                  </a:cubicBezTo>
                  <a:cubicBezTo>
                    <a:pt x="3091180" y="382270"/>
                    <a:pt x="3119120" y="383540"/>
                    <a:pt x="3133090" y="389890"/>
                  </a:cubicBezTo>
                  <a:cubicBezTo>
                    <a:pt x="3145790" y="394970"/>
                    <a:pt x="3155950" y="406400"/>
                    <a:pt x="3161030" y="417830"/>
                  </a:cubicBezTo>
                  <a:cubicBezTo>
                    <a:pt x="3166110" y="427990"/>
                    <a:pt x="3168650" y="444500"/>
                    <a:pt x="3166110" y="455930"/>
                  </a:cubicBezTo>
                  <a:cubicBezTo>
                    <a:pt x="3163570" y="468630"/>
                    <a:pt x="3155950" y="481330"/>
                    <a:pt x="3145790" y="490220"/>
                  </a:cubicBezTo>
                  <a:cubicBezTo>
                    <a:pt x="3136900" y="497840"/>
                    <a:pt x="3129280" y="502920"/>
                    <a:pt x="3110230" y="505460"/>
                  </a:cubicBezTo>
                  <a:cubicBezTo>
                    <a:pt x="3042920" y="510540"/>
                    <a:pt x="2782570" y="414020"/>
                    <a:pt x="2642870" y="391160"/>
                  </a:cubicBezTo>
                  <a:cubicBezTo>
                    <a:pt x="2533650" y="373380"/>
                    <a:pt x="2466340" y="369570"/>
                    <a:pt x="2345690" y="363220"/>
                  </a:cubicBezTo>
                  <a:cubicBezTo>
                    <a:pt x="2160270" y="354330"/>
                    <a:pt x="1826260" y="365760"/>
                    <a:pt x="1639570" y="360680"/>
                  </a:cubicBezTo>
                  <a:cubicBezTo>
                    <a:pt x="1516380" y="356870"/>
                    <a:pt x="1431290" y="356870"/>
                    <a:pt x="1334770" y="344170"/>
                  </a:cubicBezTo>
                  <a:cubicBezTo>
                    <a:pt x="1245870" y="334010"/>
                    <a:pt x="1126490" y="312420"/>
                    <a:pt x="1080770" y="293370"/>
                  </a:cubicBezTo>
                  <a:cubicBezTo>
                    <a:pt x="1061720" y="285750"/>
                    <a:pt x="1052830" y="279400"/>
                    <a:pt x="1045210" y="269240"/>
                  </a:cubicBezTo>
                  <a:cubicBezTo>
                    <a:pt x="1037590" y="257810"/>
                    <a:pt x="1032510" y="240030"/>
                    <a:pt x="1033780" y="226060"/>
                  </a:cubicBezTo>
                  <a:cubicBezTo>
                    <a:pt x="1036320" y="212090"/>
                    <a:pt x="1041400" y="196850"/>
                    <a:pt x="1054100" y="186690"/>
                  </a:cubicBezTo>
                  <a:cubicBezTo>
                    <a:pt x="1078230" y="170180"/>
                    <a:pt x="1137920" y="170180"/>
                    <a:pt x="1183640" y="166370"/>
                  </a:cubicBezTo>
                  <a:cubicBezTo>
                    <a:pt x="1236980" y="161290"/>
                    <a:pt x="1290320" y="162560"/>
                    <a:pt x="1355090" y="165100"/>
                  </a:cubicBezTo>
                  <a:cubicBezTo>
                    <a:pt x="1441450" y="168910"/>
                    <a:pt x="1609090" y="167640"/>
                    <a:pt x="1656080" y="189230"/>
                  </a:cubicBezTo>
                  <a:cubicBezTo>
                    <a:pt x="1673860" y="198120"/>
                    <a:pt x="1681480" y="208280"/>
                    <a:pt x="1686560" y="220980"/>
                  </a:cubicBezTo>
                  <a:cubicBezTo>
                    <a:pt x="1691640" y="233680"/>
                    <a:pt x="1692910" y="251460"/>
                    <a:pt x="1689100" y="264160"/>
                  </a:cubicBezTo>
                  <a:cubicBezTo>
                    <a:pt x="1684020" y="276860"/>
                    <a:pt x="1673860" y="289560"/>
                    <a:pt x="1661160" y="298450"/>
                  </a:cubicBezTo>
                  <a:cubicBezTo>
                    <a:pt x="1648460" y="307340"/>
                    <a:pt x="1637030" y="308610"/>
                    <a:pt x="1611630" y="312420"/>
                  </a:cubicBezTo>
                  <a:cubicBezTo>
                    <a:pt x="1536700" y="325120"/>
                    <a:pt x="1332230" y="322580"/>
                    <a:pt x="1155700" y="334010"/>
                  </a:cubicBezTo>
                  <a:cubicBezTo>
                    <a:pt x="915670" y="349250"/>
                    <a:pt x="504190" y="393700"/>
                    <a:pt x="303530" y="402590"/>
                  </a:cubicBezTo>
                  <a:cubicBezTo>
                    <a:pt x="195580" y="407670"/>
                    <a:pt x="95250" y="414020"/>
                    <a:pt x="54610" y="406400"/>
                  </a:cubicBezTo>
                  <a:cubicBezTo>
                    <a:pt x="40640" y="405130"/>
                    <a:pt x="35560" y="402590"/>
                    <a:pt x="26670" y="396240"/>
                  </a:cubicBezTo>
                  <a:cubicBezTo>
                    <a:pt x="17780" y="388620"/>
                    <a:pt x="6350" y="373380"/>
                    <a:pt x="3810" y="360680"/>
                  </a:cubicBezTo>
                  <a:cubicBezTo>
                    <a:pt x="0" y="351790"/>
                    <a:pt x="1270" y="341630"/>
                    <a:pt x="3810" y="332740"/>
                  </a:cubicBezTo>
                  <a:cubicBezTo>
                    <a:pt x="6350" y="323850"/>
                    <a:pt x="10160" y="313690"/>
                    <a:pt x="16510" y="307340"/>
                  </a:cubicBezTo>
                  <a:cubicBezTo>
                    <a:pt x="25400" y="298450"/>
                    <a:pt x="34290" y="293370"/>
                    <a:pt x="54610" y="287020"/>
                  </a:cubicBezTo>
                  <a:cubicBezTo>
                    <a:pt x="137160" y="262890"/>
                    <a:pt x="502920" y="228600"/>
                    <a:pt x="685800" y="215900"/>
                  </a:cubicBezTo>
                  <a:cubicBezTo>
                    <a:pt x="825500" y="205740"/>
                    <a:pt x="939800" y="201930"/>
                    <a:pt x="1057910" y="204470"/>
                  </a:cubicBezTo>
                  <a:cubicBezTo>
                    <a:pt x="1164590" y="207010"/>
                    <a:pt x="1280160" y="212090"/>
                    <a:pt x="1363980" y="227330"/>
                  </a:cubicBezTo>
                  <a:cubicBezTo>
                    <a:pt x="1423670" y="237490"/>
                    <a:pt x="1484630" y="251460"/>
                    <a:pt x="1516380" y="267970"/>
                  </a:cubicBezTo>
                  <a:cubicBezTo>
                    <a:pt x="1532890" y="275590"/>
                    <a:pt x="1543050" y="283210"/>
                    <a:pt x="1549400" y="295910"/>
                  </a:cubicBezTo>
                  <a:cubicBezTo>
                    <a:pt x="1557020" y="307340"/>
                    <a:pt x="1560830" y="323850"/>
                    <a:pt x="1555750" y="339090"/>
                  </a:cubicBezTo>
                  <a:cubicBezTo>
                    <a:pt x="1549400" y="359410"/>
                    <a:pt x="1524000" y="388620"/>
                    <a:pt x="1498600" y="402590"/>
                  </a:cubicBezTo>
                  <a:cubicBezTo>
                    <a:pt x="1468120" y="419100"/>
                    <a:pt x="1433830" y="416560"/>
                    <a:pt x="1383030" y="422910"/>
                  </a:cubicBezTo>
                  <a:cubicBezTo>
                    <a:pt x="1286510" y="434340"/>
                    <a:pt x="1111250" y="444500"/>
                    <a:pt x="965200" y="449580"/>
                  </a:cubicBezTo>
                  <a:cubicBezTo>
                    <a:pt x="802640" y="455930"/>
                    <a:pt x="584200" y="458470"/>
                    <a:pt x="450850" y="453390"/>
                  </a:cubicBezTo>
                  <a:cubicBezTo>
                    <a:pt x="364490" y="449580"/>
                    <a:pt x="285750" y="448310"/>
                    <a:pt x="241300" y="434340"/>
                  </a:cubicBezTo>
                  <a:cubicBezTo>
                    <a:pt x="217170" y="426720"/>
                    <a:pt x="199390" y="420370"/>
                    <a:pt x="190500" y="405130"/>
                  </a:cubicBezTo>
                  <a:cubicBezTo>
                    <a:pt x="180340" y="391160"/>
                    <a:pt x="179070" y="363220"/>
                    <a:pt x="184150" y="347980"/>
                  </a:cubicBezTo>
                  <a:cubicBezTo>
                    <a:pt x="189230" y="334010"/>
                    <a:pt x="200660" y="323850"/>
                    <a:pt x="214630" y="314960"/>
                  </a:cubicBezTo>
                  <a:cubicBezTo>
                    <a:pt x="236220" y="302260"/>
                    <a:pt x="260350" y="298450"/>
                    <a:pt x="306070" y="287020"/>
                  </a:cubicBezTo>
                  <a:cubicBezTo>
                    <a:pt x="436880" y="252730"/>
                    <a:pt x="971550" y="116840"/>
                    <a:pt x="1070610" y="124460"/>
                  </a:cubicBezTo>
                  <a:cubicBezTo>
                    <a:pt x="1096010" y="127000"/>
                    <a:pt x="1104900" y="132080"/>
                    <a:pt x="1116330" y="143510"/>
                  </a:cubicBezTo>
                  <a:cubicBezTo>
                    <a:pt x="1129030" y="156210"/>
                    <a:pt x="1139190" y="185420"/>
                    <a:pt x="1137920" y="203200"/>
                  </a:cubicBezTo>
                  <a:cubicBezTo>
                    <a:pt x="1136650" y="218440"/>
                    <a:pt x="1125220" y="236220"/>
                    <a:pt x="1113790" y="245110"/>
                  </a:cubicBezTo>
                  <a:cubicBezTo>
                    <a:pt x="1102360" y="255270"/>
                    <a:pt x="1090930" y="257810"/>
                    <a:pt x="1068070" y="261620"/>
                  </a:cubicBezTo>
                  <a:cubicBezTo>
                    <a:pt x="1007110" y="271780"/>
                    <a:pt x="815340" y="256540"/>
                    <a:pt x="723900" y="250190"/>
                  </a:cubicBezTo>
                  <a:cubicBezTo>
                    <a:pt x="662940" y="246380"/>
                    <a:pt x="621030" y="242570"/>
                    <a:pt x="571500" y="233680"/>
                  </a:cubicBezTo>
                  <a:cubicBezTo>
                    <a:pt x="523240" y="226060"/>
                    <a:pt x="476250" y="213360"/>
                    <a:pt x="430530" y="199390"/>
                  </a:cubicBezTo>
                  <a:cubicBezTo>
                    <a:pt x="384810" y="185420"/>
                    <a:pt x="327660" y="168910"/>
                    <a:pt x="297180" y="151130"/>
                  </a:cubicBezTo>
                  <a:cubicBezTo>
                    <a:pt x="278130" y="139700"/>
                    <a:pt x="265430" y="127000"/>
                    <a:pt x="256540" y="113030"/>
                  </a:cubicBezTo>
                  <a:cubicBezTo>
                    <a:pt x="250190" y="101600"/>
                    <a:pt x="247650" y="90170"/>
                    <a:pt x="248920" y="77470"/>
                  </a:cubicBezTo>
                  <a:cubicBezTo>
                    <a:pt x="250190" y="60960"/>
                    <a:pt x="257810" y="39370"/>
                    <a:pt x="269240" y="26670"/>
                  </a:cubicBezTo>
                  <a:cubicBezTo>
                    <a:pt x="280670" y="13970"/>
                    <a:pt x="302260" y="3810"/>
                    <a:pt x="318770" y="1270"/>
                  </a:cubicBezTo>
                  <a:cubicBezTo>
                    <a:pt x="331470" y="0"/>
                    <a:pt x="354330" y="6350"/>
                    <a:pt x="354330" y="6350"/>
                  </a:cubicBezTo>
                </a:path>
              </a:pathLst>
            </a:custGeom>
            <a:solidFill>
              <a:srgbClr val="FFFFFF"/>
            </a:solidFill>
            <a:ln cap="sq">
              <a:noFill/>
              <a:prstDash val="solid"/>
              <a:miter/>
            </a:ln>
          </p:spPr>
        </p:sp>
      </p:grpSp>
      <p:grpSp>
        <p:nvGrpSpPr>
          <p:cNvPr name="Group 81" id="81"/>
          <p:cNvGrpSpPr/>
          <p:nvPr/>
        </p:nvGrpSpPr>
        <p:grpSpPr>
          <a:xfrm rot="0">
            <a:off x="9259252" y="4951095"/>
            <a:ext cx="1685925" cy="673418"/>
            <a:chOff x="0" y="0"/>
            <a:chExt cx="2247900" cy="897890"/>
          </a:xfrm>
        </p:grpSpPr>
        <p:sp>
          <p:nvSpPr>
            <p:cNvPr name="Freeform 82" id="82"/>
            <p:cNvSpPr/>
            <p:nvPr/>
          </p:nvSpPr>
          <p:spPr>
            <a:xfrm flipH="false" flipV="false" rot="0">
              <a:off x="49530" y="45720"/>
              <a:ext cx="2150110" cy="802640"/>
            </a:xfrm>
            <a:custGeom>
              <a:avLst/>
              <a:gdLst/>
              <a:ahLst/>
              <a:cxnLst/>
              <a:rect r="r" b="b" t="t" l="l"/>
              <a:pathLst>
                <a:path h="802640" w="2150110">
                  <a:moveTo>
                    <a:pt x="699770" y="8890"/>
                  </a:moveTo>
                  <a:cubicBezTo>
                    <a:pt x="1210310" y="245110"/>
                    <a:pt x="1299210" y="280670"/>
                    <a:pt x="1433830" y="322580"/>
                  </a:cubicBezTo>
                  <a:cubicBezTo>
                    <a:pt x="1616710" y="379730"/>
                    <a:pt x="2015490" y="452120"/>
                    <a:pt x="2099310" y="488950"/>
                  </a:cubicBezTo>
                  <a:cubicBezTo>
                    <a:pt x="2120900" y="497840"/>
                    <a:pt x="2128520" y="504190"/>
                    <a:pt x="2136140" y="513080"/>
                  </a:cubicBezTo>
                  <a:cubicBezTo>
                    <a:pt x="2143760" y="521970"/>
                    <a:pt x="2147570" y="530860"/>
                    <a:pt x="2147570" y="541020"/>
                  </a:cubicBezTo>
                  <a:cubicBezTo>
                    <a:pt x="2147570" y="556260"/>
                    <a:pt x="2141220" y="585470"/>
                    <a:pt x="2128520" y="596900"/>
                  </a:cubicBezTo>
                  <a:cubicBezTo>
                    <a:pt x="2115820" y="608330"/>
                    <a:pt x="2100580" y="612140"/>
                    <a:pt x="2071370" y="612140"/>
                  </a:cubicBezTo>
                  <a:cubicBezTo>
                    <a:pt x="1976120" y="608330"/>
                    <a:pt x="1645920" y="457200"/>
                    <a:pt x="1466850" y="401320"/>
                  </a:cubicBezTo>
                  <a:cubicBezTo>
                    <a:pt x="1328420" y="356870"/>
                    <a:pt x="1216660" y="323850"/>
                    <a:pt x="1092200" y="294640"/>
                  </a:cubicBezTo>
                  <a:cubicBezTo>
                    <a:pt x="972820" y="265430"/>
                    <a:pt x="852170" y="240030"/>
                    <a:pt x="737870" y="220980"/>
                  </a:cubicBezTo>
                  <a:cubicBezTo>
                    <a:pt x="629920" y="203200"/>
                    <a:pt x="528320" y="193040"/>
                    <a:pt x="422910" y="182880"/>
                  </a:cubicBezTo>
                  <a:cubicBezTo>
                    <a:pt x="313690" y="173990"/>
                    <a:pt x="149860" y="149860"/>
                    <a:pt x="92710" y="162560"/>
                  </a:cubicBezTo>
                  <a:cubicBezTo>
                    <a:pt x="69850" y="167640"/>
                    <a:pt x="62230" y="186690"/>
                    <a:pt x="49530" y="186690"/>
                  </a:cubicBezTo>
                  <a:cubicBezTo>
                    <a:pt x="36830" y="185420"/>
                    <a:pt x="21590" y="173990"/>
                    <a:pt x="12700" y="163830"/>
                  </a:cubicBezTo>
                  <a:cubicBezTo>
                    <a:pt x="5080" y="152400"/>
                    <a:pt x="0" y="135890"/>
                    <a:pt x="1270" y="121920"/>
                  </a:cubicBezTo>
                  <a:cubicBezTo>
                    <a:pt x="2540" y="109220"/>
                    <a:pt x="10160" y="92710"/>
                    <a:pt x="20320" y="83820"/>
                  </a:cubicBezTo>
                  <a:cubicBezTo>
                    <a:pt x="30480" y="74930"/>
                    <a:pt x="41910" y="68580"/>
                    <a:pt x="59690" y="67310"/>
                  </a:cubicBezTo>
                  <a:cubicBezTo>
                    <a:pt x="101600" y="64770"/>
                    <a:pt x="173990" y="104140"/>
                    <a:pt x="269240" y="130810"/>
                  </a:cubicBezTo>
                  <a:cubicBezTo>
                    <a:pt x="469900" y="185420"/>
                    <a:pt x="971550" y="295910"/>
                    <a:pt x="1205230" y="359410"/>
                  </a:cubicBezTo>
                  <a:cubicBezTo>
                    <a:pt x="1346200" y="397510"/>
                    <a:pt x="1465580" y="421640"/>
                    <a:pt x="1541780" y="458470"/>
                  </a:cubicBezTo>
                  <a:cubicBezTo>
                    <a:pt x="1584960" y="478790"/>
                    <a:pt x="1625600" y="496570"/>
                    <a:pt x="1635760" y="524510"/>
                  </a:cubicBezTo>
                  <a:cubicBezTo>
                    <a:pt x="1643380" y="549910"/>
                    <a:pt x="1625600" y="595630"/>
                    <a:pt x="1606550" y="614680"/>
                  </a:cubicBezTo>
                  <a:cubicBezTo>
                    <a:pt x="1586230" y="633730"/>
                    <a:pt x="1558290" y="635000"/>
                    <a:pt x="1516380" y="638810"/>
                  </a:cubicBezTo>
                  <a:cubicBezTo>
                    <a:pt x="1430020" y="647700"/>
                    <a:pt x="1233170" y="626110"/>
                    <a:pt x="1104900" y="610870"/>
                  </a:cubicBezTo>
                  <a:cubicBezTo>
                    <a:pt x="991870" y="596900"/>
                    <a:pt x="836930" y="581660"/>
                    <a:pt x="788670" y="554990"/>
                  </a:cubicBezTo>
                  <a:cubicBezTo>
                    <a:pt x="770890" y="546100"/>
                    <a:pt x="763270" y="537210"/>
                    <a:pt x="758190" y="524510"/>
                  </a:cubicBezTo>
                  <a:cubicBezTo>
                    <a:pt x="751840" y="511810"/>
                    <a:pt x="751840" y="494030"/>
                    <a:pt x="755650" y="481330"/>
                  </a:cubicBezTo>
                  <a:cubicBezTo>
                    <a:pt x="759460" y="467360"/>
                    <a:pt x="770890" y="453390"/>
                    <a:pt x="782320" y="447040"/>
                  </a:cubicBezTo>
                  <a:cubicBezTo>
                    <a:pt x="795020" y="439420"/>
                    <a:pt x="802640" y="438150"/>
                    <a:pt x="825500" y="439420"/>
                  </a:cubicBezTo>
                  <a:cubicBezTo>
                    <a:pt x="920750" y="441960"/>
                    <a:pt x="1339850" y="566420"/>
                    <a:pt x="1553210" y="610870"/>
                  </a:cubicBezTo>
                  <a:cubicBezTo>
                    <a:pt x="1719580" y="645160"/>
                    <a:pt x="1943100" y="652780"/>
                    <a:pt x="1997710" y="689610"/>
                  </a:cubicBezTo>
                  <a:cubicBezTo>
                    <a:pt x="2015490" y="701040"/>
                    <a:pt x="2018030" y="715010"/>
                    <a:pt x="2021840" y="726440"/>
                  </a:cubicBezTo>
                  <a:cubicBezTo>
                    <a:pt x="2024380" y="736600"/>
                    <a:pt x="2024380" y="746760"/>
                    <a:pt x="2020570" y="756920"/>
                  </a:cubicBezTo>
                  <a:cubicBezTo>
                    <a:pt x="2016760" y="768350"/>
                    <a:pt x="2006600" y="784860"/>
                    <a:pt x="1995170" y="791210"/>
                  </a:cubicBezTo>
                  <a:cubicBezTo>
                    <a:pt x="1983740" y="798830"/>
                    <a:pt x="1973580" y="802640"/>
                    <a:pt x="1951990" y="801370"/>
                  </a:cubicBezTo>
                  <a:cubicBezTo>
                    <a:pt x="1864360" y="793750"/>
                    <a:pt x="1490980" y="617220"/>
                    <a:pt x="1316990" y="554990"/>
                  </a:cubicBezTo>
                  <a:cubicBezTo>
                    <a:pt x="1198880" y="511810"/>
                    <a:pt x="1130300" y="487680"/>
                    <a:pt x="1014730" y="452120"/>
                  </a:cubicBezTo>
                  <a:cubicBezTo>
                    <a:pt x="861060" y="406400"/>
                    <a:pt x="541020" y="349250"/>
                    <a:pt x="476250" y="307340"/>
                  </a:cubicBezTo>
                  <a:cubicBezTo>
                    <a:pt x="457200" y="295910"/>
                    <a:pt x="453390" y="287020"/>
                    <a:pt x="448310" y="275590"/>
                  </a:cubicBezTo>
                  <a:cubicBezTo>
                    <a:pt x="444500" y="265430"/>
                    <a:pt x="443230" y="256540"/>
                    <a:pt x="444500" y="246380"/>
                  </a:cubicBezTo>
                  <a:cubicBezTo>
                    <a:pt x="447040" y="234950"/>
                    <a:pt x="455930" y="217170"/>
                    <a:pt x="466090" y="208280"/>
                  </a:cubicBezTo>
                  <a:cubicBezTo>
                    <a:pt x="476250" y="200660"/>
                    <a:pt x="485140" y="194310"/>
                    <a:pt x="505460" y="194310"/>
                  </a:cubicBezTo>
                  <a:cubicBezTo>
                    <a:pt x="580390" y="195580"/>
                    <a:pt x="826770" y="337820"/>
                    <a:pt x="1007110" y="405130"/>
                  </a:cubicBezTo>
                  <a:cubicBezTo>
                    <a:pt x="1210310" y="480060"/>
                    <a:pt x="1593850" y="565150"/>
                    <a:pt x="1666240" y="614680"/>
                  </a:cubicBezTo>
                  <a:cubicBezTo>
                    <a:pt x="1685290" y="627380"/>
                    <a:pt x="1689100" y="636270"/>
                    <a:pt x="1694180" y="648970"/>
                  </a:cubicBezTo>
                  <a:cubicBezTo>
                    <a:pt x="1697990" y="661670"/>
                    <a:pt x="1696720" y="680720"/>
                    <a:pt x="1691640" y="692150"/>
                  </a:cubicBezTo>
                  <a:cubicBezTo>
                    <a:pt x="1685290" y="704850"/>
                    <a:pt x="1672590" y="717550"/>
                    <a:pt x="1661160" y="723900"/>
                  </a:cubicBezTo>
                  <a:cubicBezTo>
                    <a:pt x="1648460" y="728980"/>
                    <a:pt x="1639570" y="730250"/>
                    <a:pt x="1617980" y="726440"/>
                  </a:cubicBezTo>
                  <a:cubicBezTo>
                    <a:pt x="1527810" y="711200"/>
                    <a:pt x="1197610" y="527050"/>
                    <a:pt x="979170" y="447040"/>
                  </a:cubicBezTo>
                  <a:cubicBezTo>
                    <a:pt x="758190" y="365760"/>
                    <a:pt x="374650" y="294640"/>
                    <a:pt x="298450" y="245110"/>
                  </a:cubicBezTo>
                  <a:cubicBezTo>
                    <a:pt x="280670" y="233680"/>
                    <a:pt x="275590" y="224790"/>
                    <a:pt x="270510" y="213360"/>
                  </a:cubicBezTo>
                  <a:cubicBezTo>
                    <a:pt x="266700" y="204470"/>
                    <a:pt x="265430" y="194310"/>
                    <a:pt x="267970" y="185420"/>
                  </a:cubicBezTo>
                  <a:cubicBezTo>
                    <a:pt x="270510" y="172720"/>
                    <a:pt x="279400" y="156210"/>
                    <a:pt x="288290" y="147320"/>
                  </a:cubicBezTo>
                  <a:cubicBezTo>
                    <a:pt x="294640" y="139700"/>
                    <a:pt x="298450" y="137160"/>
                    <a:pt x="313690" y="134620"/>
                  </a:cubicBezTo>
                  <a:cubicBezTo>
                    <a:pt x="375920" y="121920"/>
                    <a:pt x="754380" y="162560"/>
                    <a:pt x="826770" y="181610"/>
                  </a:cubicBezTo>
                  <a:cubicBezTo>
                    <a:pt x="847090" y="186690"/>
                    <a:pt x="854710" y="187960"/>
                    <a:pt x="864870" y="198120"/>
                  </a:cubicBezTo>
                  <a:cubicBezTo>
                    <a:pt x="876300" y="210820"/>
                    <a:pt x="886460" y="238760"/>
                    <a:pt x="885190" y="255270"/>
                  </a:cubicBezTo>
                  <a:cubicBezTo>
                    <a:pt x="883920" y="269240"/>
                    <a:pt x="875030" y="283210"/>
                    <a:pt x="866140" y="292100"/>
                  </a:cubicBezTo>
                  <a:cubicBezTo>
                    <a:pt x="857250" y="300990"/>
                    <a:pt x="842010" y="308610"/>
                    <a:pt x="829310" y="309880"/>
                  </a:cubicBezTo>
                  <a:cubicBezTo>
                    <a:pt x="815340" y="312420"/>
                    <a:pt x="800100" y="309880"/>
                    <a:pt x="788670" y="302260"/>
                  </a:cubicBezTo>
                  <a:cubicBezTo>
                    <a:pt x="774700" y="292100"/>
                    <a:pt x="759460" y="266700"/>
                    <a:pt x="756920" y="250190"/>
                  </a:cubicBezTo>
                  <a:cubicBezTo>
                    <a:pt x="754380" y="237490"/>
                    <a:pt x="758190" y="220980"/>
                    <a:pt x="767080" y="210820"/>
                  </a:cubicBezTo>
                  <a:cubicBezTo>
                    <a:pt x="777240" y="196850"/>
                    <a:pt x="802640" y="182880"/>
                    <a:pt x="820420" y="181610"/>
                  </a:cubicBezTo>
                  <a:cubicBezTo>
                    <a:pt x="833120" y="180340"/>
                    <a:pt x="848360" y="186690"/>
                    <a:pt x="859790" y="194310"/>
                  </a:cubicBezTo>
                  <a:cubicBezTo>
                    <a:pt x="869950" y="201930"/>
                    <a:pt x="880110" y="214630"/>
                    <a:pt x="882650" y="227330"/>
                  </a:cubicBezTo>
                  <a:cubicBezTo>
                    <a:pt x="886460" y="243840"/>
                    <a:pt x="880110" y="273050"/>
                    <a:pt x="871220" y="287020"/>
                  </a:cubicBezTo>
                  <a:cubicBezTo>
                    <a:pt x="862330" y="298450"/>
                    <a:pt x="855980" y="304800"/>
                    <a:pt x="835660" y="308610"/>
                  </a:cubicBezTo>
                  <a:cubicBezTo>
                    <a:pt x="763270" y="325120"/>
                    <a:pt x="364490" y="280670"/>
                    <a:pt x="298450" y="245110"/>
                  </a:cubicBezTo>
                  <a:cubicBezTo>
                    <a:pt x="280670" y="236220"/>
                    <a:pt x="275590" y="226060"/>
                    <a:pt x="270510" y="213360"/>
                  </a:cubicBezTo>
                  <a:cubicBezTo>
                    <a:pt x="266700" y="200660"/>
                    <a:pt x="266700" y="182880"/>
                    <a:pt x="271780" y="171450"/>
                  </a:cubicBezTo>
                  <a:cubicBezTo>
                    <a:pt x="276860" y="158750"/>
                    <a:pt x="289560" y="146050"/>
                    <a:pt x="299720" y="139700"/>
                  </a:cubicBezTo>
                  <a:cubicBezTo>
                    <a:pt x="308610" y="134620"/>
                    <a:pt x="313690" y="132080"/>
                    <a:pt x="327660" y="132080"/>
                  </a:cubicBezTo>
                  <a:cubicBezTo>
                    <a:pt x="381000" y="133350"/>
                    <a:pt x="574040" y="198120"/>
                    <a:pt x="692150" y="232410"/>
                  </a:cubicBezTo>
                  <a:cubicBezTo>
                    <a:pt x="806450" y="266700"/>
                    <a:pt x="913130" y="297180"/>
                    <a:pt x="1023620" y="336550"/>
                  </a:cubicBezTo>
                  <a:cubicBezTo>
                    <a:pt x="1137920" y="377190"/>
                    <a:pt x="1254760" y="426720"/>
                    <a:pt x="1365250" y="474980"/>
                  </a:cubicBezTo>
                  <a:cubicBezTo>
                    <a:pt x="1471930" y="523240"/>
                    <a:pt x="1640840" y="590550"/>
                    <a:pt x="1678940" y="623570"/>
                  </a:cubicBezTo>
                  <a:cubicBezTo>
                    <a:pt x="1689100" y="633730"/>
                    <a:pt x="1691640" y="638810"/>
                    <a:pt x="1694180" y="648970"/>
                  </a:cubicBezTo>
                  <a:cubicBezTo>
                    <a:pt x="1696720" y="661670"/>
                    <a:pt x="1695450" y="680720"/>
                    <a:pt x="1691640" y="692150"/>
                  </a:cubicBezTo>
                  <a:cubicBezTo>
                    <a:pt x="1687830" y="702310"/>
                    <a:pt x="1681480" y="709930"/>
                    <a:pt x="1673860" y="716280"/>
                  </a:cubicBezTo>
                  <a:cubicBezTo>
                    <a:pt x="1663700" y="722630"/>
                    <a:pt x="1653540" y="728980"/>
                    <a:pt x="1631950" y="728980"/>
                  </a:cubicBezTo>
                  <a:cubicBezTo>
                    <a:pt x="1543050" y="728980"/>
                    <a:pt x="1168400" y="589280"/>
                    <a:pt x="965200" y="513080"/>
                  </a:cubicBezTo>
                  <a:cubicBezTo>
                    <a:pt x="787400" y="447040"/>
                    <a:pt x="537210" y="353060"/>
                    <a:pt x="476250" y="307340"/>
                  </a:cubicBezTo>
                  <a:cubicBezTo>
                    <a:pt x="458470" y="294640"/>
                    <a:pt x="452120" y="288290"/>
                    <a:pt x="448310" y="275590"/>
                  </a:cubicBezTo>
                  <a:cubicBezTo>
                    <a:pt x="443230" y="262890"/>
                    <a:pt x="443230" y="245110"/>
                    <a:pt x="448310" y="232410"/>
                  </a:cubicBezTo>
                  <a:cubicBezTo>
                    <a:pt x="453390" y="219710"/>
                    <a:pt x="466090" y="207010"/>
                    <a:pt x="477520" y="200660"/>
                  </a:cubicBezTo>
                  <a:cubicBezTo>
                    <a:pt x="490220" y="194310"/>
                    <a:pt x="497840" y="194310"/>
                    <a:pt x="520700" y="196850"/>
                  </a:cubicBezTo>
                  <a:cubicBezTo>
                    <a:pt x="599440" y="201930"/>
                    <a:pt x="900430" y="293370"/>
                    <a:pt x="1052830" y="339090"/>
                  </a:cubicBezTo>
                  <a:cubicBezTo>
                    <a:pt x="1169670" y="374650"/>
                    <a:pt x="1239520" y="398780"/>
                    <a:pt x="1358900" y="441960"/>
                  </a:cubicBezTo>
                  <a:cubicBezTo>
                    <a:pt x="1531620" y="502920"/>
                    <a:pt x="1917700" y="645160"/>
                    <a:pt x="1985010" y="681990"/>
                  </a:cubicBezTo>
                  <a:cubicBezTo>
                    <a:pt x="1998980" y="689610"/>
                    <a:pt x="2002790" y="690880"/>
                    <a:pt x="2009140" y="699770"/>
                  </a:cubicBezTo>
                  <a:cubicBezTo>
                    <a:pt x="2016760" y="709930"/>
                    <a:pt x="2024380" y="727710"/>
                    <a:pt x="2023110" y="741680"/>
                  </a:cubicBezTo>
                  <a:cubicBezTo>
                    <a:pt x="2021840" y="758190"/>
                    <a:pt x="2007870" y="782320"/>
                    <a:pt x="1995170" y="791210"/>
                  </a:cubicBezTo>
                  <a:cubicBezTo>
                    <a:pt x="1983740" y="800100"/>
                    <a:pt x="1973580" y="800100"/>
                    <a:pt x="1951990" y="801370"/>
                  </a:cubicBezTo>
                  <a:cubicBezTo>
                    <a:pt x="1883410" y="801370"/>
                    <a:pt x="1686560" y="756920"/>
                    <a:pt x="1526540" y="725170"/>
                  </a:cubicBezTo>
                  <a:cubicBezTo>
                    <a:pt x="1313180" y="680720"/>
                    <a:pt x="861060" y="590550"/>
                    <a:pt x="788670" y="554990"/>
                  </a:cubicBezTo>
                  <a:cubicBezTo>
                    <a:pt x="774700" y="548640"/>
                    <a:pt x="770890" y="546100"/>
                    <a:pt x="765810" y="537210"/>
                  </a:cubicBezTo>
                  <a:cubicBezTo>
                    <a:pt x="758190" y="527050"/>
                    <a:pt x="751840" y="509270"/>
                    <a:pt x="753110" y="495300"/>
                  </a:cubicBezTo>
                  <a:cubicBezTo>
                    <a:pt x="753110" y="481330"/>
                    <a:pt x="760730" y="464820"/>
                    <a:pt x="770890" y="455930"/>
                  </a:cubicBezTo>
                  <a:cubicBezTo>
                    <a:pt x="781050" y="445770"/>
                    <a:pt x="791210" y="440690"/>
                    <a:pt x="810260" y="438150"/>
                  </a:cubicBezTo>
                  <a:cubicBezTo>
                    <a:pt x="864870" y="431800"/>
                    <a:pt x="1004570" y="477520"/>
                    <a:pt x="1116330" y="490220"/>
                  </a:cubicBezTo>
                  <a:cubicBezTo>
                    <a:pt x="1252220" y="505460"/>
                    <a:pt x="1557020" y="481330"/>
                    <a:pt x="1568450" y="514350"/>
                  </a:cubicBezTo>
                  <a:cubicBezTo>
                    <a:pt x="1573530" y="528320"/>
                    <a:pt x="1536700" y="562610"/>
                    <a:pt x="1503680" y="568960"/>
                  </a:cubicBezTo>
                  <a:cubicBezTo>
                    <a:pt x="1438910" y="582930"/>
                    <a:pt x="1319530" y="510540"/>
                    <a:pt x="1178560" y="471170"/>
                  </a:cubicBezTo>
                  <a:cubicBezTo>
                    <a:pt x="915670" y="398780"/>
                    <a:pt x="162560" y="234950"/>
                    <a:pt x="49530" y="186690"/>
                  </a:cubicBezTo>
                  <a:cubicBezTo>
                    <a:pt x="27940" y="176530"/>
                    <a:pt x="21590" y="172720"/>
                    <a:pt x="12700" y="163830"/>
                  </a:cubicBezTo>
                  <a:cubicBezTo>
                    <a:pt x="6350" y="154940"/>
                    <a:pt x="2540" y="147320"/>
                    <a:pt x="2540" y="137160"/>
                  </a:cubicBezTo>
                  <a:cubicBezTo>
                    <a:pt x="1270" y="121920"/>
                    <a:pt x="10160" y="96520"/>
                    <a:pt x="20320" y="83820"/>
                  </a:cubicBezTo>
                  <a:cubicBezTo>
                    <a:pt x="29210" y="72390"/>
                    <a:pt x="38100" y="67310"/>
                    <a:pt x="54610" y="62230"/>
                  </a:cubicBezTo>
                  <a:cubicBezTo>
                    <a:pt x="85090" y="50800"/>
                    <a:pt x="138430" y="49530"/>
                    <a:pt x="203200" y="50800"/>
                  </a:cubicBezTo>
                  <a:cubicBezTo>
                    <a:pt x="330200" y="52070"/>
                    <a:pt x="595630" y="81280"/>
                    <a:pt x="760730" y="106680"/>
                  </a:cubicBezTo>
                  <a:cubicBezTo>
                    <a:pt x="895350" y="127000"/>
                    <a:pt x="982980" y="144780"/>
                    <a:pt x="1125220" y="180340"/>
                  </a:cubicBezTo>
                  <a:cubicBezTo>
                    <a:pt x="1328420" y="232410"/>
                    <a:pt x="1681480" y="344170"/>
                    <a:pt x="1863090" y="403860"/>
                  </a:cubicBezTo>
                  <a:cubicBezTo>
                    <a:pt x="1968500" y="439420"/>
                    <a:pt x="2070100" y="461010"/>
                    <a:pt x="2113280" y="494030"/>
                  </a:cubicBezTo>
                  <a:cubicBezTo>
                    <a:pt x="2133600" y="509270"/>
                    <a:pt x="2145030" y="524510"/>
                    <a:pt x="2147570" y="541020"/>
                  </a:cubicBezTo>
                  <a:cubicBezTo>
                    <a:pt x="2150110" y="558800"/>
                    <a:pt x="2141220" y="585470"/>
                    <a:pt x="2128520" y="596900"/>
                  </a:cubicBezTo>
                  <a:cubicBezTo>
                    <a:pt x="2115820" y="608330"/>
                    <a:pt x="2100580" y="610870"/>
                    <a:pt x="2071370" y="612140"/>
                  </a:cubicBezTo>
                  <a:cubicBezTo>
                    <a:pt x="1969770" y="612140"/>
                    <a:pt x="1578610" y="500380"/>
                    <a:pt x="1389380" y="444500"/>
                  </a:cubicBezTo>
                  <a:cubicBezTo>
                    <a:pt x="1250950" y="402590"/>
                    <a:pt x="1158240" y="367030"/>
                    <a:pt x="1036320" y="318770"/>
                  </a:cubicBezTo>
                  <a:cubicBezTo>
                    <a:pt x="902970" y="264160"/>
                    <a:pt x="678180" y="177800"/>
                    <a:pt x="624840" y="128270"/>
                  </a:cubicBezTo>
                  <a:cubicBezTo>
                    <a:pt x="607060" y="113030"/>
                    <a:pt x="601980" y="100330"/>
                    <a:pt x="599440" y="85090"/>
                  </a:cubicBezTo>
                  <a:cubicBezTo>
                    <a:pt x="596900" y="69850"/>
                    <a:pt x="600710" y="49530"/>
                    <a:pt x="608330" y="35560"/>
                  </a:cubicBezTo>
                  <a:cubicBezTo>
                    <a:pt x="617220" y="21590"/>
                    <a:pt x="633730" y="8890"/>
                    <a:pt x="648970" y="5080"/>
                  </a:cubicBezTo>
                  <a:cubicBezTo>
                    <a:pt x="664210" y="0"/>
                    <a:pt x="699770" y="8890"/>
                    <a:pt x="699770" y="8890"/>
                  </a:cubicBezTo>
                </a:path>
              </a:pathLst>
            </a:custGeom>
            <a:solidFill>
              <a:srgbClr val="FFFFFF"/>
            </a:solidFill>
            <a:ln cap="sq">
              <a:noFill/>
              <a:prstDash val="solid"/>
              <a:miter/>
            </a:ln>
          </p:spPr>
        </p:sp>
      </p:grpSp>
      <p:grpSp>
        <p:nvGrpSpPr>
          <p:cNvPr name="Group 83" id="83"/>
          <p:cNvGrpSpPr/>
          <p:nvPr/>
        </p:nvGrpSpPr>
        <p:grpSpPr>
          <a:xfrm rot="0">
            <a:off x="8321040" y="4994910"/>
            <a:ext cx="2493645" cy="562928"/>
            <a:chOff x="0" y="0"/>
            <a:chExt cx="3324860" cy="750570"/>
          </a:xfrm>
        </p:grpSpPr>
        <p:sp>
          <p:nvSpPr>
            <p:cNvPr name="Freeform 84" id="84"/>
            <p:cNvSpPr/>
            <p:nvPr/>
          </p:nvSpPr>
          <p:spPr>
            <a:xfrm flipH="false" flipV="false" rot="0">
              <a:off x="49530" y="40640"/>
              <a:ext cx="3224530" cy="678180"/>
            </a:xfrm>
            <a:custGeom>
              <a:avLst/>
              <a:gdLst/>
              <a:ahLst/>
              <a:cxnLst/>
              <a:rect r="r" b="b" t="t" l="l"/>
              <a:pathLst>
                <a:path h="678180" w="3224530">
                  <a:moveTo>
                    <a:pt x="1943100" y="144780"/>
                  </a:moveTo>
                  <a:cubicBezTo>
                    <a:pt x="3157220" y="534670"/>
                    <a:pt x="3167380" y="539750"/>
                    <a:pt x="3177540" y="552450"/>
                  </a:cubicBezTo>
                  <a:cubicBezTo>
                    <a:pt x="3187700" y="565150"/>
                    <a:pt x="3194050" y="581660"/>
                    <a:pt x="3194050" y="595630"/>
                  </a:cubicBezTo>
                  <a:cubicBezTo>
                    <a:pt x="3192780" y="609600"/>
                    <a:pt x="3186430" y="627380"/>
                    <a:pt x="3176270" y="637540"/>
                  </a:cubicBezTo>
                  <a:cubicBezTo>
                    <a:pt x="3167380" y="648970"/>
                    <a:pt x="3159760" y="654050"/>
                    <a:pt x="3135630" y="659130"/>
                  </a:cubicBezTo>
                  <a:cubicBezTo>
                    <a:pt x="3020060" y="678180"/>
                    <a:pt x="2429510" y="556260"/>
                    <a:pt x="2068830" y="519430"/>
                  </a:cubicBezTo>
                  <a:cubicBezTo>
                    <a:pt x="1697990" y="481330"/>
                    <a:pt x="1050290" y="476250"/>
                    <a:pt x="941070" y="434340"/>
                  </a:cubicBezTo>
                  <a:cubicBezTo>
                    <a:pt x="919480" y="426720"/>
                    <a:pt x="914400" y="419100"/>
                    <a:pt x="906780" y="407670"/>
                  </a:cubicBezTo>
                  <a:cubicBezTo>
                    <a:pt x="900430" y="396240"/>
                    <a:pt x="896620" y="379730"/>
                    <a:pt x="899160" y="365760"/>
                  </a:cubicBezTo>
                  <a:cubicBezTo>
                    <a:pt x="901700" y="353060"/>
                    <a:pt x="910590" y="337820"/>
                    <a:pt x="920750" y="330200"/>
                  </a:cubicBezTo>
                  <a:cubicBezTo>
                    <a:pt x="932180" y="321310"/>
                    <a:pt x="938530" y="320040"/>
                    <a:pt x="961390" y="317500"/>
                  </a:cubicBezTo>
                  <a:cubicBezTo>
                    <a:pt x="1096010" y="298450"/>
                    <a:pt x="2199640" y="332740"/>
                    <a:pt x="2331720" y="364490"/>
                  </a:cubicBezTo>
                  <a:cubicBezTo>
                    <a:pt x="2354580" y="369570"/>
                    <a:pt x="2360930" y="372110"/>
                    <a:pt x="2371090" y="382270"/>
                  </a:cubicBezTo>
                  <a:cubicBezTo>
                    <a:pt x="2379980" y="391160"/>
                    <a:pt x="2388870" y="407670"/>
                    <a:pt x="2388870" y="421640"/>
                  </a:cubicBezTo>
                  <a:cubicBezTo>
                    <a:pt x="2388870" y="438150"/>
                    <a:pt x="2377440" y="462280"/>
                    <a:pt x="2364740" y="473710"/>
                  </a:cubicBezTo>
                  <a:cubicBezTo>
                    <a:pt x="2354580" y="482600"/>
                    <a:pt x="2343150" y="486410"/>
                    <a:pt x="2324100" y="486410"/>
                  </a:cubicBezTo>
                  <a:cubicBezTo>
                    <a:pt x="2269490" y="486410"/>
                    <a:pt x="2131060" y="419100"/>
                    <a:pt x="2024380" y="392430"/>
                  </a:cubicBezTo>
                  <a:cubicBezTo>
                    <a:pt x="1903730" y="363220"/>
                    <a:pt x="1770380" y="337820"/>
                    <a:pt x="1634490" y="320040"/>
                  </a:cubicBezTo>
                  <a:cubicBezTo>
                    <a:pt x="1489710" y="302260"/>
                    <a:pt x="1329690" y="292100"/>
                    <a:pt x="1181100" y="288290"/>
                  </a:cubicBezTo>
                  <a:cubicBezTo>
                    <a:pt x="1036320" y="284480"/>
                    <a:pt x="886460" y="290830"/>
                    <a:pt x="754380" y="297180"/>
                  </a:cubicBezTo>
                  <a:cubicBezTo>
                    <a:pt x="640080" y="303530"/>
                    <a:pt x="527050" y="313690"/>
                    <a:pt x="433070" y="322580"/>
                  </a:cubicBezTo>
                  <a:cubicBezTo>
                    <a:pt x="360680" y="328930"/>
                    <a:pt x="303530" y="332740"/>
                    <a:pt x="241300" y="342900"/>
                  </a:cubicBezTo>
                  <a:cubicBezTo>
                    <a:pt x="182880" y="351790"/>
                    <a:pt x="111760" y="381000"/>
                    <a:pt x="71120" y="378460"/>
                  </a:cubicBezTo>
                  <a:cubicBezTo>
                    <a:pt x="48260" y="377190"/>
                    <a:pt x="29210" y="369570"/>
                    <a:pt x="17780" y="360680"/>
                  </a:cubicBezTo>
                  <a:cubicBezTo>
                    <a:pt x="8890" y="354330"/>
                    <a:pt x="5080" y="345440"/>
                    <a:pt x="2540" y="335280"/>
                  </a:cubicBezTo>
                  <a:cubicBezTo>
                    <a:pt x="0" y="323850"/>
                    <a:pt x="0" y="304800"/>
                    <a:pt x="6350" y="292100"/>
                  </a:cubicBezTo>
                  <a:cubicBezTo>
                    <a:pt x="13970" y="278130"/>
                    <a:pt x="27940" y="267970"/>
                    <a:pt x="52070" y="259080"/>
                  </a:cubicBezTo>
                  <a:cubicBezTo>
                    <a:pt x="114300" y="236220"/>
                    <a:pt x="262890" y="247650"/>
                    <a:pt x="417830" y="231140"/>
                  </a:cubicBezTo>
                  <a:cubicBezTo>
                    <a:pt x="683260" y="203200"/>
                    <a:pt x="1211580" y="116840"/>
                    <a:pt x="1499870" y="81280"/>
                  </a:cubicBezTo>
                  <a:cubicBezTo>
                    <a:pt x="1690370" y="57150"/>
                    <a:pt x="1902460" y="22860"/>
                    <a:pt x="1974850" y="29210"/>
                  </a:cubicBezTo>
                  <a:cubicBezTo>
                    <a:pt x="1996440" y="30480"/>
                    <a:pt x="2006600" y="33020"/>
                    <a:pt x="2016760" y="40640"/>
                  </a:cubicBezTo>
                  <a:cubicBezTo>
                    <a:pt x="2028190" y="48260"/>
                    <a:pt x="2038350" y="63500"/>
                    <a:pt x="2040890" y="77470"/>
                  </a:cubicBezTo>
                  <a:cubicBezTo>
                    <a:pt x="2043430" y="90170"/>
                    <a:pt x="2040890" y="107950"/>
                    <a:pt x="2034540" y="120650"/>
                  </a:cubicBezTo>
                  <a:cubicBezTo>
                    <a:pt x="2028190" y="132080"/>
                    <a:pt x="2021840" y="140970"/>
                    <a:pt x="2001520" y="148590"/>
                  </a:cubicBezTo>
                  <a:cubicBezTo>
                    <a:pt x="1915160" y="177800"/>
                    <a:pt x="1482090" y="125730"/>
                    <a:pt x="1261110" y="125730"/>
                  </a:cubicBezTo>
                  <a:cubicBezTo>
                    <a:pt x="1083310" y="125730"/>
                    <a:pt x="844550" y="160020"/>
                    <a:pt x="775970" y="140970"/>
                  </a:cubicBezTo>
                  <a:cubicBezTo>
                    <a:pt x="755650" y="135890"/>
                    <a:pt x="748030" y="128270"/>
                    <a:pt x="739140" y="118110"/>
                  </a:cubicBezTo>
                  <a:cubicBezTo>
                    <a:pt x="731520" y="107950"/>
                    <a:pt x="726440" y="90170"/>
                    <a:pt x="727710" y="77470"/>
                  </a:cubicBezTo>
                  <a:cubicBezTo>
                    <a:pt x="728980" y="63500"/>
                    <a:pt x="736600" y="48260"/>
                    <a:pt x="746760" y="38100"/>
                  </a:cubicBezTo>
                  <a:cubicBezTo>
                    <a:pt x="755650" y="29210"/>
                    <a:pt x="764540" y="25400"/>
                    <a:pt x="786130" y="21590"/>
                  </a:cubicBezTo>
                  <a:cubicBezTo>
                    <a:pt x="854710" y="10160"/>
                    <a:pt x="1068070" y="40640"/>
                    <a:pt x="1248410" y="45720"/>
                  </a:cubicBezTo>
                  <a:cubicBezTo>
                    <a:pt x="1506220" y="54610"/>
                    <a:pt x="1936750" y="48260"/>
                    <a:pt x="2185670" y="57150"/>
                  </a:cubicBezTo>
                  <a:cubicBezTo>
                    <a:pt x="2349500" y="63500"/>
                    <a:pt x="2470150" y="72390"/>
                    <a:pt x="2594610" y="83820"/>
                  </a:cubicBezTo>
                  <a:cubicBezTo>
                    <a:pt x="2701290" y="92710"/>
                    <a:pt x="2790190" y="99060"/>
                    <a:pt x="2886710" y="114300"/>
                  </a:cubicBezTo>
                  <a:cubicBezTo>
                    <a:pt x="2984500" y="129540"/>
                    <a:pt x="3128010" y="154940"/>
                    <a:pt x="3177540" y="176530"/>
                  </a:cubicBezTo>
                  <a:cubicBezTo>
                    <a:pt x="3195320" y="184150"/>
                    <a:pt x="3204210" y="189230"/>
                    <a:pt x="3213100" y="200660"/>
                  </a:cubicBezTo>
                  <a:cubicBezTo>
                    <a:pt x="3220720" y="210820"/>
                    <a:pt x="3224530" y="228600"/>
                    <a:pt x="3223260" y="241300"/>
                  </a:cubicBezTo>
                  <a:cubicBezTo>
                    <a:pt x="3221990" y="255270"/>
                    <a:pt x="3211830" y="271780"/>
                    <a:pt x="3202940" y="279400"/>
                  </a:cubicBezTo>
                  <a:cubicBezTo>
                    <a:pt x="3196590" y="287020"/>
                    <a:pt x="3194050" y="289560"/>
                    <a:pt x="3177540" y="293370"/>
                  </a:cubicBezTo>
                  <a:cubicBezTo>
                    <a:pt x="3063240" y="318770"/>
                    <a:pt x="2067560" y="234950"/>
                    <a:pt x="1675130" y="227330"/>
                  </a:cubicBezTo>
                  <a:cubicBezTo>
                    <a:pt x="1424940" y="222250"/>
                    <a:pt x="1195070" y="226060"/>
                    <a:pt x="1056640" y="229870"/>
                  </a:cubicBezTo>
                  <a:cubicBezTo>
                    <a:pt x="985520" y="232410"/>
                    <a:pt x="928370" y="231140"/>
                    <a:pt x="895350" y="237490"/>
                  </a:cubicBezTo>
                  <a:cubicBezTo>
                    <a:pt x="880110" y="241300"/>
                    <a:pt x="875030" y="251460"/>
                    <a:pt x="863600" y="251460"/>
                  </a:cubicBezTo>
                  <a:cubicBezTo>
                    <a:pt x="852170" y="252730"/>
                    <a:pt x="834390" y="246380"/>
                    <a:pt x="824230" y="238760"/>
                  </a:cubicBezTo>
                  <a:cubicBezTo>
                    <a:pt x="814070" y="231140"/>
                    <a:pt x="805180" y="215900"/>
                    <a:pt x="802640" y="203200"/>
                  </a:cubicBezTo>
                  <a:cubicBezTo>
                    <a:pt x="800100" y="189230"/>
                    <a:pt x="802640" y="172720"/>
                    <a:pt x="810260" y="161290"/>
                  </a:cubicBezTo>
                  <a:cubicBezTo>
                    <a:pt x="819150" y="148590"/>
                    <a:pt x="835660" y="138430"/>
                    <a:pt x="858520" y="133350"/>
                  </a:cubicBezTo>
                  <a:cubicBezTo>
                    <a:pt x="897890" y="123190"/>
                    <a:pt x="947420" y="140970"/>
                    <a:pt x="1035050" y="143510"/>
                  </a:cubicBezTo>
                  <a:cubicBezTo>
                    <a:pt x="1292860" y="149860"/>
                    <a:pt x="2241550" y="120650"/>
                    <a:pt x="2557780" y="134620"/>
                  </a:cubicBezTo>
                  <a:cubicBezTo>
                    <a:pt x="2700020" y="142240"/>
                    <a:pt x="2815590" y="139700"/>
                    <a:pt x="2867660" y="165100"/>
                  </a:cubicBezTo>
                  <a:cubicBezTo>
                    <a:pt x="2889250" y="175260"/>
                    <a:pt x="2900680" y="189230"/>
                    <a:pt x="2907030" y="204470"/>
                  </a:cubicBezTo>
                  <a:cubicBezTo>
                    <a:pt x="2910840" y="217170"/>
                    <a:pt x="2910840" y="234950"/>
                    <a:pt x="2903220" y="246380"/>
                  </a:cubicBezTo>
                  <a:cubicBezTo>
                    <a:pt x="2896870" y="260350"/>
                    <a:pt x="2882900" y="271780"/>
                    <a:pt x="2860040" y="280670"/>
                  </a:cubicBezTo>
                  <a:cubicBezTo>
                    <a:pt x="2807970" y="300990"/>
                    <a:pt x="2707640" y="294640"/>
                    <a:pt x="2575560" y="300990"/>
                  </a:cubicBezTo>
                  <a:cubicBezTo>
                    <a:pt x="2273300" y="314960"/>
                    <a:pt x="1319530" y="350520"/>
                    <a:pt x="1076960" y="337820"/>
                  </a:cubicBezTo>
                  <a:cubicBezTo>
                    <a:pt x="999490" y="334010"/>
                    <a:pt x="963930" y="339090"/>
                    <a:pt x="923290" y="318770"/>
                  </a:cubicBezTo>
                  <a:cubicBezTo>
                    <a:pt x="887730" y="299720"/>
                    <a:pt x="854710" y="251460"/>
                    <a:pt x="840740" y="226060"/>
                  </a:cubicBezTo>
                  <a:cubicBezTo>
                    <a:pt x="831850" y="212090"/>
                    <a:pt x="828040" y="200660"/>
                    <a:pt x="829310" y="187960"/>
                  </a:cubicBezTo>
                  <a:cubicBezTo>
                    <a:pt x="829310" y="175260"/>
                    <a:pt x="835660" y="160020"/>
                    <a:pt x="843280" y="149860"/>
                  </a:cubicBezTo>
                  <a:cubicBezTo>
                    <a:pt x="852170" y="140970"/>
                    <a:pt x="866140" y="132080"/>
                    <a:pt x="877570" y="129540"/>
                  </a:cubicBezTo>
                  <a:cubicBezTo>
                    <a:pt x="890270" y="127000"/>
                    <a:pt x="906780" y="128270"/>
                    <a:pt x="918210" y="133350"/>
                  </a:cubicBezTo>
                  <a:cubicBezTo>
                    <a:pt x="929640" y="138430"/>
                    <a:pt x="942340" y="148590"/>
                    <a:pt x="947420" y="161290"/>
                  </a:cubicBezTo>
                  <a:cubicBezTo>
                    <a:pt x="953770" y="175260"/>
                    <a:pt x="953770" y="204470"/>
                    <a:pt x="947420" y="219710"/>
                  </a:cubicBezTo>
                  <a:cubicBezTo>
                    <a:pt x="942340" y="232410"/>
                    <a:pt x="930910" y="242570"/>
                    <a:pt x="918210" y="247650"/>
                  </a:cubicBezTo>
                  <a:cubicBezTo>
                    <a:pt x="902970" y="252730"/>
                    <a:pt x="875030" y="252730"/>
                    <a:pt x="859790" y="243840"/>
                  </a:cubicBezTo>
                  <a:cubicBezTo>
                    <a:pt x="844550" y="236220"/>
                    <a:pt x="831850" y="210820"/>
                    <a:pt x="829310" y="194310"/>
                  </a:cubicBezTo>
                  <a:cubicBezTo>
                    <a:pt x="826770" y="181610"/>
                    <a:pt x="831850" y="166370"/>
                    <a:pt x="839470" y="156210"/>
                  </a:cubicBezTo>
                  <a:cubicBezTo>
                    <a:pt x="849630" y="142240"/>
                    <a:pt x="873760" y="128270"/>
                    <a:pt x="891540" y="128270"/>
                  </a:cubicBezTo>
                  <a:cubicBezTo>
                    <a:pt x="909320" y="127000"/>
                    <a:pt x="930910" y="140970"/>
                    <a:pt x="943610" y="154940"/>
                  </a:cubicBezTo>
                  <a:cubicBezTo>
                    <a:pt x="957580" y="170180"/>
                    <a:pt x="949960" y="208280"/>
                    <a:pt x="966470" y="220980"/>
                  </a:cubicBezTo>
                  <a:cubicBezTo>
                    <a:pt x="988060" y="236220"/>
                    <a:pt x="1017270" y="223520"/>
                    <a:pt x="1074420" y="223520"/>
                  </a:cubicBezTo>
                  <a:cubicBezTo>
                    <a:pt x="1283970" y="223520"/>
                    <a:pt x="2270760" y="199390"/>
                    <a:pt x="2571750" y="182880"/>
                  </a:cubicBezTo>
                  <a:cubicBezTo>
                    <a:pt x="2703830" y="176530"/>
                    <a:pt x="2802890" y="153670"/>
                    <a:pt x="2853690" y="162560"/>
                  </a:cubicBezTo>
                  <a:cubicBezTo>
                    <a:pt x="2872740" y="166370"/>
                    <a:pt x="2882900" y="170180"/>
                    <a:pt x="2891790" y="180340"/>
                  </a:cubicBezTo>
                  <a:cubicBezTo>
                    <a:pt x="2900680" y="189230"/>
                    <a:pt x="2908300" y="207010"/>
                    <a:pt x="2909570" y="218440"/>
                  </a:cubicBezTo>
                  <a:cubicBezTo>
                    <a:pt x="2910840" y="228600"/>
                    <a:pt x="2908300" y="237490"/>
                    <a:pt x="2903220" y="246380"/>
                  </a:cubicBezTo>
                  <a:cubicBezTo>
                    <a:pt x="2898140" y="257810"/>
                    <a:pt x="2891790" y="270510"/>
                    <a:pt x="2874010" y="276860"/>
                  </a:cubicBezTo>
                  <a:cubicBezTo>
                    <a:pt x="2824480" y="294640"/>
                    <a:pt x="2663190" y="255270"/>
                    <a:pt x="2555240" y="248920"/>
                  </a:cubicBezTo>
                  <a:cubicBezTo>
                    <a:pt x="2444750" y="243840"/>
                    <a:pt x="2355850" y="242570"/>
                    <a:pt x="2218690" y="242570"/>
                  </a:cubicBezTo>
                  <a:cubicBezTo>
                    <a:pt x="2000250" y="242570"/>
                    <a:pt x="1621790" y="256540"/>
                    <a:pt x="1372870" y="257810"/>
                  </a:cubicBezTo>
                  <a:cubicBezTo>
                    <a:pt x="1177290" y="257810"/>
                    <a:pt x="920750" y="271780"/>
                    <a:pt x="849630" y="250190"/>
                  </a:cubicBezTo>
                  <a:cubicBezTo>
                    <a:pt x="829310" y="245110"/>
                    <a:pt x="821690" y="238760"/>
                    <a:pt x="814070" y="228600"/>
                  </a:cubicBezTo>
                  <a:cubicBezTo>
                    <a:pt x="806450" y="218440"/>
                    <a:pt x="801370" y="201930"/>
                    <a:pt x="802640" y="187960"/>
                  </a:cubicBezTo>
                  <a:cubicBezTo>
                    <a:pt x="802640" y="175260"/>
                    <a:pt x="811530" y="158750"/>
                    <a:pt x="819150" y="149860"/>
                  </a:cubicBezTo>
                  <a:cubicBezTo>
                    <a:pt x="826770" y="143510"/>
                    <a:pt x="834390" y="139700"/>
                    <a:pt x="844550" y="135890"/>
                  </a:cubicBezTo>
                  <a:cubicBezTo>
                    <a:pt x="855980" y="130810"/>
                    <a:pt x="866140" y="127000"/>
                    <a:pt x="887730" y="123190"/>
                  </a:cubicBezTo>
                  <a:cubicBezTo>
                    <a:pt x="957580" y="113030"/>
                    <a:pt x="1150620" y="110490"/>
                    <a:pt x="1314450" y="109220"/>
                  </a:cubicBezTo>
                  <a:cubicBezTo>
                    <a:pt x="1536700" y="106680"/>
                    <a:pt x="1817370" y="110490"/>
                    <a:pt x="2100580" y="120650"/>
                  </a:cubicBezTo>
                  <a:cubicBezTo>
                    <a:pt x="2430780" y="130810"/>
                    <a:pt x="3068320" y="139700"/>
                    <a:pt x="3177540" y="176530"/>
                  </a:cubicBezTo>
                  <a:cubicBezTo>
                    <a:pt x="3199130" y="182880"/>
                    <a:pt x="3204210" y="189230"/>
                    <a:pt x="3213100" y="200660"/>
                  </a:cubicBezTo>
                  <a:cubicBezTo>
                    <a:pt x="3220720" y="210820"/>
                    <a:pt x="3224530" y="228600"/>
                    <a:pt x="3223260" y="241300"/>
                  </a:cubicBezTo>
                  <a:cubicBezTo>
                    <a:pt x="3221990" y="255270"/>
                    <a:pt x="3213100" y="270510"/>
                    <a:pt x="3202940" y="279400"/>
                  </a:cubicBezTo>
                  <a:cubicBezTo>
                    <a:pt x="3192780" y="288290"/>
                    <a:pt x="3180080" y="294640"/>
                    <a:pt x="3163570" y="295910"/>
                  </a:cubicBezTo>
                  <a:cubicBezTo>
                    <a:pt x="3136900" y="295910"/>
                    <a:pt x="3106420" y="270510"/>
                    <a:pt x="3058160" y="259080"/>
                  </a:cubicBezTo>
                  <a:cubicBezTo>
                    <a:pt x="2957830" y="236220"/>
                    <a:pt x="2739390" y="213360"/>
                    <a:pt x="2588260" y="198120"/>
                  </a:cubicBezTo>
                  <a:cubicBezTo>
                    <a:pt x="2448560" y="185420"/>
                    <a:pt x="2345690" y="179070"/>
                    <a:pt x="2183130" y="172720"/>
                  </a:cubicBezTo>
                  <a:cubicBezTo>
                    <a:pt x="1935480" y="163830"/>
                    <a:pt x="1504950" y="168910"/>
                    <a:pt x="1245870" y="162560"/>
                  </a:cubicBezTo>
                  <a:cubicBezTo>
                    <a:pt x="1062990" y="157480"/>
                    <a:pt x="843280" y="162560"/>
                    <a:pt x="775970" y="140970"/>
                  </a:cubicBezTo>
                  <a:cubicBezTo>
                    <a:pt x="755650" y="134620"/>
                    <a:pt x="748030" y="127000"/>
                    <a:pt x="739140" y="118110"/>
                  </a:cubicBezTo>
                  <a:cubicBezTo>
                    <a:pt x="732790" y="110490"/>
                    <a:pt x="730250" y="100330"/>
                    <a:pt x="728980" y="91440"/>
                  </a:cubicBezTo>
                  <a:cubicBezTo>
                    <a:pt x="727710" y="82550"/>
                    <a:pt x="727710" y="72390"/>
                    <a:pt x="731520" y="62230"/>
                  </a:cubicBezTo>
                  <a:cubicBezTo>
                    <a:pt x="735330" y="52070"/>
                    <a:pt x="741680" y="38100"/>
                    <a:pt x="758190" y="29210"/>
                  </a:cubicBezTo>
                  <a:cubicBezTo>
                    <a:pt x="796290" y="10160"/>
                    <a:pt x="886460" y="12700"/>
                    <a:pt x="991870" y="10160"/>
                  </a:cubicBezTo>
                  <a:cubicBezTo>
                    <a:pt x="1207770" y="2540"/>
                    <a:pt x="1882140" y="0"/>
                    <a:pt x="1990090" y="29210"/>
                  </a:cubicBezTo>
                  <a:cubicBezTo>
                    <a:pt x="2011680" y="35560"/>
                    <a:pt x="2019300" y="41910"/>
                    <a:pt x="2028190" y="50800"/>
                  </a:cubicBezTo>
                  <a:cubicBezTo>
                    <a:pt x="2034540" y="58420"/>
                    <a:pt x="2039620" y="67310"/>
                    <a:pt x="2040890" y="77470"/>
                  </a:cubicBezTo>
                  <a:cubicBezTo>
                    <a:pt x="2043430" y="90170"/>
                    <a:pt x="2040890" y="107950"/>
                    <a:pt x="2034540" y="120650"/>
                  </a:cubicBezTo>
                  <a:cubicBezTo>
                    <a:pt x="2028190" y="132080"/>
                    <a:pt x="2020570" y="139700"/>
                    <a:pt x="2001520" y="148590"/>
                  </a:cubicBezTo>
                  <a:cubicBezTo>
                    <a:pt x="1935480" y="176530"/>
                    <a:pt x="1709420" y="172720"/>
                    <a:pt x="1515110" y="195580"/>
                  </a:cubicBezTo>
                  <a:cubicBezTo>
                    <a:pt x="1225550" y="231140"/>
                    <a:pt x="668020" y="320040"/>
                    <a:pt x="430530" y="350520"/>
                  </a:cubicBezTo>
                  <a:cubicBezTo>
                    <a:pt x="313690" y="364490"/>
                    <a:pt x="240030" y="375920"/>
                    <a:pt x="167640" y="378460"/>
                  </a:cubicBezTo>
                  <a:cubicBezTo>
                    <a:pt x="118110" y="381000"/>
                    <a:pt x="67310" y="383540"/>
                    <a:pt x="41910" y="375920"/>
                  </a:cubicBezTo>
                  <a:cubicBezTo>
                    <a:pt x="30480" y="372110"/>
                    <a:pt x="24130" y="368300"/>
                    <a:pt x="17780" y="360680"/>
                  </a:cubicBezTo>
                  <a:cubicBezTo>
                    <a:pt x="10160" y="351790"/>
                    <a:pt x="2540" y="332740"/>
                    <a:pt x="1270" y="321310"/>
                  </a:cubicBezTo>
                  <a:cubicBezTo>
                    <a:pt x="0" y="311150"/>
                    <a:pt x="1270" y="300990"/>
                    <a:pt x="6350" y="292100"/>
                  </a:cubicBezTo>
                  <a:cubicBezTo>
                    <a:pt x="12700" y="281940"/>
                    <a:pt x="19050" y="271780"/>
                    <a:pt x="38100" y="262890"/>
                  </a:cubicBezTo>
                  <a:cubicBezTo>
                    <a:pt x="93980" y="236220"/>
                    <a:pt x="300990" y="220980"/>
                    <a:pt x="424180" y="207010"/>
                  </a:cubicBezTo>
                  <a:cubicBezTo>
                    <a:pt x="537210" y="194310"/>
                    <a:pt x="635000" y="186690"/>
                    <a:pt x="751840" y="181610"/>
                  </a:cubicBezTo>
                  <a:cubicBezTo>
                    <a:pt x="887730" y="173990"/>
                    <a:pt x="1040130" y="167640"/>
                    <a:pt x="1188720" y="171450"/>
                  </a:cubicBezTo>
                  <a:cubicBezTo>
                    <a:pt x="1342390" y="175260"/>
                    <a:pt x="1507490" y="185420"/>
                    <a:pt x="1656080" y="204470"/>
                  </a:cubicBezTo>
                  <a:cubicBezTo>
                    <a:pt x="1795780" y="222250"/>
                    <a:pt x="1934210" y="247650"/>
                    <a:pt x="2056130" y="278130"/>
                  </a:cubicBezTo>
                  <a:cubicBezTo>
                    <a:pt x="2161540" y="303530"/>
                    <a:pt x="2297430" y="341630"/>
                    <a:pt x="2345690" y="367030"/>
                  </a:cubicBezTo>
                  <a:cubicBezTo>
                    <a:pt x="2364740" y="375920"/>
                    <a:pt x="2372360" y="383540"/>
                    <a:pt x="2379980" y="393700"/>
                  </a:cubicBezTo>
                  <a:cubicBezTo>
                    <a:pt x="2385060" y="402590"/>
                    <a:pt x="2388870" y="411480"/>
                    <a:pt x="2388870" y="421640"/>
                  </a:cubicBezTo>
                  <a:cubicBezTo>
                    <a:pt x="2388870" y="434340"/>
                    <a:pt x="2382520" y="452120"/>
                    <a:pt x="2374900" y="462280"/>
                  </a:cubicBezTo>
                  <a:cubicBezTo>
                    <a:pt x="2369820" y="471170"/>
                    <a:pt x="2367280" y="476250"/>
                    <a:pt x="2352040" y="481330"/>
                  </a:cubicBezTo>
                  <a:cubicBezTo>
                    <a:pt x="2246630" y="515620"/>
                    <a:pt x="1065530" y="480060"/>
                    <a:pt x="941070" y="434340"/>
                  </a:cubicBezTo>
                  <a:cubicBezTo>
                    <a:pt x="919480" y="426720"/>
                    <a:pt x="914400" y="419100"/>
                    <a:pt x="906780" y="407670"/>
                  </a:cubicBezTo>
                  <a:cubicBezTo>
                    <a:pt x="900430" y="396240"/>
                    <a:pt x="896620" y="379730"/>
                    <a:pt x="899160" y="365760"/>
                  </a:cubicBezTo>
                  <a:cubicBezTo>
                    <a:pt x="901700" y="353060"/>
                    <a:pt x="910590" y="337820"/>
                    <a:pt x="920750" y="330200"/>
                  </a:cubicBezTo>
                  <a:cubicBezTo>
                    <a:pt x="932180" y="321310"/>
                    <a:pt x="938530" y="320040"/>
                    <a:pt x="961390" y="317500"/>
                  </a:cubicBezTo>
                  <a:cubicBezTo>
                    <a:pt x="1080770" y="303530"/>
                    <a:pt x="1713230" y="363220"/>
                    <a:pt x="2082800" y="400050"/>
                  </a:cubicBezTo>
                  <a:cubicBezTo>
                    <a:pt x="2443480" y="436880"/>
                    <a:pt x="3059430" y="497840"/>
                    <a:pt x="3153410" y="534670"/>
                  </a:cubicBezTo>
                  <a:cubicBezTo>
                    <a:pt x="3168650" y="541020"/>
                    <a:pt x="3171190" y="543560"/>
                    <a:pt x="3177540" y="552450"/>
                  </a:cubicBezTo>
                  <a:cubicBezTo>
                    <a:pt x="3186430" y="562610"/>
                    <a:pt x="3194050" y="581660"/>
                    <a:pt x="3194050" y="595630"/>
                  </a:cubicBezTo>
                  <a:cubicBezTo>
                    <a:pt x="3192780" y="609600"/>
                    <a:pt x="3186430" y="627380"/>
                    <a:pt x="3176270" y="637540"/>
                  </a:cubicBezTo>
                  <a:cubicBezTo>
                    <a:pt x="3167380" y="648970"/>
                    <a:pt x="3155950" y="657860"/>
                    <a:pt x="3135630" y="659130"/>
                  </a:cubicBezTo>
                  <a:cubicBezTo>
                    <a:pt x="3087370" y="661670"/>
                    <a:pt x="2992120" y="603250"/>
                    <a:pt x="2876550" y="566420"/>
                  </a:cubicBezTo>
                  <a:cubicBezTo>
                    <a:pt x="2655570" y="494030"/>
                    <a:pt x="2007870" y="341630"/>
                    <a:pt x="1898650" y="285750"/>
                  </a:cubicBezTo>
                  <a:cubicBezTo>
                    <a:pt x="1873250" y="273050"/>
                    <a:pt x="1865630" y="266700"/>
                    <a:pt x="1856740" y="252730"/>
                  </a:cubicBezTo>
                  <a:cubicBezTo>
                    <a:pt x="1849120" y="238760"/>
                    <a:pt x="1845310" y="217170"/>
                    <a:pt x="1847850" y="201930"/>
                  </a:cubicBezTo>
                  <a:cubicBezTo>
                    <a:pt x="1851660" y="185420"/>
                    <a:pt x="1861820" y="166370"/>
                    <a:pt x="1875790" y="157480"/>
                  </a:cubicBezTo>
                  <a:cubicBezTo>
                    <a:pt x="1891030" y="146050"/>
                    <a:pt x="1943100" y="144780"/>
                    <a:pt x="1943100" y="144780"/>
                  </a:cubicBezTo>
                </a:path>
              </a:pathLst>
            </a:custGeom>
            <a:solidFill>
              <a:srgbClr val="FFFFFF"/>
            </a:solidFill>
            <a:ln cap="sq">
              <a:noFill/>
              <a:prstDash val="solid"/>
              <a:miter/>
            </a:ln>
          </p:spPr>
        </p:sp>
      </p:grpSp>
      <p:grpSp>
        <p:nvGrpSpPr>
          <p:cNvPr name="Group 85" id="85"/>
          <p:cNvGrpSpPr/>
          <p:nvPr/>
        </p:nvGrpSpPr>
        <p:grpSpPr>
          <a:xfrm rot="0">
            <a:off x="8219122" y="4785360"/>
            <a:ext cx="2431733" cy="964882"/>
            <a:chOff x="0" y="0"/>
            <a:chExt cx="3242310" cy="1286510"/>
          </a:xfrm>
        </p:grpSpPr>
        <p:sp>
          <p:nvSpPr>
            <p:cNvPr name="Freeform 86" id="86"/>
            <p:cNvSpPr/>
            <p:nvPr/>
          </p:nvSpPr>
          <p:spPr>
            <a:xfrm flipH="false" flipV="false" rot="0">
              <a:off x="45720" y="49530"/>
              <a:ext cx="3147060" cy="1216660"/>
            </a:xfrm>
            <a:custGeom>
              <a:avLst/>
              <a:gdLst/>
              <a:ahLst/>
              <a:cxnLst/>
              <a:rect r="r" b="b" t="t" l="l"/>
              <a:pathLst>
                <a:path h="1216660" w="3147060">
                  <a:moveTo>
                    <a:pt x="1587500" y="533400"/>
                  </a:moveTo>
                  <a:cubicBezTo>
                    <a:pt x="2823210" y="355600"/>
                    <a:pt x="2993390" y="334010"/>
                    <a:pt x="3058160" y="341630"/>
                  </a:cubicBezTo>
                  <a:cubicBezTo>
                    <a:pt x="3081020" y="344170"/>
                    <a:pt x="3089910" y="346710"/>
                    <a:pt x="3101340" y="355600"/>
                  </a:cubicBezTo>
                  <a:cubicBezTo>
                    <a:pt x="3112770" y="364490"/>
                    <a:pt x="3120390" y="382270"/>
                    <a:pt x="3124200" y="394970"/>
                  </a:cubicBezTo>
                  <a:cubicBezTo>
                    <a:pt x="3126740" y="405130"/>
                    <a:pt x="3125470" y="415290"/>
                    <a:pt x="3121660" y="425450"/>
                  </a:cubicBezTo>
                  <a:cubicBezTo>
                    <a:pt x="3116580" y="436880"/>
                    <a:pt x="3103880" y="453390"/>
                    <a:pt x="3092450" y="459740"/>
                  </a:cubicBezTo>
                  <a:cubicBezTo>
                    <a:pt x="3084830" y="466090"/>
                    <a:pt x="3081020" y="466090"/>
                    <a:pt x="3064510" y="468630"/>
                  </a:cubicBezTo>
                  <a:cubicBezTo>
                    <a:pt x="2976880" y="478790"/>
                    <a:pt x="2480310" y="431800"/>
                    <a:pt x="2241550" y="425450"/>
                  </a:cubicBezTo>
                  <a:cubicBezTo>
                    <a:pt x="2058670" y="421640"/>
                    <a:pt x="1915160" y="424180"/>
                    <a:pt x="1755140" y="427990"/>
                  </a:cubicBezTo>
                  <a:cubicBezTo>
                    <a:pt x="1600200" y="431800"/>
                    <a:pt x="1445260" y="439420"/>
                    <a:pt x="1296670" y="450850"/>
                  </a:cubicBezTo>
                  <a:cubicBezTo>
                    <a:pt x="1155700" y="461010"/>
                    <a:pt x="1032510" y="473710"/>
                    <a:pt x="885190" y="491490"/>
                  </a:cubicBezTo>
                  <a:cubicBezTo>
                    <a:pt x="711200" y="513080"/>
                    <a:pt x="445770" y="549910"/>
                    <a:pt x="316230" y="574040"/>
                  </a:cubicBezTo>
                  <a:cubicBezTo>
                    <a:pt x="248920" y="586740"/>
                    <a:pt x="196850" y="613410"/>
                    <a:pt x="163830" y="609600"/>
                  </a:cubicBezTo>
                  <a:cubicBezTo>
                    <a:pt x="146050" y="608330"/>
                    <a:pt x="133350" y="600710"/>
                    <a:pt x="124460" y="593090"/>
                  </a:cubicBezTo>
                  <a:cubicBezTo>
                    <a:pt x="116840" y="585470"/>
                    <a:pt x="111760" y="576580"/>
                    <a:pt x="109220" y="567690"/>
                  </a:cubicBezTo>
                  <a:cubicBezTo>
                    <a:pt x="106680" y="558800"/>
                    <a:pt x="104140" y="548640"/>
                    <a:pt x="106680" y="538480"/>
                  </a:cubicBezTo>
                  <a:cubicBezTo>
                    <a:pt x="109220" y="527050"/>
                    <a:pt x="119380" y="510540"/>
                    <a:pt x="129540" y="501650"/>
                  </a:cubicBezTo>
                  <a:cubicBezTo>
                    <a:pt x="135890" y="495300"/>
                    <a:pt x="142240" y="492760"/>
                    <a:pt x="154940" y="490220"/>
                  </a:cubicBezTo>
                  <a:cubicBezTo>
                    <a:pt x="186690" y="483870"/>
                    <a:pt x="254000" y="491490"/>
                    <a:pt x="320040" y="495300"/>
                  </a:cubicBezTo>
                  <a:cubicBezTo>
                    <a:pt x="420370" y="500380"/>
                    <a:pt x="565150" y="509270"/>
                    <a:pt x="699770" y="527050"/>
                  </a:cubicBezTo>
                  <a:cubicBezTo>
                    <a:pt x="857250" y="547370"/>
                    <a:pt x="1045210" y="584200"/>
                    <a:pt x="1207770" y="618490"/>
                  </a:cubicBezTo>
                  <a:cubicBezTo>
                    <a:pt x="1360170" y="650240"/>
                    <a:pt x="1488440" y="678180"/>
                    <a:pt x="1648460" y="721360"/>
                  </a:cubicBezTo>
                  <a:cubicBezTo>
                    <a:pt x="1841500" y="775970"/>
                    <a:pt x="2212340" y="876300"/>
                    <a:pt x="2282190" y="925830"/>
                  </a:cubicBezTo>
                  <a:cubicBezTo>
                    <a:pt x="2299970" y="938530"/>
                    <a:pt x="2303780" y="948690"/>
                    <a:pt x="2307590" y="960120"/>
                  </a:cubicBezTo>
                  <a:cubicBezTo>
                    <a:pt x="2311400" y="969010"/>
                    <a:pt x="2311400" y="979170"/>
                    <a:pt x="2308860" y="988060"/>
                  </a:cubicBezTo>
                  <a:cubicBezTo>
                    <a:pt x="2306320" y="999490"/>
                    <a:pt x="2296160" y="1016000"/>
                    <a:pt x="2286000" y="1024890"/>
                  </a:cubicBezTo>
                  <a:cubicBezTo>
                    <a:pt x="2278380" y="1031240"/>
                    <a:pt x="2274570" y="1035050"/>
                    <a:pt x="2260600" y="1035050"/>
                  </a:cubicBezTo>
                  <a:cubicBezTo>
                    <a:pt x="2204720" y="1038860"/>
                    <a:pt x="1988820" y="949960"/>
                    <a:pt x="1846580" y="913130"/>
                  </a:cubicBezTo>
                  <a:cubicBezTo>
                    <a:pt x="1697990" y="873760"/>
                    <a:pt x="1541780" y="834390"/>
                    <a:pt x="1384300" y="806450"/>
                  </a:cubicBezTo>
                  <a:cubicBezTo>
                    <a:pt x="1223010" y="778510"/>
                    <a:pt x="1043940" y="759460"/>
                    <a:pt x="890270" y="746760"/>
                  </a:cubicBezTo>
                  <a:cubicBezTo>
                    <a:pt x="755650" y="735330"/>
                    <a:pt x="642620" y="732790"/>
                    <a:pt x="510540" y="731520"/>
                  </a:cubicBezTo>
                  <a:cubicBezTo>
                    <a:pt x="369570" y="730250"/>
                    <a:pt x="121920" y="759460"/>
                    <a:pt x="69850" y="740410"/>
                  </a:cubicBezTo>
                  <a:cubicBezTo>
                    <a:pt x="57150" y="736600"/>
                    <a:pt x="53340" y="731520"/>
                    <a:pt x="48260" y="722630"/>
                  </a:cubicBezTo>
                  <a:cubicBezTo>
                    <a:pt x="41910" y="712470"/>
                    <a:pt x="36830" y="695960"/>
                    <a:pt x="38100" y="683260"/>
                  </a:cubicBezTo>
                  <a:cubicBezTo>
                    <a:pt x="39370" y="670560"/>
                    <a:pt x="46990" y="655320"/>
                    <a:pt x="55880" y="646430"/>
                  </a:cubicBezTo>
                  <a:cubicBezTo>
                    <a:pt x="66040" y="637540"/>
                    <a:pt x="74930" y="633730"/>
                    <a:pt x="93980" y="631190"/>
                  </a:cubicBezTo>
                  <a:cubicBezTo>
                    <a:pt x="147320" y="626110"/>
                    <a:pt x="254000" y="665480"/>
                    <a:pt x="394970" y="687070"/>
                  </a:cubicBezTo>
                  <a:cubicBezTo>
                    <a:pt x="726440" y="736600"/>
                    <a:pt x="1662430" y="826770"/>
                    <a:pt x="2068830" y="889000"/>
                  </a:cubicBezTo>
                  <a:cubicBezTo>
                    <a:pt x="2303780" y="925830"/>
                    <a:pt x="2546350" y="991870"/>
                    <a:pt x="2620010" y="991870"/>
                  </a:cubicBezTo>
                  <a:cubicBezTo>
                    <a:pt x="2639060" y="991870"/>
                    <a:pt x="2645410" y="984250"/>
                    <a:pt x="2656840" y="986790"/>
                  </a:cubicBezTo>
                  <a:cubicBezTo>
                    <a:pt x="2668270" y="988060"/>
                    <a:pt x="2683510" y="998220"/>
                    <a:pt x="2691130" y="1008380"/>
                  </a:cubicBezTo>
                  <a:cubicBezTo>
                    <a:pt x="2700020" y="1019810"/>
                    <a:pt x="2705100" y="1036320"/>
                    <a:pt x="2702560" y="1049020"/>
                  </a:cubicBezTo>
                  <a:cubicBezTo>
                    <a:pt x="2701290" y="1064260"/>
                    <a:pt x="2686050" y="1087120"/>
                    <a:pt x="2673350" y="1096010"/>
                  </a:cubicBezTo>
                  <a:cubicBezTo>
                    <a:pt x="2661920" y="1103630"/>
                    <a:pt x="2650490" y="1103630"/>
                    <a:pt x="2631440" y="1102360"/>
                  </a:cubicBezTo>
                  <a:cubicBezTo>
                    <a:pt x="2583180" y="1097280"/>
                    <a:pt x="2477770" y="1036320"/>
                    <a:pt x="2382520" y="1007110"/>
                  </a:cubicBezTo>
                  <a:cubicBezTo>
                    <a:pt x="2258060" y="969010"/>
                    <a:pt x="2101850" y="932180"/>
                    <a:pt x="1946910" y="902970"/>
                  </a:cubicBezTo>
                  <a:cubicBezTo>
                    <a:pt x="1774190" y="868680"/>
                    <a:pt x="1576070" y="842010"/>
                    <a:pt x="1391920" y="821690"/>
                  </a:cubicBezTo>
                  <a:cubicBezTo>
                    <a:pt x="1214120" y="802640"/>
                    <a:pt x="1038860" y="792480"/>
                    <a:pt x="862330" y="786130"/>
                  </a:cubicBezTo>
                  <a:cubicBezTo>
                    <a:pt x="684530" y="778510"/>
                    <a:pt x="402590" y="792480"/>
                    <a:pt x="328930" y="777240"/>
                  </a:cubicBezTo>
                  <a:cubicBezTo>
                    <a:pt x="308610" y="773430"/>
                    <a:pt x="300990" y="772160"/>
                    <a:pt x="292100" y="762000"/>
                  </a:cubicBezTo>
                  <a:cubicBezTo>
                    <a:pt x="281940" y="751840"/>
                    <a:pt x="273050" y="727710"/>
                    <a:pt x="274320" y="712470"/>
                  </a:cubicBezTo>
                  <a:cubicBezTo>
                    <a:pt x="275590" y="698500"/>
                    <a:pt x="284480" y="684530"/>
                    <a:pt x="294640" y="676910"/>
                  </a:cubicBezTo>
                  <a:cubicBezTo>
                    <a:pt x="303530" y="668020"/>
                    <a:pt x="312420" y="664210"/>
                    <a:pt x="332740" y="662940"/>
                  </a:cubicBezTo>
                  <a:cubicBezTo>
                    <a:pt x="400050" y="659130"/>
                    <a:pt x="589280" y="722630"/>
                    <a:pt x="781050" y="756920"/>
                  </a:cubicBezTo>
                  <a:cubicBezTo>
                    <a:pt x="1118870" y="816610"/>
                    <a:pt x="1931670" y="929640"/>
                    <a:pt x="2189480" y="965200"/>
                  </a:cubicBezTo>
                  <a:cubicBezTo>
                    <a:pt x="2286000" y="979170"/>
                    <a:pt x="2348230" y="1000760"/>
                    <a:pt x="2388870" y="993140"/>
                  </a:cubicBezTo>
                  <a:cubicBezTo>
                    <a:pt x="2409190" y="989330"/>
                    <a:pt x="2416810" y="969010"/>
                    <a:pt x="2430780" y="969010"/>
                  </a:cubicBezTo>
                  <a:cubicBezTo>
                    <a:pt x="2443480" y="969010"/>
                    <a:pt x="2458720" y="979170"/>
                    <a:pt x="2467610" y="988060"/>
                  </a:cubicBezTo>
                  <a:cubicBezTo>
                    <a:pt x="2476500" y="998220"/>
                    <a:pt x="2484120" y="1014730"/>
                    <a:pt x="2482850" y="1028700"/>
                  </a:cubicBezTo>
                  <a:cubicBezTo>
                    <a:pt x="2481580" y="1043940"/>
                    <a:pt x="2470150" y="1068070"/>
                    <a:pt x="2457450" y="1076960"/>
                  </a:cubicBezTo>
                  <a:cubicBezTo>
                    <a:pt x="2446020" y="1085850"/>
                    <a:pt x="2435860" y="1088390"/>
                    <a:pt x="2415540" y="1087120"/>
                  </a:cubicBezTo>
                  <a:cubicBezTo>
                    <a:pt x="2358390" y="1084580"/>
                    <a:pt x="2207260" y="1008380"/>
                    <a:pt x="2082800" y="976630"/>
                  </a:cubicBezTo>
                  <a:cubicBezTo>
                    <a:pt x="1931670" y="938530"/>
                    <a:pt x="1746250" y="906780"/>
                    <a:pt x="1570990" y="885190"/>
                  </a:cubicBezTo>
                  <a:cubicBezTo>
                    <a:pt x="1386840" y="862330"/>
                    <a:pt x="1179830" y="850900"/>
                    <a:pt x="1004570" y="845820"/>
                  </a:cubicBezTo>
                  <a:cubicBezTo>
                    <a:pt x="850900" y="840740"/>
                    <a:pt x="688340" y="853440"/>
                    <a:pt x="574040" y="849630"/>
                  </a:cubicBezTo>
                  <a:cubicBezTo>
                    <a:pt x="496570" y="847090"/>
                    <a:pt x="417830" y="819150"/>
                    <a:pt x="379730" y="835660"/>
                  </a:cubicBezTo>
                  <a:cubicBezTo>
                    <a:pt x="356870" y="845820"/>
                    <a:pt x="354330" y="883920"/>
                    <a:pt x="337820" y="887730"/>
                  </a:cubicBezTo>
                  <a:cubicBezTo>
                    <a:pt x="323850" y="890270"/>
                    <a:pt x="298450" y="877570"/>
                    <a:pt x="288290" y="864870"/>
                  </a:cubicBezTo>
                  <a:cubicBezTo>
                    <a:pt x="279400" y="852170"/>
                    <a:pt x="276860" y="824230"/>
                    <a:pt x="279400" y="810260"/>
                  </a:cubicBezTo>
                  <a:cubicBezTo>
                    <a:pt x="280670" y="801370"/>
                    <a:pt x="287020" y="793750"/>
                    <a:pt x="294640" y="787400"/>
                  </a:cubicBezTo>
                  <a:cubicBezTo>
                    <a:pt x="303530" y="778510"/>
                    <a:pt x="308610" y="773430"/>
                    <a:pt x="332740" y="769620"/>
                  </a:cubicBezTo>
                  <a:cubicBezTo>
                    <a:pt x="505460" y="745490"/>
                    <a:pt x="2443480" y="1017270"/>
                    <a:pt x="2611120" y="1071880"/>
                  </a:cubicBezTo>
                  <a:cubicBezTo>
                    <a:pt x="2633980" y="1079500"/>
                    <a:pt x="2639060" y="1083310"/>
                    <a:pt x="2646680" y="1090930"/>
                  </a:cubicBezTo>
                  <a:cubicBezTo>
                    <a:pt x="2654300" y="1098550"/>
                    <a:pt x="2658110" y="1106170"/>
                    <a:pt x="2659380" y="1116330"/>
                  </a:cubicBezTo>
                  <a:cubicBezTo>
                    <a:pt x="2661920" y="1127760"/>
                    <a:pt x="2660650" y="1144270"/>
                    <a:pt x="2654300" y="1155700"/>
                  </a:cubicBezTo>
                  <a:cubicBezTo>
                    <a:pt x="2647950" y="1167130"/>
                    <a:pt x="2633980" y="1177290"/>
                    <a:pt x="2623820" y="1182370"/>
                  </a:cubicBezTo>
                  <a:cubicBezTo>
                    <a:pt x="2614930" y="1186180"/>
                    <a:pt x="2607310" y="1188720"/>
                    <a:pt x="2595880" y="1184910"/>
                  </a:cubicBezTo>
                  <a:cubicBezTo>
                    <a:pt x="2564130" y="1177290"/>
                    <a:pt x="2512060" y="1107440"/>
                    <a:pt x="2442210" y="1070610"/>
                  </a:cubicBezTo>
                  <a:cubicBezTo>
                    <a:pt x="2326640" y="1009650"/>
                    <a:pt x="2124710" y="947420"/>
                    <a:pt x="1946910" y="900430"/>
                  </a:cubicBezTo>
                  <a:cubicBezTo>
                    <a:pt x="1743710" y="848360"/>
                    <a:pt x="1503680" y="810260"/>
                    <a:pt x="1287780" y="784860"/>
                  </a:cubicBezTo>
                  <a:cubicBezTo>
                    <a:pt x="1083310" y="760730"/>
                    <a:pt x="882650" y="754380"/>
                    <a:pt x="685800" y="749300"/>
                  </a:cubicBezTo>
                  <a:cubicBezTo>
                    <a:pt x="494030" y="745490"/>
                    <a:pt x="196850" y="769620"/>
                    <a:pt x="120650" y="755650"/>
                  </a:cubicBezTo>
                  <a:cubicBezTo>
                    <a:pt x="100330" y="751840"/>
                    <a:pt x="91440" y="749300"/>
                    <a:pt x="82550" y="740410"/>
                  </a:cubicBezTo>
                  <a:cubicBezTo>
                    <a:pt x="72390" y="732790"/>
                    <a:pt x="66040" y="716280"/>
                    <a:pt x="63500" y="704850"/>
                  </a:cubicBezTo>
                  <a:cubicBezTo>
                    <a:pt x="62230" y="695960"/>
                    <a:pt x="63500" y="685800"/>
                    <a:pt x="67310" y="678180"/>
                  </a:cubicBezTo>
                  <a:cubicBezTo>
                    <a:pt x="69850" y="669290"/>
                    <a:pt x="74930" y="661670"/>
                    <a:pt x="82550" y="655320"/>
                  </a:cubicBezTo>
                  <a:cubicBezTo>
                    <a:pt x="91440" y="647700"/>
                    <a:pt x="105410" y="640080"/>
                    <a:pt x="120650" y="641350"/>
                  </a:cubicBezTo>
                  <a:cubicBezTo>
                    <a:pt x="140970" y="642620"/>
                    <a:pt x="153670" y="665480"/>
                    <a:pt x="194310" y="678180"/>
                  </a:cubicBezTo>
                  <a:cubicBezTo>
                    <a:pt x="326390" y="720090"/>
                    <a:pt x="791210" y="773430"/>
                    <a:pt x="1094740" y="805180"/>
                  </a:cubicBezTo>
                  <a:cubicBezTo>
                    <a:pt x="1399540" y="835660"/>
                    <a:pt x="1817370" y="863600"/>
                    <a:pt x="2018030" y="864870"/>
                  </a:cubicBezTo>
                  <a:cubicBezTo>
                    <a:pt x="2114550" y="866140"/>
                    <a:pt x="2193290" y="842010"/>
                    <a:pt x="2232660" y="853440"/>
                  </a:cubicBezTo>
                  <a:cubicBezTo>
                    <a:pt x="2250440" y="859790"/>
                    <a:pt x="2259330" y="867410"/>
                    <a:pt x="2265680" y="878840"/>
                  </a:cubicBezTo>
                  <a:cubicBezTo>
                    <a:pt x="2272030" y="889000"/>
                    <a:pt x="2275840" y="906780"/>
                    <a:pt x="2273300" y="918210"/>
                  </a:cubicBezTo>
                  <a:cubicBezTo>
                    <a:pt x="2270760" y="930910"/>
                    <a:pt x="2263140" y="946150"/>
                    <a:pt x="2252980" y="953770"/>
                  </a:cubicBezTo>
                  <a:cubicBezTo>
                    <a:pt x="2242820" y="962660"/>
                    <a:pt x="2228850" y="970280"/>
                    <a:pt x="2213610" y="966470"/>
                  </a:cubicBezTo>
                  <a:cubicBezTo>
                    <a:pt x="2188210" y="960120"/>
                    <a:pt x="2169160" y="897890"/>
                    <a:pt x="2122170" y="871220"/>
                  </a:cubicBezTo>
                  <a:cubicBezTo>
                    <a:pt x="2042160" y="822960"/>
                    <a:pt x="1882140" y="793750"/>
                    <a:pt x="1742440" y="765810"/>
                  </a:cubicBezTo>
                  <a:cubicBezTo>
                    <a:pt x="1574800" y="731520"/>
                    <a:pt x="1367790" y="707390"/>
                    <a:pt x="1181100" y="694690"/>
                  </a:cubicBezTo>
                  <a:cubicBezTo>
                    <a:pt x="996950" y="681990"/>
                    <a:pt x="796290" y="684530"/>
                    <a:pt x="628650" y="687070"/>
                  </a:cubicBezTo>
                  <a:cubicBezTo>
                    <a:pt x="490220" y="690880"/>
                    <a:pt x="350520" y="698500"/>
                    <a:pt x="246380" y="708660"/>
                  </a:cubicBezTo>
                  <a:cubicBezTo>
                    <a:pt x="173990" y="716280"/>
                    <a:pt x="104140" y="741680"/>
                    <a:pt x="63500" y="736600"/>
                  </a:cubicBezTo>
                  <a:cubicBezTo>
                    <a:pt x="41910" y="732790"/>
                    <a:pt x="24130" y="726440"/>
                    <a:pt x="13970" y="713740"/>
                  </a:cubicBezTo>
                  <a:cubicBezTo>
                    <a:pt x="5080" y="701040"/>
                    <a:pt x="2540" y="674370"/>
                    <a:pt x="5080" y="660400"/>
                  </a:cubicBezTo>
                  <a:cubicBezTo>
                    <a:pt x="6350" y="651510"/>
                    <a:pt x="12700" y="643890"/>
                    <a:pt x="19050" y="637540"/>
                  </a:cubicBezTo>
                  <a:cubicBezTo>
                    <a:pt x="27940" y="629920"/>
                    <a:pt x="41910" y="619760"/>
                    <a:pt x="57150" y="621030"/>
                  </a:cubicBezTo>
                  <a:cubicBezTo>
                    <a:pt x="85090" y="622300"/>
                    <a:pt x="116840" y="668020"/>
                    <a:pt x="168910" y="688340"/>
                  </a:cubicBezTo>
                  <a:cubicBezTo>
                    <a:pt x="265430" y="726440"/>
                    <a:pt x="448310" y="754380"/>
                    <a:pt x="609600" y="782320"/>
                  </a:cubicBezTo>
                  <a:cubicBezTo>
                    <a:pt x="803910" y="814070"/>
                    <a:pt x="1040130" y="845820"/>
                    <a:pt x="1257300" y="864870"/>
                  </a:cubicBezTo>
                  <a:cubicBezTo>
                    <a:pt x="1473200" y="883920"/>
                    <a:pt x="1701800" y="895350"/>
                    <a:pt x="1908810" y="897890"/>
                  </a:cubicBezTo>
                  <a:cubicBezTo>
                    <a:pt x="2098040" y="899160"/>
                    <a:pt x="2294890" y="894080"/>
                    <a:pt x="2449830" y="880110"/>
                  </a:cubicBezTo>
                  <a:cubicBezTo>
                    <a:pt x="2567940" y="869950"/>
                    <a:pt x="2708910" y="824230"/>
                    <a:pt x="2759710" y="835660"/>
                  </a:cubicBezTo>
                  <a:cubicBezTo>
                    <a:pt x="2777490" y="839470"/>
                    <a:pt x="2786380" y="847090"/>
                    <a:pt x="2794000" y="857250"/>
                  </a:cubicBezTo>
                  <a:cubicBezTo>
                    <a:pt x="2801620" y="867410"/>
                    <a:pt x="2806700" y="883920"/>
                    <a:pt x="2805430" y="896620"/>
                  </a:cubicBezTo>
                  <a:cubicBezTo>
                    <a:pt x="2804160" y="909320"/>
                    <a:pt x="2795270" y="925830"/>
                    <a:pt x="2787650" y="933450"/>
                  </a:cubicBezTo>
                  <a:cubicBezTo>
                    <a:pt x="2780030" y="941070"/>
                    <a:pt x="2769870" y="944880"/>
                    <a:pt x="2763520" y="947420"/>
                  </a:cubicBezTo>
                  <a:cubicBezTo>
                    <a:pt x="2758440" y="948690"/>
                    <a:pt x="2754630" y="952500"/>
                    <a:pt x="2749550" y="949960"/>
                  </a:cubicBezTo>
                  <a:cubicBezTo>
                    <a:pt x="2729230" y="938530"/>
                    <a:pt x="2711450" y="817880"/>
                    <a:pt x="2655570" y="762000"/>
                  </a:cubicBezTo>
                  <a:cubicBezTo>
                    <a:pt x="2571750" y="678180"/>
                    <a:pt x="2395220" y="610870"/>
                    <a:pt x="2236470" y="554990"/>
                  </a:cubicBezTo>
                  <a:cubicBezTo>
                    <a:pt x="2047240" y="488950"/>
                    <a:pt x="1798320" y="440690"/>
                    <a:pt x="1587500" y="412750"/>
                  </a:cubicBezTo>
                  <a:cubicBezTo>
                    <a:pt x="1394460" y="387350"/>
                    <a:pt x="1188720" y="384810"/>
                    <a:pt x="1023620" y="387350"/>
                  </a:cubicBezTo>
                  <a:cubicBezTo>
                    <a:pt x="892810" y="389890"/>
                    <a:pt x="767080" y="397510"/>
                    <a:pt x="675640" y="415290"/>
                  </a:cubicBezTo>
                  <a:cubicBezTo>
                    <a:pt x="613410" y="426720"/>
                    <a:pt x="558800" y="463550"/>
                    <a:pt x="523240" y="461010"/>
                  </a:cubicBezTo>
                  <a:cubicBezTo>
                    <a:pt x="501650" y="459740"/>
                    <a:pt x="483870" y="452120"/>
                    <a:pt x="473710" y="439420"/>
                  </a:cubicBezTo>
                  <a:cubicBezTo>
                    <a:pt x="463550" y="427990"/>
                    <a:pt x="459740" y="402590"/>
                    <a:pt x="463550" y="387350"/>
                  </a:cubicBezTo>
                  <a:cubicBezTo>
                    <a:pt x="466090" y="374650"/>
                    <a:pt x="478790" y="361950"/>
                    <a:pt x="487680" y="355600"/>
                  </a:cubicBezTo>
                  <a:cubicBezTo>
                    <a:pt x="495300" y="349250"/>
                    <a:pt x="501650" y="345440"/>
                    <a:pt x="514350" y="346710"/>
                  </a:cubicBezTo>
                  <a:cubicBezTo>
                    <a:pt x="544830" y="350520"/>
                    <a:pt x="607060" y="416560"/>
                    <a:pt x="670560" y="443230"/>
                  </a:cubicBezTo>
                  <a:cubicBezTo>
                    <a:pt x="754380" y="477520"/>
                    <a:pt x="869950" y="504190"/>
                    <a:pt x="977900" y="519430"/>
                  </a:cubicBezTo>
                  <a:cubicBezTo>
                    <a:pt x="1093470" y="535940"/>
                    <a:pt x="1217930" y="544830"/>
                    <a:pt x="1344930" y="534670"/>
                  </a:cubicBezTo>
                  <a:cubicBezTo>
                    <a:pt x="1484630" y="524510"/>
                    <a:pt x="1612900" y="492760"/>
                    <a:pt x="1781810" y="450850"/>
                  </a:cubicBezTo>
                  <a:cubicBezTo>
                    <a:pt x="2025650" y="389890"/>
                    <a:pt x="2465070" y="246380"/>
                    <a:pt x="2663190" y="177800"/>
                  </a:cubicBezTo>
                  <a:cubicBezTo>
                    <a:pt x="2764790" y="142240"/>
                    <a:pt x="2821940" y="120650"/>
                    <a:pt x="2891790" y="90170"/>
                  </a:cubicBezTo>
                  <a:cubicBezTo>
                    <a:pt x="2952750" y="63500"/>
                    <a:pt x="3016250" y="15240"/>
                    <a:pt x="3058160" y="6350"/>
                  </a:cubicBezTo>
                  <a:cubicBezTo>
                    <a:pt x="3081020" y="2540"/>
                    <a:pt x="3100070" y="1270"/>
                    <a:pt x="3115310" y="10160"/>
                  </a:cubicBezTo>
                  <a:cubicBezTo>
                    <a:pt x="3129280" y="17780"/>
                    <a:pt x="3144520" y="41910"/>
                    <a:pt x="3145790" y="58420"/>
                  </a:cubicBezTo>
                  <a:cubicBezTo>
                    <a:pt x="3147060" y="76200"/>
                    <a:pt x="3135630" y="101600"/>
                    <a:pt x="3121660" y="111760"/>
                  </a:cubicBezTo>
                  <a:cubicBezTo>
                    <a:pt x="3107690" y="121920"/>
                    <a:pt x="3079750" y="124460"/>
                    <a:pt x="3064510" y="120650"/>
                  </a:cubicBezTo>
                  <a:cubicBezTo>
                    <a:pt x="3051810" y="118110"/>
                    <a:pt x="3040380" y="107950"/>
                    <a:pt x="3032760" y="97790"/>
                  </a:cubicBezTo>
                  <a:cubicBezTo>
                    <a:pt x="3026410" y="87630"/>
                    <a:pt x="3021330" y="72390"/>
                    <a:pt x="3022600" y="59690"/>
                  </a:cubicBezTo>
                  <a:cubicBezTo>
                    <a:pt x="3023870" y="44450"/>
                    <a:pt x="3039110" y="19050"/>
                    <a:pt x="3051810" y="10160"/>
                  </a:cubicBezTo>
                  <a:cubicBezTo>
                    <a:pt x="3061970" y="2540"/>
                    <a:pt x="3077210" y="0"/>
                    <a:pt x="3089910" y="1270"/>
                  </a:cubicBezTo>
                  <a:cubicBezTo>
                    <a:pt x="3102610" y="2540"/>
                    <a:pt x="3116580" y="7620"/>
                    <a:pt x="3125470" y="17780"/>
                  </a:cubicBezTo>
                  <a:cubicBezTo>
                    <a:pt x="3136900" y="29210"/>
                    <a:pt x="3145790" y="55880"/>
                    <a:pt x="3144520" y="72390"/>
                  </a:cubicBezTo>
                  <a:cubicBezTo>
                    <a:pt x="3143250" y="85090"/>
                    <a:pt x="3140710" y="93980"/>
                    <a:pt x="3126740" y="106680"/>
                  </a:cubicBezTo>
                  <a:cubicBezTo>
                    <a:pt x="3078480" y="151130"/>
                    <a:pt x="2867660" y="224790"/>
                    <a:pt x="2697480" y="287020"/>
                  </a:cubicBezTo>
                  <a:cubicBezTo>
                    <a:pt x="2454910" y="374650"/>
                    <a:pt x="2053590" y="501650"/>
                    <a:pt x="1803400" y="562610"/>
                  </a:cubicBezTo>
                  <a:cubicBezTo>
                    <a:pt x="1625600" y="607060"/>
                    <a:pt x="1489710" y="638810"/>
                    <a:pt x="1341120" y="648970"/>
                  </a:cubicBezTo>
                  <a:cubicBezTo>
                    <a:pt x="1205230" y="659130"/>
                    <a:pt x="1074420" y="650240"/>
                    <a:pt x="948690" y="631190"/>
                  </a:cubicBezTo>
                  <a:cubicBezTo>
                    <a:pt x="829310" y="612140"/>
                    <a:pt x="678180" y="577850"/>
                    <a:pt x="605790" y="537210"/>
                  </a:cubicBezTo>
                  <a:cubicBezTo>
                    <a:pt x="565150" y="515620"/>
                    <a:pt x="548640" y="477520"/>
                    <a:pt x="523240" y="461010"/>
                  </a:cubicBezTo>
                  <a:cubicBezTo>
                    <a:pt x="505460" y="449580"/>
                    <a:pt x="483870" y="452120"/>
                    <a:pt x="473710" y="439420"/>
                  </a:cubicBezTo>
                  <a:cubicBezTo>
                    <a:pt x="463550" y="427990"/>
                    <a:pt x="459740" y="402590"/>
                    <a:pt x="463550" y="387350"/>
                  </a:cubicBezTo>
                  <a:cubicBezTo>
                    <a:pt x="468630" y="372110"/>
                    <a:pt x="481330" y="360680"/>
                    <a:pt x="500380" y="349250"/>
                  </a:cubicBezTo>
                  <a:cubicBezTo>
                    <a:pt x="534670" y="328930"/>
                    <a:pt x="599440" y="312420"/>
                    <a:pt x="665480" y="300990"/>
                  </a:cubicBezTo>
                  <a:cubicBezTo>
                    <a:pt x="762000" y="283210"/>
                    <a:pt x="892810" y="275590"/>
                    <a:pt x="1028700" y="273050"/>
                  </a:cubicBezTo>
                  <a:cubicBezTo>
                    <a:pt x="1200150" y="270510"/>
                    <a:pt x="1412240" y="274320"/>
                    <a:pt x="1612900" y="300990"/>
                  </a:cubicBezTo>
                  <a:cubicBezTo>
                    <a:pt x="1831340" y="330200"/>
                    <a:pt x="2090420" y="377190"/>
                    <a:pt x="2289810" y="453390"/>
                  </a:cubicBezTo>
                  <a:cubicBezTo>
                    <a:pt x="2462530" y="519430"/>
                    <a:pt x="2700020" y="622300"/>
                    <a:pt x="2749550" y="708660"/>
                  </a:cubicBezTo>
                  <a:cubicBezTo>
                    <a:pt x="2772410" y="750570"/>
                    <a:pt x="2731770" y="814070"/>
                    <a:pt x="2745740" y="834390"/>
                  </a:cubicBezTo>
                  <a:cubicBezTo>
                    <a:pt x="2753360" y="845820"/>
                    <a:pt x="2774950" y="839470"/>
                    <a:pt x="2785110" y="847090"/>
                  </a:cubicBezTo>
                  <a:cubicBezTo>
                    <a:pt x="2794000" y="855980"/>
                    <a:pt x="2802890" y="869950"/>
                    <a:pt x="2804160" y="882650"/>
                  </a:cubicBezTo>
                  <a:cubicBezTo>
                    <a:pt x="2806700" y="895350"/>
                    <a:pt x="2802890" y="911860"/>
                    <a:pt x="2796540" y="923290"/>
                  </a:cubicBezTo>
                  <a:cubicBezTo>
                    <a:pt x="2788920" y="933450"/>
                    <a:pt x="2781300" y="939800"/>
                    <a:pt x="2763520" y="947420"/>
                  </a:cubicBezTo>
                  <a:cubicBezTo>
                    <a:pt x="2713990" y="967740"/>
                    <a:pt x="2571750" y="985520"/>
                    <a:pt x="2453640" y="996950"/>
                  </a:cubicBezTo>
                  <a:cubicBezTo>
                    <a:pt x="2296160" y="1010920"/>
                    <a:pt x="2095500" y="1016000"/>
                    <a:pt x="1903730" y="1013460"/>
                  </a:cubicBezTo>
                  <a:cubicBezTo>
                    <a:pt x="1692910" y="1012190"/>
                    <a:pt x="1461770" y="1000760"/>
                    <a:pt x="1242060" y="981710"/>
                  </a:cubicBezTo>
                  <a:cubicBezTo>
                    <a:pt x="1022350" y="962660"/>
                    <a:pt x="791210" y="942340"/>
                    <a:pt x="584200" y="897890"/>
                  </a:cubicBezTo>
                  <a:cubicBezTo>
                    <a:pt x="391160" y="855980"/>
                    <a:pt x="102870" y="770890"/>
                    <a:pt x="36830" y="731520"/>
                  </a:cubicBezTo>
                  <a:cubicBezTo>
                    <a:pt x="17780" y="720090"/>
                    <a:pt x="12700" y="713740"/>
                    <a:pt x="7620" y="702310"/>
                  </a:cubicBezTo>
                  <a:cubicBezTo>
                    <a:pt x="2540" y="689610"/>
                    <a:pt x="0" y="673100"/>
                    <a:pt x="5080" y="660400"/>
                  </a:cubicBezTo>
                  <a:cubicBezTo>
                    <a:pt x="10160" y="646430"/>
                    <a:pt x="22860" y="633730"/>
                    <a:pt x="43180" y="623570"/>
                  </a:cubicBezTo>
                  <a:cubicBezTo>
                    <a:pt x="81280" y="603250"/>
                    <a:pt x="162560" y="600710"/>
                    <a:pt x="240030" y="593090"/>
                  </a:cubicBezTo>
                  <a:cubicBezTo>
                    <a:pt x="347980" y="581660"/>
                    <a:pt x="487680" y="574040"/>
                    <a:pt x="629920" y="571500"/>
                  </a:cubicBezTo>
                  <a:cubicBezTo>
                    <a:pt x="801370" y="567690"/>
                    <a:pt x="1007110" y="565150"/>
                    <a:pt x="1196340" y="577850"/>
                  </a:cubicBezTo>
                  <a:cubicBezTo>
                    <a:pt x="1388110" y="591820"/>
                    <a:pt x="1595120" y="599440"/>
                    <a:pt x="1776730" y="651510"/>
                  </a:cubicBezTo>
                  <a:cubicBezTo>
                    <a:pt x="1950720" y="702310"/>
                    <a:pt x="2222500" y="824230"/>
                    <a:pt x="2265680" y="878840"/>
                  </a:cubicBezTo>
                  <a:cubicBezTo>
                    <a:pt x="2277110" y="894080"/>
                    <a:pt x="2275840" y="905510"/>
                    <a:pt x="2273300" y="918210"/>
                  </a:cubicBezTo>
                  <a:cubicBezTo>
                    <a:pt x="2269490" y="933450"/>
                    <a:pt x="2260600" y="951230"/>
                    <a:pt x="2241550" y="961390"/>
                  </a:cubicBezTo>
                  <a:cubicBezTo>
                    <a:pt x="2200910" y="982980"/>
                    <a:pt x="2114550" y="979170"/>
                    <a:pt x="2012950" y="980440"/>
                  </a:cubicBezTo>
                  <a:cubicBezTo>
                    <a:pt x="1807210" y="982980"/>
                    <a:pt x="1350010" y="946150"/>
                    <a:pt x="1079500" y="920750"/>
                  </a:cubicBezTo>
                  <a:cubicBezTo>
                    <a:pt x="869950" y="900430"/>
                    <a:pt x="697230" y="883920"/>
                    <a:pt x="524510" y="852170"/>
                  </a:cubicBezTo>
                  <a:cubicBezTo>
                    <a:pt x="370840" y="824230"/>
                    <a:pt x="149860" y="782320"/>
                    <a:pt x="93980" y="749300"/>
                  </a:cubicBezTo>
                  <a:cubicBezTo>
                    <a:pt x="76200" y="739140"/>
                    <a:pt x="71120" y="730250"/>
                    <a:pt x="67310" y="718820"/>
                  </a:cubicBezTo>
                  <a:cubicBezTo>
                    <a:pt x="62230" y="706120"/>
                    <a:pt x="62230" y="689610"/>
                    <a:pt x="67310" y="678180"/>
                  </a:cubicBezTo>
                  <a:cubicBezTo>
                    <a:pt x="71120" y="665480"/>
                    <a:pt x="83820" y="654050"/>
                    <a:pt x="93980" y="647700"/>
                  </a:cubicBezTo>
                  <a:cubicBezTo>
                    <a:pt x="101600" y="642620"/>
                    <a:pt x="105410" y="642620"/>
                    <a:pt x="120650" y="641350"/>
                  </a:cubicBezTo>
                  <a:cubicBezTo>
                    <a:pt x="187960" y="632460"/>
                    <a:pt x="497840" y="631190"/>
                    <a:pt x="692150" y="636270"/>
                  </a:cubicBezTo>
                  <a:cubicBezTo>
                    <a:pt x="894080" y="641350"/>
                    <a:pt x="1098550" y="647700"/>
                    <a:pt x="1308100" y="673100"/>
                  </a:cubicBezTo>
                  <a:cubicBezTo>
                    <a:pt x="1529080" y="698500"/>
                    <a:pt x="1774190" y="737870"/>
                    <a:pt x="1983740" y="792480"/>
                  </a:cubicBezTo>
                  <a:cubicBezTo>
                    <a:pt x="2172970" y="843280"/>
                    <a:pt x="2395220" y="913130"/>
                    <a:pt x="2512060" y="980440"/>
                  </a:cubicBezTo>
                  <a:cubicBezTo>
                    <a:pt x="2579370" y="1019810"/>
                    <a:pt x="2639060" y="1066800"/>
                    <a:pt x="2654300" y="1102360"/>
                  </a:cubicBezTo>
                  <a:cubicBezTo>
                    <a:pt x="2663190" y="1121410"/>
                    <a:pt x="2661920" y="1141730"/>
                    <a:pt x="2654300" y="1155700"/>
                  </a:cubicBezTo>
                  <a:cubicBezTo>
                    <a:pt x="2646680" y="1169670"/>
                    <a:pt x="2636520" y="1178560"/>
                    <a:pt x="2609850" y="1184910"/>
                  </a:cubicBezTo>
                  <a:cubicBezTo>
                    <a:pt x="2477770" y="1216660"/>
                    <a:pt x="1729740" y="1080770"/>
                    <a:pt x="1325880" y="1026160"/>
                  </a:cubicBezTo>
                  <a:cubicBezTo>
                    <a:pt x="963930" y="976630"/>
                    <a:pt x="377190" y="920750"/>
                    <a:pt x="298450" y="875030"/>
                  </a:cubicBezTo>
                  <a:cubicBezTo>
                    <a:pt x="285750" y="867410"/>
                    <a:pt x="284480" y="861060"/>
                    <a:pt x="281940" y="852170"/>
                  </a:cubicBezTo>
                  <a:cubicBezTo>
                    <a:pt x="276860" y="840740"/>
                    <a:pt x="275590" y="822960"/>
                    <a:pt x="279400" y="810260"/>
                  </a:cubicBezTo>
                  <a:cubicBezTo>
                    <a:pt x="283210" y="798830"/>
                    <a:pt x="295910" y="784860"/>
                    <a:pt x="304800" y="778510"/>
                  </a:cubicBezTo>
                  <a:cubicBezTo>
                    <a:pt x="313690" y="772160"/>
                    <a:pt x="332740" y="770890"/>
                    <a:pt x="332740" y="769620"/>
                  </a:cubicBezTo>
                  <a:cubicBezTo>
                    <a:pt x="331470" y="769620"/>
                    <a:pt x="306070" y="774700"/>
                    <a:pt x="306070" y="774700"/>
                  </a:cubicBezTo>
                  <a:cubicBezTo>
                    <a:pt x="306070" y="774700"/>
                    <a:pt x="472440" y="742950"/>
                    <a:pt x="572770" y="735330"/>
                  </a:cubicBezTo>
                  <a:cubicBezTo>
                    <a:pt x="701040" y="725170"/>
                    <a:pt x="855980" y="726440"/>
                    <a:pt x="1012190" y="731520"/>
                  </a:cubicBezTo>
                  <a:cubicBezTo>
                    <a:pt x="1192530" y="736600"/>
                    <a:pt x="1403350" y="748030"/>
                    <a:pt x="1591310" y="772160"/>
                  </a:cubicBezTo>
                  <a:cubicBezTo>
                    <a:pt x="1771650" y="795020"/>
                    <a:pt x="1964690" y="829310"/>
                    <a:pt x="2118360" y="867410"/>
                  </a:cubicBezTo>
                  <a:cubicBezTo>
                    <a:pt x="2241550" y="899160"/>
                    <a:pt x="2391410" y="938530"/>
                    <a:pt x="2444750" y="972820"/>
                  </a:cubicBezTo>
                  <a:cubicBezTo>
                    <a:pt x="2466340" y="986790"/>
                    <a:pt x="2476500" y="999490"/>
                    <a:pt x="2481580" y="1013460"/>
                  </a:cubicBezTo>
                  <a:cubicBezTo>
                    <a:pt x="2485390" y="1027430"/>
                    <a:pt x="2484120" y="1042670"/>
                    <a:pt x="2476500" y="1055370"/>
                  </a:cubicBezTo>
                  <a:cubicBezTo>
                    <a:pt x="2463800" y="1074420"/>
                    <a:pt x="2439670" y="1094740"/>
                    <a:pt x="2391410" y="1103630"/>
                  </a:cubicBezTo>
                  <a:cubicBezTo>
                    <a:pt x="2190750" y="1141730"/>
                    <a:pt x="1137920" y="943610"/>
                    <a:pt x="759460" y="872490"/>
                  </a:cubicBezTo>
                  <a:cubicBezTo>
                    <a:pt x="554990" y="834390"/>
                    <a:pt x="344170" y="808990"/>
                    <a:pt x="292100" y="762000"/>
                  </a:cubicBezTo>
                  <a:cubicBezTo>
                    <a:pt x="274320" y="746760"/>
                    <a:pt x="271780" y="727710"/>
                    <a:pt x="274320" y="712470"/>
                  </a:cubicBezTo>
                  <a:cubicBezTo>
                    <a:pt x="276860" y="697230"/>
                    <a:pt x="287020" y="679450"/>
                    <a:pt x="306070" y="669290"/>
                  </a:cubicBezTo>
                  <a:cubicBezTo>
                    <a:pt x="341630" y="650240"/>
                    <a:pt x="414020" y="661670"/>
                    <a:pt x="505460" y="661670"/>
                  </a:cubicBezTo>
                  <a:cubicBezTo>
                    <a:pt x="697230" y="662940"/>
                    <a:pt x="1143000" y="681990"/>
                    <a:pt x="1408430" y="708660"/>
                  </a:cubicBezTo>
                  <a:cubicBezTo>
                    <a:pt x="1619250" y="728980"/>
                    <a:pt x="1797050" y="756920"/>
                    <a:pt x="1973580" y="791210"/>
                  </a:cubicBezTo>
                  <a:cubicBezTo>
                    <a:pt x="2132330" y="821690"/>
                    <a:pt x="2296160" y="861060"/>
                    <a:pt x="2423160" y="900430"/>
                  </a:cubicBezTo>
                  <a:cubicBezTo>
                    <a:pt x="2518410" y="928370"/>
                    <a:pt x="2628900" y="963930"/>
                    <a:pt x="2669540" y="990600"/>
                  </a:cubicBezTo>
                  <a:cubicBezTo>
                    <a:pt x="2686050" y="1002030"/>
                    <a:pt x="2693670" y="1008380"/>
                    <a:pt x="2698750" y="1021080"/>
                  </a:cubicBezTo>
                  <a:cubicBezTo>
                    <a:pt x="2703830" y="1036320"/>
                    <a:pt x="2701290" y="1062990"/>
                    <a:pt x="2693670" y="1075690"/>
                  </a:cubicBezTo>
                  <a:cubicBezTo>
                    <a:pt x="2687320" y="1088390"/>
                    <a:pt x="2673350" y="1096010"/>
                    <a:pt x="2659380" y="1101090"/>
                  </a:cubicBezTo>
                  <a:cubicBezTo>
                    <a:pt x="2642870" y="1107440"/>
                    <a:pt x="2628900" y="1106170"/>
                    <a:pt x="2598420" y="1104900"/>
                  </a:cubicBezTo>
                  <a:cubicBezTo>
                    <a:pt x="2506980" y="1098550"/>
                    <a:pt x="2286000" y="1038860"/>
                    <a:pt x="2053590" y="1003300"/>
                  </a:cubicBezTo>
                  <a:cubicBezTo>
                    <a:pt x="1648460" y="941070"/>
                    <a:pt x="713740" y="854710"/>
                    <a:pt x="379730" y="801370"/>
                  </a:cubicBezTo>
                  <a:cubicBezTo>
                    <a:pt x="234950" y="778510"/>
                    <a:pt x="111760" y="760730"/>
                    <a:pt x="69850" y="740410"/>
                  </a:cubicBezTo>
                  <a:cubicBezTo>
                    <a:pt x="57150" y="735330"/>
                    <a:pt x="53340" y="731520"/>
                    <a:pt x="48260" y="722630"/>
                  </a:cubicBezTo>
                  <a:cubicBezTo>
                    <a:pt x="41910" y="712470"/>
                    <a:pt x="35560" y="695960"/>
                    <a:pt x="38100" y="683260"/>
                  </a:cubicBezTo>
                  <a:cubicBezTo>
                    <a:pt x="40640" y="668020"/>
                    <a:pt x="49530" y="648970"/>
                    <a:pt x="67310" y="638810"/>
                  </a:cubicBezTo>
                  <a:cubicBezTo>
                    <a:pt x="100330" y="618490"/>
                    <a:pt x="177800" y="626110"/>
                    <a:pt x="242570" y="622300"/>
                  </a:cubicBezTo>
                  <a:cubicBezTo>
                    <a:pt x="322580" y="617220"/>
                    <a:pt x="416560" y="614680"/>
                    <a:pt x="515620" y="615950"/>
                  </a:cubicBezTo>
                  <a:cubicBezTo>
                    <a:pt x="633730" y="617220"/>
                    <a:pt x="765810" y="619760"/>
                    <a:pt x="904240" y="631190"/>
                  </a:cubicBezTo>
                  <a:cubicBezTo>
                    <a:pt x="1061720" y="643890"/>
                    <a:pt x="1245870" y="662940"/>
                    <a:pt x="1410970" y="692150"/>
                  </a:cubicBezTo>
                  <a:cubicBezTo>
                    <a:pt x="1570990" y="720090"/>
                    <a:pt x="1733550" y="759460"/>
                    <a:pt x="1882140" y="800100"/>
                  </a:cubicBezTo>
                  <a:cubicBezTo>
                    <a:pt x="2018030" y="835660"/>
                    <a:pt x="2212340" y="889000"/>
                    <a:pt x="2269490" y="919480"/>
                  </a:cubicBezTo>
                  <a:cubicBezTo>
                    <a:pt x="2288540" y="929640"/>
                    <a:pt x="2296160" y="935990"/>
                    <a:pt x="2302510" y="946150"/>
                  </a:cubicBezTo>
                  <a:cubicBezTo>
                    <a:pt x="2307590" y="955040"/>
                    <a:pt x="2310130" y="963930"/>
                    <a:pt x="2310130" y="974090"/>
                  </a:cubicBezTo>
                  <a:cubicBezTo>
                    <a:pt x="2310130" y="985520"/>
                    <a:pt x="2305050" y="1004570"/>
                    <a:pt x="2297430" y="1014730"/>
                  </a:cubicBezTo>
                  <a:cubicBezTo>
                    <a:pt x="2288540" y="1024890"/>
                    <a:pt x="2280920" y="1033780"/>
                    <a:pt x="2260600" y="1035050"/>
                  </a:cubicBezTo>
                  <a:cubicBezTo>
                    <a:pt x="2178050" y="1043940"/>
                    <a:pt x="1814830" y="887730"/>
                    <a:pt x="1621790" y="834390"/>
                  </a:cubicBezTo>
                  <a:cubicBezTo>
                    <a:pt x="1464310" y="791210"/>
                    <a:pt x="1337310" y="763270"/>
                    <a:pt x="1187450" y="731520"/>
                  </a:cubicBezTo>
                  <a:cubicBezTo>
                    <a:pt x="1027430" y="698500"/>
                    <a:pt x="859790" y="664210"/>
                    <a:pt x="689610" y="642620"/>
                  </a:cubicBezTo>
                  <a:cubicBezTo>
                    <a:pt x="514350" y="621030"/>
                    <a:pt x="224790" y="641350"/>
                    <a:pt x="148590" y="607060"/>
                  </a:cubicBezTo>
                  <a:cubicBezTo>
                    <a:pt x="124460" y="596900"/>
                    <a:pt x="114300" y="582930"/>
                    <a:pt x="109220" y="567690"/>
                  </a:cubicBezTo>
                  <a:cubicBezTo>
                    <a:pt x="104140" y="554990"/>
                    <a:pt x="106680" y="535940"/>
                    <a:pt x="111760" y="524510"/>
                  </a:cubicBezTo>
                  <a:cubicBezTo>
                    <a:pt x="114300" y="515620"/>
                    <a:pt x="118110" y="509270"/>
                    <a:pt x="129540" y="501650"/>
                  </a:cubicBezTo>
                  <a:cubicBezTo>
                    <a:pt x="156210" y="485140"/>
                    <a:pt x="224790" y="473710"/>
                    <a:pt x="299720" y="459740"/>
                  </a:cubicBezTo>
                  <a:cubicBezTo>
                    <a:pt x="433070" y="433070"/>
                    <a:pt x="697230" y="397510"/>
                    <a:pt x="873760" y="375920"/>
                  </a:cubicBezTo>
                  <a:cubicBezTo>
                    <a:pt x="1023620" y="356870"/>
                    <a:pt x="1146810" y="344170"/>
                    <a:pt x="1290320" y="332740"/>
                  </a:cubicBezTo>
                  <a:cubicBezTo>
                    <a:pt x="1440180" y="321310"/>
                    <a:pt x="1597660" y="313690"/>
                    <a:pt x="1753870" y="308610"/>
                  </a:cubicBezTo>
                  <a:cubicBezTo>
                    <a:pt x="1916430" y="304800"/>
                    <a:pt x="2061210" y="300990"/>
                    <a:pt x="2246630" y="304800"/>
                  </a:cubicBezTo>
                  <a:cubicBezTo>
                    <a:pt x="2482850" y="309880"/>
                    <a:pt x="2957830" y="323850"/>
                    <a:pt x="3058160" y="341630"/>
                  </a:cubicBezTo>
                  <a:cubicBezTo>
                    <a:pt x="3082290" y="346710"/>
                    <a:pt x="3091180" y="347980"/>
                    <a:pt x="3101340" y="355600"/>
                  </a:cubicBezTo>
                  <a:cubicBezTo>
                    <a:pt x="3110230" y="361950"/>
                    <a:pt x="3116580" y="370840"/>
                    <a:pt x="3119120" y="379730"/>
                  </a:cubicBezTo>
                  <a:cubicBezTo>
                    <a:pt x="3124200" y="392430"/>
                    <a:pt x="3126740" y="411480"/>
                    <a:pt x="3121660" y="425450"/>
                  </a:cubicBezTo>
                  <a:cubicBezTo>
                    <a:pt x="3115310" y="440690"/>
                    <a:pt x="3103880" y="454660"/>
                    <a:pt x="3078480" y="466090"/>
                  </a:cubicBezTo>
                  <a:cubicBezTo>
                    <a:pt x="3014980" y="495300"/>
                    <a:pt x="2840990" y="477520"/>
                    <a:pt x="2674620" y="497840"/>
                  </a:cubicBezTo>
                  <a:cubicBezTo>
                    <a:pt x="2404110" y="530860"/>
                    <a:pt x="1748790" y="687070"/>
                    <a:pt x="1610360" y="675640"/>
                  </a:cubicBezTo>
                  <a:cubicBezTo>
                    <a:pt x="1576070" y="671830"/>
                    <a:pt x="1560830" y="666750"/>
                    <a:pt x="1546860" y="654050"/>
                  </a:cubicBezTo>
                  <a:cubicBezTo>
                    <a:pt x="1534160" y="642620"/>
                    <a:pt x="1527810" y="622300"/>
                    <a:pt x="1526540" y="607060"/>
                  </a:cubicBezTo>
                  <a:cubicBezTo>
                    <a:pt x="1526540" y="590550"/>
                    <a:pt x="1532890" y="571500"/>
                    <a:pt x="1543050" y="558800"/>
                  </a:cubicBezTo>
                  <a:cubicBezTo>
                    <a:pt x="1553210" y="546100"/>
                    <a:pt x="1587500" y="533400"/>
                    <a:pt x="1587500" y="533400"/>
                  </a:cubicBezTo>
                </a:path>
              </a:pathLst>
            </a:custGeom>
            <a:solidFill>
              <a:srgbClr val="FFFFFF"/>
            </a:solidFill>
            <a:ln cap="sq">
              <a:noFill/>
              <a:prstDash val="solid"/>
              <a:miter/>
            </a:ln>
          </p:spPr>
        </p:sp>
      </p:grpSp>
      <p:sp>
        <p:nvSpPr>
          <p:cNvPr name="TextBox 87" id="87"/>
          <p:cNvSpPr txBox="true"/>
          <p:nvPr/>
        </p:nvSpPr>
        <p:spPr>
          <a:xfrm rot="0">
            <a:off x="7708844" y="5014755"/>
            <a:ext cx="1618760" cy="466087"/>
          </a:xfrm>
          <a:prstGeom prst="rect">
            <a:avLst/>
          </a:prstGeom>
        </p:spPr>
        <p:txBody>
          <a:bodyPr anchor="t" rtlCol="false" tIns="0" lIns="0" bIns="0" rIns="0">
            <a:spAutoFit/>
          </a:bodyPr>
          <a:lstStyle/>
          <a:p>
            <a:pPr algn="ctr">
              <a:lnSpc>
                <a:spcPts val="3759"/>
              </a:lnSpc>
            </a:pPr>
            <a:r>
              <a:rPr lang="en-US" sz="2685">
                <a:solidFill>
                  <a:srgbClr val="000000"/>
                </a:solidFill>
                <a:latin typeface="Canva Sans Bold"/>
                <a:ea typeface="Canva Sans Bold"/>
                <a:cs typeface="Canva Sans Bold"/>
                <a:sym typeface="Canva Sans Bold"/>
              </a:rPr>
              <a:t>T.HARISH</a:t>
            </a:r>
          </a:p>
        </p:txBody>
      </p:sp>
      <p:sp>
        <p:nvSpPr>
          <p:cNvPr name="TextBox 88" id="88"/>
          <p:cNvSpPr txBox="true"/>
          <p:nvPr/>
        </p:nvSpPr>
        <p:spPr>
          <a:xfrm rot="0">
            <a:off x="7389437" y="5607367"/>
            <a:ext cx="1644079" cy="424815"/>
          </a:xfrm>
          <a:prstGeom prst="rect">
            <a:avLst/>
          </a:prstGeom>
        </p:spPr>
        <p:txBody>
          <a:bodyPr anchor="t" rtlCol="false" tIns="0" lIns="0" bIns="0" rIns="0">
            <a:spAutoFit/>
          </a:bodyPr>
          <a:lstStyle/>
          <a:p>
            <a:pPr algn="ctr">
              <a:lnSpc>
                <a:spcPts val="3467"/>
              </a:lnSpc>
            </a:pPr>
            <a:r>
              <a:rPr lang="en-US" sz="2476">
                <a:solidFill>
                  <a:srgbClr val="000000"/>
                </a:solidFill>
                <a:latin typeface="Canva Sans Bold"/>
                <a:ea typeface="Canva Sans Bold"/>
                <a:cs typeface="Canva Sans Bold"/>
                <a:sym typeface="Canva Sans Bold"/>
              </a:rPr>
              <a:t>312203241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sp>
        <p:nvSpPr>
          <p:cNvPr name="TextBox 27" id="27"/>
          <p:cNvSpPr txBox="true"/>
          <p:nvPr/>
        </p:nvSpPr>
        <p:spPr>
          <a:xfrm rot="0">
            <a:off x="1920240" y="2103120"/>
            <a:ext cx="8846820" cy="508725"/>
          </a:xfrm>
          <a:prstGeom prst="rect">
            <a:avLst/>
          </a:prstGeom>
        </p:spPr>
        <p:txBody>
          <a:bodyPr anchor="t" rtlCol="false" tIns="0" lIns="0" bIns="0" rIns="0">
            <a:spAutoFit/>
          </a:bodyPr>
          <a:lstStyle/>
          <a:p>
            <a:pPr algn="l">
              <a:lnSpc>
                <a:spcPts val="3600"/>
              </a:lnSpc>
            </a:pPr>
            <a:r>
              <a:rPr lang="en-US" sz="3000" spc="-65">
                <a:solidFill>
                  <a:srgbClr val="000000"/>
                </a:solidFill>
                <a:latin typeface="Cinzel Decorative"/>
                <a:ea typeface="Cinzel Decorative"/>
                <a:cs typeface="Cinzel Decorative"/>
                <a:sym typeface="Cinzel Decorative"/>
              </a:rPr>
              <a:t>Data collection :                                                                                        </a:t>
            </a:r>
          </a:p>
        </p:txBody>
      </p:sp>
      <p:sp>
        <p:nvSpPr>
          <p:cNvPr name="TextBox 28" id="28"/>
          <p:cNvSpPr txBox="true"/>
          <p:nvPr/>
        </p:nvSpPr>
        <p:spPr>
          <a:xfrm rot="0">
            <a:off x="2719241" y="2693760"/>
            <a:ext cx="6460808" cy="1903243"/>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Department                                                        2). Division                                                          3). Job Function                                                  4). Employee Classification</a:t>
            </a:r>
          </a:p>
        </p:txBody>
      </p:sp>
      <p:sp>
        <p:nvSpPr>
          <p:cNvPr name="TextBox 29" id="29"/>
          <p:cNvSpPr txBox="true"/>
          <p:nvPr/>
        </p:nvSpPr>
        <p:spPr>
          <a:xfrm rot="0">
            <a:off x="1920240" y="4841466"/>
            <a:ext cx="3703320" cy="508725"/>
          </a:xfrm>
          <a:prstGeom prst="rect">
            <a:avLst/>
          </a:prstGeom>
        </p:spPr>
        <p:txBody>
          <a:bodyPr anchor="t" rtlCol="false" tIns="0" lIns="0" bIns="0" rIns="0">
            <a:spAutoFit/>
          </a:bodyPr>
          <a:lstStyle/>
          <a:p>
            <a:pPr algn="l">
              <a:lnSpc>
                <a:spcPts val="3600"/>
              </a:lnSpc>
            </a:pPr>
            <a:r>
              <a:rPr lang="en-US" sz="3000" spc="-65">
                <a:solidFill>
                  <a:srgbClr val="000000"/>
                </a:solidFill>
                <a:latin typeface="Cinzel Decorative"/>
                <a:ea typeface="Cinzel Decorative"/>
                <a:cs typeface="Cinzel Decorative"/>
                <a:sym typeface="Cinzel Decorative"/>
              </a:rPr>
              <a:t> DATA CLEANING :  </a:t>
            </a:r>
          </a:p>
        </p:txBody>
      </p:sp>
      <p:sp>
        <p:nvSpPr>
          <p:cNvPr name="TextBox 30" id="30"/>
          <p:cNvSpPr txBox="true"/>
          <p:nvPr/>
        </p:nvSpPr>
        <p:spPr>
          <a:xfrm rot="0">
            <a:off x="2719241" y="5585129"/>
            <a:ext cx="3474720" cy="979914"/>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Start date                     2). End date</a:t>
            </a:r>
          </a:p>
        </p:txBody>
      </p:sp>
      <p:sp>
        <p:nvSpPr>
          <p:cNvPr name="TextBox 31" id="31"/>
          <p:cNvSpPr txBox="true"/>
          <p:nvPr/>
        </p:nvSpPr>
        <p:spPr>
          <a:xfrm rot="0">
            <a:off x="1924636" y="6809505"/>
            <a:ext cx="5074920" cy="508725"/>
          </a:xfrm>
          <a:prstGeom prst="rect">
            <a:avLst/>
          </a:prstGeom>
        </p:spPr>
        <p:txBody>
          <a:bodyPr anchor="t" rtlCol="false" tIns="0" lIns="0" bIns="0" rIns="0">
            <a:spAutoFit/>
          </a:bodyPr>
          <a:lstStyle/>
          <a:p>
            <a:pPr algn="l">
              <a:lnSpc>
                <a:spcPts val="3600"/>
              </a:lnSpc>
            </a:pPr>
            <a:r>
              <a:rPr lang="en-US" sz="3000" spc="-65">
                <a:solidFill>
                  <a:srgbClr val="000000"/>
                </a:solidFill>
                <a:latin typeface="Cinzel Decorative"/>
                <a:ea typeface="Cinzel Decorative"/>
                <a:cs typeface="Cinzel Decorative"/>
                <a:sym typeface="Cinzel Decorative"/>
              </a:rPr>
              <a:t>PERFORMANCE LEVEL : </a:t>
            </a:r>
          </a:p>
        </p:txBody>
      </p:sp>
      <p:sp>
        <p:nvSpPr>
          <p:cNvPr name="TextBox 32" id="32"/>
          <p:cNvSpPr txBox="true"/>
          <p:nvPr/>
        </p:nvSpPr>
        <p:spPr>
          <a:xfrm rot="0">
            <a:off x="2719241" y="7536048"/>
            <a:ext cx="3822016" cy="1903244"/>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Very high                        2). High                                   3). Medium                           4). Low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7" id="27"/>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29" id="29"/>
          <p:cNvPicPr>
            <a:picLocks noChangeAspect="true"/>
          </p:cNvPicPr>
          <p:nvPr/>
        </p:nvPicPr>
        <p:blipFill>
          <a:blip r:embed="rId3"/>
          <a:stretch>
            <a:fillRect/>
          </a:stretch>
        </p:blipFill>
        <p:spPr>
          <a:xfrm rot="0">
            <a:off x="274320" y="960120"/>
            <a:ext cx="11795760" cy="790956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691640" y="2426970"/>
            <a:ext cx="11018520" cy="3944094"/>
          </a:xfrm>
          <a:prstGeom prst="rect">
            <a:avLst/>
          </a:prstGeom>
        </p:spPr>
        <p:txBody>
          <a:bodyPr anchor="t" rtlCol="false" tIns="0" lIns="0" bIns="0" rIns="0">
            <a:spAutoFit/>
          </a:bodyPr>
          <a:lstStyle/>
          <a:p>
            <a:pPr algn="l">
              <a:lnSpc>
                <a:spcPts val="5040"/>
              </a:lnSpc>
            </a:pPr>
            <a:r>
              <a:rPr lang="en-US" sz="4200">
                <a:solidFill>
                  <a:srgbClr val="000000"/>
                </a:solidFill>
                <a:latin typeface="Arimo"/>
                <a:ea typeface="Arimo"/>
                <a:cs typeface="Arimo"/>
                <a:sym typeface="Arimo"/>
              </a:rPr>
              <a:t>In summary, a comprehensive conclusion for a data analysis in a research study involves a strategic synthesis of key finding of the performance level of an each employee specifically and their implications,  contribution to the organisation as a brief .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0" id="30"/>
          <p:cNvSpPr txBox="true"/>
          <p:nvPr/>
        </p:nvSpPr>
        <p:spPr>
          <a:xfrm rot="0">
            <a:off x="1342548" y="2239673"/>
            <a:ext cx="10575608" cy="6685507"/>
          </a:xfrm>
          <a:prstGeom prst="rect">
            <a:avLst/>
          </a:prstGeom>
        </p:spPr>
        <p:txBody>
          <a:bodyPr anchor="t" rtlCol="false" tIns="0" lIns="0" bIns="0" rIns="0">
            <a:spAutoFit/>
          </a:bodyPr>
          <a:lstStyle/>
          <a:p>
            <a:pPr algn="l">
              <a:lnSpc>
                <a:spcPts val="6480"/>
              </a:lnSpc>
            </a:pPr>
            <a:r>
              <a:rPr lang="en-US" sz="5400" spc="97">
                <a:solidFill>
                  <a:srgbClr val="000000"/>
                </a:solidFill>
                <a:latin typeface="Baskerville Display PT"/>
                <a:ea typeface="Baskerville Display PT"/>
                <a:cs typeface="Baskerville Display PT"/>
                <a:sym typeface="Baskerville Display PT"/>
              </a:rPr>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0" id="30"/>
          <p:cNvSpPr txBox="true"/>
          <p:nvPr/>
        </p:nvSpPr>
        <p:spPr>
          <a:xfrm rot="0">
            <a:off x="1391602" y="3009038"/>
            <a:ext cx="12547283" cy="5217705"/>
          </a:xfrm>
          <a:prstGeom prst="rect">
            <a:avLst/>
          </a:prstGeom>
        </p:spPr>
        <p:txBody>
          <a:bodyPr anchor="t" rtlCol="false" tIns="0" lIns="0" bIns="0" rIns="0">
            <a:spAutoFit/>
          </a:bodyPr>
          <a:lstStyle/>
          <a:p>
            <a:pPr algn="l">
              <a:lnSpc>
                <a:spcPts val="5040"/>
              </a:lnSpc>
            </a:pPr>
            <a:r>
              <a:rPr lang="en-US" sz="4200" spc="75">
                <a:solidFill>
                  <a:srgbClr val="000000"/>
                </a:solidFill>
                <a:latin typeface="Baskerville Display PT"/>
                <a:ea typeface="Baskerville Display PT"/>
                <a:cs typeface="Baskerville Display PT"/>
                <a:sym typeface="Baskerville Display PT"/>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7" id="27"/>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29" id="29"/>
          <p:cNvSpPr/>
          <p:nvPr/>
        </p:nvSpPr>
        <p:spPr>
          <a:xfrm flipH="false" flipV="false" rot="0">
            <a:off x="1044782" y="2532060"/>
            <a:ext cx="12244388" cy="6118632"/>
          </a:xfrm>
          <a:custGeom>
            <a:avLst/>
            <a:gdLst/>
            <a:ahLst/>
            <a:cxnLst/>
            <a:rect r="r" b="b" t="t" l="l"/>
            <a:pathLst>
              <a:path h="6118632" w="12244388">
                <a:moveTo>
                  <a:pt x="0" y="0"/>
                </a:moveTo>
                <a:lnTo>
                  <a:pt x="12244387" y="0"/>
                </a:lnTo>
                <a:lnTo>
                  <a:pt x="12244387" y="6118632"/>
                </a:lnTo>
                <a:lnTo>
                  <a:pt x="0" y="6118632"/>
                </a:lnTo>
                <a:lnTo>
                  <a:pt x="0" y="0"/>
                </a:lnTo>
                <a:close/>
              </a:path>
            </a:pathLst>
          </a:custGeom>
          <a:blipFill>
            <a:blip r:embed="rId3"/>
            <a:stretch>
              <a:fillRect l="0" t="0" r="0" b="0"/>
            </a:stretch>
          </a:blipFill>
        </p:spPr>
      </p:sp>
      <p:sp>
        <p:nvSpPr>
          <p:cNvPr name="TextBox 30" id="30"/>
          <p:cNvSpPr txBox="true"/>
          <p:nvPr/>
        </p:nvSpPr>
        <p:spPr>
          <a:xfrm rot="0">
            <a:off x="6835140" y="7124253"/>
            <a:ext cx="1760220" cy="481608"/>
          </a:xfrm>
          <a:prstGeom prst="rect">
            <a:avLst/>
          </a:prstGeom>
        </p:spPr>
        <p:txBody>
          <a:bodyPr anchor="t" rtlCol="false" tIns="0" lIns="0" bIns="0" rIns="0">
            <a:spAutoFit/>
          </a:bodyPr>
          <a:lstStyle/>
          <a:p>
            <a:pPr algn="l">
              <a:lnSpc>
                <a:spcPts val="3240"/>
              </a:lnSpc>
            </a:pPr>
            <a:r>
              <a:rPr lang="en-US" sz="2700" spc="-30">
                <a:solidFill>
                  <a:srgbClr val="000000"/>
                </a:solidFill>
                <a:latin typeface="Arimo Bold"/>
                <a:ea typeface="Arimo Bold"/>
                <a:cs typeface="Arimo Bold"/>
                <a:sym typeface="Arimo Bold"/>
              </a:rPr>
              <a:t>Employer</a:t>
            </a:r>
          </a:p>
        </p:txBody>
      </p:sp>
      <p:sp>
        <p:nvSpPr>
          <p:cNvPr name="TextBox 31" id="31"/>
          <p:cNvSpPr txBox="true"/>
          <p:nvPr/>
        </p:nvSpPr>
        <p:spPr>
          <a:xfrm rot="0">
            <a:off x="9283797" y="7215114"/>
            <a:ext cx="1874520" cy="425916"/>
          </a:xfrm>
          <a:prstGeom prst="rect">
            <a:avLst/>
          </a:prstGeom>
        </p:spPr>
        <p:txBody>
          <a:bodyPr anchor="t" rtlCol="false" tIns="0" lIns="0" bIns="0" rIns="0">
            <a:spAutoFit/>
          </a:bodyPr>
          <a:lstStyle/>
          <a:p>
            <a:pPr algn="l">
              <a:lnSpc>
                <a:spcPts val="2879"/>
              </a:lnSpc>
            </a:pPr>
            <a:r>
              <a:rPr lang="en-US" sz="2400" spc="-27">
                <a:solidFill>
                  <a:srgbClr val="000000"/>
                </a:solidFill>
                <a:latin typeface="Arimo Bold"/>
                <a:ea typeface="Arimo Bold"/>
                <a:cs typeface="Arimo Bold"/>
                <a:sym typeface="Arimo Bold"/>
              </a:rPr>
              <a:t>Employee</a:t>
            </a:r>
          </a:p>
        </p:txBody>
      </p:sp>
      <p:sp>
        <p:nvSpPr>
          <p:cNvPr name="TextBox 32" id="32"/>
          <p:cNvSpPr txBox="true"/>
          <p:nvPr/>
        </p:nvSpPr>
        <p:spPr>
          <a:xfrm rot="0">
            <a:off x="11335702" y="7100814"/>
            <a:ext cx="2874645" cy="425916"/>
          </a:xfrm>
          <a:prstGeom prst="rect">
            <a:avLst/>
          </a:prstGeom>
        </p:spPr>
        <p:txBody>
          <a:bodyPr anchor="t" rtlCol="false" tIns="0" lIns="0" bIns="0" rIns="0">
            <a:spAutoFit/>
          </a:bodyPr>
          <a:lstStyle/>
          <a:p>
            <a:pPr algn="l">
              <a:lnSpc>
                <a:spcPts val="2879"/>
              </a:lnSpc>
            </a:pPr>
            <a:r>
              <a:rPr lang="en-US" sz="2400" spc="-27">
                <a:solidFill>
                  <a:srgbClr val="000000"/>
                </a:solidFill>
                <a:latin typeface="Arimo Bold"/>
                <a:ea typeface="Arimo Bold"/>
                <a:cs typeface="Arimo Bold"/>
                <a:sym typeface="Arimo Bold"/>
              </a:rPr>
              <a:t>Organisation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43000" y="297180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0" id="30"/>
          <p:cNvSpPr txBox="true"/>
          <p:nvPr/>
        </p:nvSpPr>
        <p:spPr>
          <a:xfrm rot="0">
            <a:off x="5692140" y="3254261"/>
            <a:ext cx="9875520" cy="3759428"/>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Conditional Formatting – Missing          Filter – Remove                                       Formulae – Performance                            Pivot – Summary                                         Gragh – Data Visualization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769870"/>
            <a:ext cx="16082889" cy="4498092"/>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Employee dataset – Kaggle 26 Features                                     Employee ID - DE5B5E0E981696191474813EBC226A7F                     Name – Text                                                                                           Performance Level – Very High , High , Medium , Low         Gender – Male , Female                                                             Employee Ratings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28" id="28"/>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29" id="29"/>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0" id="30"/>
          <p:cNvSpPr txBox="true"/>
          <p:nvPr/>
        </p:nvSpPr>
        <p:spPr>
          <a:xfrm rot="0">
            <a:off x="1577340" y="2603562"/>
            <a:ext cx="14104620" cy="2282100"/>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Performance level                                                         IFS(Z8-5,"VERY HIGH" 28 -4,"HIGH",28&gt;-3,"MED",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DAGPWNb9JZ0</dc:identifier>
  <dcterms:modified xsi:type="dcterms:W3CDTF">2011-08-01T06:04:30Z</dcterms:modified>
  <cp:revision>1</cp:revision>
  <dc:title>Employee_Data_Analysis_2.pptx</dc:title>
</cp:coreProperties>
</file>