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C3E50"/>
                </a:solidFill>
              </a:defRPr>
            </a:pPr>
            <a:r>
              <a:t>🚦 Traffic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34495E"/>
                </a:solidFill>
              </a:defRPr>
            </a:pPr>
            <a:r>
              <a:t>AI-Powered Traffic Analysis &amp; Monitoring</a:t>
            </a:r>
          </a:p>
          <a:p>
            <a:r>
              <a:t>Built with YOLOv8 &amp; Streamlit</a:t>
            </a:r>
          </a:p>
          <a:p>
            <a:r>
              <a:t>Real-time Vehicle Detection • Pedestrian Monitoring • Traffic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🎯 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>
                <a:solidFill>
                  <a:srgbClr val="34495E"/>
                </a:solidFill>
              </a:defRPr>
            </a:pPr>
            <a:r>
              <a:t>✅ Successfully developed a comprehensive AI-powered traffic management system</a:t>
            </a:r>
          </a:p>
          <a:p>
            <a:r>
              <a:t>✅ Integrated cutting-edge technologies including YOLOv8 and Streamlit</a:t>
            </a:r>
          </a:p>
          <a:p>
            <a:r>
              <a:t>✅ Delivered multiple features for traffic optimization and safety monitoring</a:t>
            </a:r>
          </a:p>
          <a:p>
            <a:r>
              <a:t>✅ Created user-friendly interface with real-time analytics and reporting</a:t>
            </a:r>
          </a:p>
          <a:p>
            <a:r>
              <a:t>✅ Designed scalable architecture for future enhancements</a:t>
            </a:r>
          </a:p>
          <a:p/>
          <a:p>
            <a:r>
              <a:t>Ready for deployment and real-world testing!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🎯 Objective: Develop an intelligent traffic management system using computer vision and AI</a:t>
            </a:r>
          </a:p>
          <a:p>
            <a:pPr/>
            <a:r>
              <a:t>🔧 Technology: YOLOv8 object detection with Streamlit web interface</a:t>
            </a:r>
          </a:p>
          <a:p>
            <a:pPr/>
            <a:r>
              <a:t>📊 Capabilities: Real-time analysis, adaptive control, violation detection, and comprehensive reporting</a:t>
            </a:r>
          </a:p>
          <a:p>
            <a:pPr/>
            <a:r>
              <a:t>🌟 Impact: Improved traffic flow, enhanced safety, and data-driven traffic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🚥 Adaptive Traffic Signals</a:t>
            </a:r>
          </a:p>
          <a:p>
            <a:r>
              <a:t>• Real-time vehicle density detection</a:t>
            </a:r>
          </a:p>
          <a:p>
            <a:r>
              <a:t>• Dynamic signal timing optimization</a:t>
            </a:r>
          </a:p>
          <a:p>
            <a:r>
              <a:t>• Lane-by-lane traffic analysis</a:t>
            </a:r>
          </a:p>
          <a:p>
            <a:r>
              <a:t>• Historical trend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⚠️ Violation Detection</a:t>
            </a:r>
          </a:p>
          <a:p>
            <a:r>
              <a:t>• Red light violation monitoring</a:t>
            </a:r>
          </a:p>
          <a:p>
            <a:r>
              <a:t>• Automated violation logging</a:t>
            </a:r>
          </a:p>
          <a:p>
            <a:r>
              <a:t>• Timestamp and vehicle tracking</a:t>
            </a:r>
          </a:p>
          <a:p>
            <a:r>
              <a:t>• Compliance reporting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🚗 Vehicle Classification</a:t>
            </a:r>
          </a:p>
          <a:p>
            <a:r>
              <a:t>• Multi-class vehicle detection</a:t>
            </a:r>
          </a:p>
          <a:p>
            <a:r>
              <a:t>• Real-time counting &amp; categorization</a:t>
            </a:r>
          </a:p>
          <a:p>
            <a:r>
              <a:t>• Statistical distribution analysis</a:t>
            </a:r>
          </a:p>
          <a:p>
            <a:r>
              <a:t>• Traffic composition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457200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🚶 Pedestrian Monitoring</a:t>
            </a:r>
          </a:p>
          <a:p>
            <a:r>
              <a:t>• Crosswalk zone monitoring</a:t>
            </a:r>
          </a:p>
          <a:p>
            <a:r>
              <a:t>• Safety alert system</a:t>
            </a:r>
          </a:p>
          <a:p>
            <a:r>
              <a:t>• Traffic light integration</a:t>
            </a:r>
          </a:p>
          <a:p>
            <a:r>
              <a:t>• Pedestrian flow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🧠 AI/ML Components</a:t>
            </a:r>
          </a:p>
          <a:p>
            <a:r>
              <a:t>• YOLOv8: State-of-the-art object detection</a:t>
            </a:r>
          </a:p>
          <a:p>
            <a:r>
              <a:t>• OpenCV: Computer vision processing</a:t>
            </a:r>
          </a:p>
          <a:p>
            <a:r>
              <a:t>• Real-time Analysis: Frame-by-frame detection</a:t>
            </a:r>
          </a:p>
          <a:p>
            <a:r>
              <a:t>• Multi-class Detection: Vehicles &amp; pedestrians</a:t>
            </a:r>
          </a:p>
          <a:p/>
          <a:p>
            <a:r>
              <a:t>📊 Data Processing</a:t>
            </a:r>
          </a:p>
          <a:p>
            <a:r>
              <a:t>• Pandas: Data analysis &amp; CSV generation</a:t>
            </a:r>
          </a:p>
          <a:p>
            <a:r>
              <a:t>• NumPy: Numerical computations</a:t>
            </a:r>
          </a:p>
          <a:p>
            <a:r>
              <a:t>• Plotly: Interactive visualizations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🌐 Web Interface</a:t>
            </a:r>
          </a:p>
          <a:p>
            <a:r>
              <a:t>• Streamlit: Interactive web application</a:t>
            </a:r>
          </a:p>
          <a:p>
            <a:r>
              <a:t>• Multi-page Navigation: Feature-based organization</a:t>
            </a:r>
          </a:p>
          <a:p>
            <a:r>
              <a:t>• Real-time Updates: Live data visualization</a:t>
            </a:r>
          </a:p>
          <a:p>
            <a:r>
              <a:t>• Export Capabilities: CSV &amp; JSON reports</a:t>
            </a:r>
          </a:p>
          <a:p/>
          <a:p>
            <a:r>
              <a:t>💾 Data Management</a:t>
            </a:r>
          </a:p>
          <a:p>
            <a:r>
              <a:t>• CSV Logging: Structured data storage</a:t>
            </a:r>
          </a:p>
          <a:p>
            <a:r>
              <a:t>• Report Generation: Automated analytics</a:t>
            </a:r>
          </a:p>
          <a:p>
            <a:r>
              <a:t>• Historical Tracking: Trend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💻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Core Technologies:</a:t>
            </a:r>
          </a:p>
          <a:p>
            <a:pPr/>
            <a:r>
              <a:t>• Python 3.8+ • YOLOv8 (Ultralytics) • Streamlit • OpenCV</a:t>
            </a:r>
          </a:p>
          <a:p>
            <a:pPr>
              <a:defRPr b="1" sz="1800"/>
            </a:pPr>
            <a:r>
              <a:t>Data &amp; Visualization:</a:t>
            </a:r>
          </a:p>
          <a:p>
            <a:pPr/>
            <a:r>
              <a:t>• Pandas • NumPy • Plotly • Pillow</a:t>
            </a:r>
          </a:p>
          <a:p>
            <a:pPr>
              <a:defRPr b="1" sz="1800"/>
            </a:pPr>
            <a:r>
              <a:t>Key Features:</a:t>
            </a:r>
          </a:p>
          <a:p>
            <a:pPr/>
            <a:r>
              <a:t>✅ GPU Acceleration Support</a:t>
            </a:r>
          </a:p>
          <a:p>
            <a:pPr/>
            <a:r>
              <a:t>✅ Real-time Processing</a:t>
            </a:r>
          </a:p>
          <a:p>
            <a:pPr/>
            <a:r>
              <a:t>✅ Multi-format Input Support</a:t>
            </a:r>
          </a:p>
          <a:p>
            <a:pPr/>
            <a:r>
              <a:t>✅ Interactive Web Interface</a:t>
            </a:r>
          </a:p>
          <a:p>
            <a:pPr/>
            <a:r>
              <a:t>✅ Comprehensive Reporting</a:t>
            </a:r>
          </a:p>
          <a:p>
            <a:pPr/>
            <a:r>
              <a:t>✅ Modular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⚡ System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🎥 Input Methods</a:t>
            </a:r>
          </a:p>
          <a:p>
            <a:r>
              <a:t>• Video Upload: MP4, AVI, MOV, MKV</a:t>
            </a:r>
          </a:p>
          <a:p>
            <a:r>
              <a:t>• Image Upload: JPG, PNG, BMP</a:t>
            </a:r>
          </a:p>
          <a:p>
            <a:r>
              <a:t>• Live Webcam: Real-time processing</a:t>
            </a:r>
          </a:p>
          <a:p>
            <a:r>
              <a:t>• Batch Processing: Multiple file support</a:t>
            </a:r>
          </a:p>
          <a:p/>
          <a:p>
            <a:r>
              <a:t>📈 Analytics Features</a:t>
            </a:r>
          </a:p>
          <a:p>
            <a:r>
              <a:t>• Time-series analysis</a:t>
            </a:r>
          </a:p>
          <a:p>
            <a:r>
              <a:t>• Statistical summaries</a:t>
            </a:r>
          </a:p>
          <a:p>
            <a:r>
              <a:t>• Interactive charts &amp; graphs</a:t>
            </a:r>
          </a:p>
          <a:p>
            <a:r>
              <a:t>• Trend identification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🔧 Configuration Options</a:t>
            </a:r>
          </a:p>
          <a:p>
            <a:r>
              <a:t>• Adjustable confidence thresholds</a:t>
            </a:r>
          </a:p>
          <a:p>
            <a:r>
              <a:t>• Customizable detection zones</a:t>
            </a:r>
          </a:p>
          <a:p>
            <a:r>
              <a:t>• Traffic light state integration</a:t>
            </a:r>
          </a:p>
          <a:p>
            <a:r>
              <a:t>• Alert system configuration</a:t>
            </a:r>
          </a:p>
          <a:p/>
          <a:p>
            <a:r>
              <a:t>📤 Export &amp; Reporting</a:t>
            </a:r>
          </a:p>
          <a:p>
            <a:r>
              <a:t>• CSV data exports</a:t>
            </a:r>
          </a:p>
          <a:p>
            <a:r>
              <a:t>• JSON summary reports</a:t>
            </a:r>
          </a:p>
          <a:p>
            <a:r>
              <a:t>• Real-time downloads</a:t>
            </a:r>
          </a:p>
          <a:p>
            <a:r>
              <a:t>• Historical data 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🧩 Modular Design: Organized into separate modules for each feature with shared utilities</a:t>
            </a:r>
          </a:p>
          <a:p>
            <a:pPr>
              <a:defRPr sz="1400"/>
            </a:pPr>
            <a:r>
              <a:t>🎛️ User-Friendly Interface: Streamlit-based web interface with sidebar navigation and interactive visualizations</a:t>
            </a:r>
          </a:p>
          <a:p>
            <a:pPr>
              <a:defRPr sz="1400"/>
            </a:pPr>
            <a:r>
              <a:t>📊 Real-time Processing: Frame-by-frame video analysis with progress tracking and live statistics</a:t>
            </a:r>
          </a:p>
          <a:p>
            <a:pPr>
              <a:defRPr sz="1400"/>
            </a:pPr>
            <a:r>
              <a:t>🔄 Scalable Architecture: Designed for extensibility with plugin-style feature modules and comprehensive logging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Results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🎯 Performance Metrics</a:t>
            </a:r>
          </a:p>
          <a:p>
            <a:r>
              <a:t>• Detection Accuracy: High-precision YOLOv8 model</a:t>
            </a:r>
          </a:p>
          <a:p>
            <a:r>
              <a:t>• Real-time Processing: Efficient frame analysis</a:t>
            </a:r>
          </a:p>
          <a:p>
            <a:r>
              <a:t>• Multi-class Recognition: Vehicles &amp; pedestrians</a:t>
            </a:r>
          </a:p>
          <a:p>
            <a:r>
              <a:t>• Scalable Processing: GPU acceleration support</a:t>
            </a:r>
          </a:p>
          <a:p/>
          <a:p>
            <a:r>
              <a:t>📈 Traffic Optimization</a:t>
            </a:r>
          </a:p>
          <a:p>
            <a:r>
              <a:t>• Adaptive signal timing based on density</a:t>
            </a:r>
          </a:p>
          <a:p>
            <a:r>
              <a:t>• Lane-specific traffic analysis</a:t>
            </a:r>
          </a:p>
          <a:p>
            <a:r>
              <a:t>• Historical trend identification</a:t>
            </a:r>
          </a:p>
          <a:p>
            <a:r>
              <a:t>• Data-driven decision making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🛡️ Safety Improvements</a:t>
            </a:r>
          </a:p>
          <a:p>
            <a:r>
              <a:t>• Automated violation detection</a:t>
            </a:r>
          </a:p>
          <a:p>
            <a:r>
              <a:t>• Pedestrian safety monitoring</a:t>
            </a:r>
          </a:p>
          <a:p>
            <a:r>
              <a:t>• Real-time alert system</a:t>
            </a:r>
          </a:p>
          <a:p>
            <a:r>
              <a:t>• Comprehensive safety reporting</a:t>
            </a:r>
          </a:p>
          <a:p/>
          <a:p>
            <a:r>
              <a:t>💼 Operational Benefits</a:t>
            </a:r>
          </a:p>
          <a:p>
            <a:r>
              <a:t>• Reduced manual monitoring</a:t>
            </a:r>
          </a:p>
          <a:p>
            <a:r>
              <a:t>• Automated report generation</a:t>
            </a:r>
          </a:p>
          <a:p>
            <a:r>
              <a:t>• Cost-effective solution</a:t>
            </a:r>
          </a:p>
          <a:p>
            <a:r>
              <a:t>• Easy deployment &amp; maintenance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🤖 Advanced AI Features</a:t>
            </a:r>
          </a:p>
          <a:p>
            <a:r>
              <a:t>• Vehicle tracking across frames</a:t>
            </a:r>
          </a:p>
          <a:p>
            <a:r>
              <a:t>• Speed estimation algorithms</a:t>
            </a:r>
          </a:p>
          <a:p>
            <a:r>
              <a:t>• Predictive traffic modeling</a:t>
            </a:r>
          </a:p>
          <a:p>
            <a:r>
              <a:t>• Behavior pattern analysis</a:t>
            </a:r>
          </a:p>
          <a:p/>
          <a:p>
            <a:r>
              <a:t>🌐 Integration Capabilities</a:t>
            </a:r>
          </a:p>
          <a:p>
            <a:r>
              <a:t>• Smart city infrastructure</a:t>
            </a:r>
          </a:p>
          <a:p>
            <a:r>
              <a:t>• Traffic management systems</a:t>
            </a:r>
          </a:p>
          <a:p>
            <a:r>
              <a:t>• Emergency services integration</a:t>
            </a:r>
          </a:p>
          <a:p>
            <a:r>
              <a:t>• Mobile app connectivity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📱 Enhanced Interface</a:t>
            </a:r>
          </a:p>
          <a:p>
            <a:r>
              <a:t>• Mobile-responsive design</a:t>
            </a:r>
          </a:p>
          <a:p>
            <a:r>
              <a:t>• Dashboard customization</a:t>
            </a:r>
          </a:p>
          <a:p>
            <a:r>
              <a:t>• Multi-user support</a:t>
            </a:r>
          </a:p>
          <a:p>
            <a:r>
              <a:t>• Role-based access control</a:t>
            </a:r>
          </a:p>
          <a:p/>
          <a:p>
            <a:r>
              <a:t>☁️ Cloud &amp; Deployment</a:t>
            </a:r>
          </a:p>
          <a:p>
            <a:r>
              <a:t>• Cloud-based processing</a:t>
            </a:r>
          </a:p>
          <a:p>
            <a:r>
              <a:t>• Edge computing support</a:t>
            </a:r>
          </a:p>
          <a:p>
            <a:r>
              <a:t>• Containerized deployment</a:t>
            </a:r>
          </a:p>
          <a:p>
            <a:r>
              <a:t>• API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