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2" d="100"/>
          <a:sy n="6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19.0</c:v>
                </c:pt>
                <c:pt idx="2">
                  <c:v>9.0</c:v>
                </c:pt>
                <c:pt idx="3">
                  <c:v>10.0</c:v>
                </c:pt>
                <c:pt idx="4">
                  <c:v>12.0</c:v>
                </c:pt>
                <c:pt idx="5">
                  <c:v>17.0</c:v>
                </c:pt>
                <c:pt idx="6">
                  <c:v>18.0</c:v>
                </c:pt>
                <c:pt idx="7">
                  <c:v>15.0</c:v>
                </c:pt>
                <c:pt idx="8">
                  <c:v>18.0</c:v>
                </c:pt>
                <c:pt idx="9">
                  <c:v>18.0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26.0</c:v>
                </c:pt>
                <c:pt idx="1">
                  <c:v>21.0</c:v>
                </c:pt>
                <c:pt idx="2">
                  <c:v>23.0</c:v>
                </c:pt>
                <c:pt idx="3">
                  <c:v>20.0</c:v>
                </c:pt>
                <c:pt idx="4">
                  <c:v>31.0</c:v>
                </c:pt>
                <c:pt idx="5">
                  <c:v>29.0</c:v>
                </c:pt>
                <c:pt idx="6">
                  <c:v>24.0</c:v>
                </c:pt>
                <c:pt idx="7">
                  <c:v>18.0</c:v>
                </c:pt>
                <c:pt idx="8">
                  <c:v>27.0</c:v>
                </c:pt>
                <c:pt idx="9">
                  <c:v>27.0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33.0</c:v>
                </c:pt>
                <c:pt idx="1">
                  <c:v>34.0</c:v>
                </c:pt>
                <c:pt idx="2">
                  <c:v>34.0</c:v>
                </c:pt>
                <c:pt idx="3">
                  <c:v>38.0</c:v>
                </c:pt>
                <c:pt idx="4">
                  <c:v>39.0</c:v>
                </c:pt>
                <c:pt idx="5">
                  <c:v>40.0</c:v>
                </c:pt>
                <c:pt idx="6">
                  <c:v>33.0</c:v>
                </c:pt>
                <c:pt idx="7">
                  <c:v>40.0</c:v>
                </c:pt>
                <c:pt idx="8">
                  <c:v>46.0</c:v>
                </c:pt>
                <c:pt idx="9">
                  <c:v>36.0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4.0</c:v>
                </c:pt>
                <c:pt idx="2">
                  <c:v>11.0</c:v>
                </c:pt>
                <c:pt idx="3">
                  <c:v>11.0</c:v>
                </c:pt>
                <c:pt idx="4">
                  <c:v>15.0</c:v>
                </c:pt>
                <c:pt idx="5">
                  <c:v>5.0</c:v>
                </c:pt>
                <c:pt idx="6">
                  <c:v>14.0</c:v>
                </c:pt>
                <c:pt idx="7">
                  <c:v>6.0</c:v>
                </c:pt>
                <c:pt idx="8">
                  <c:v>5.0</c:v>
                </c:pt>
                <c:pt idx="9">
                  <c:v>11.0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0725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939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9737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269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6604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7348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902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0407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2346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3254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306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5714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4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575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3363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9118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0498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5911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898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2443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7446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2192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8308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132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5088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9901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790699" y="3074939"/>
            <a:ext cx="8610599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A. HARISH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312206929 /             4EA27BC83FD45F49F6945B704B3DB2C8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B.COM (GENERAL)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               :   AGURCHAND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753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矩形"/>
          <p:cNvSpPr>
            <a:spLocks/>
          </p:cNvSpPr>
          <p:nvPr/>
        </p:nvSpPr>
        <p:spPr>
          <a:xfrm rot="0">
            <a:off x="1026866" y="1722785"/>
            <a:ext cx="8740587" cy="56630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process of creating mathematical 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statisticalmodels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represent 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data,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enablingpredictions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insights based on that data. 
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1.Model Selection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2.Data Preparation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3.Feature Engineering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4.Training the Model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Validation and Testing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6.Performance Metrics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9287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3050038" y="2280950"/>
            <a:ext cx="6100074" cy="923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61" name="图表"/>
          <p:cNvGraphicFramePr/>
          <p:nvPr/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72333795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801079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586781" y="2102129"/>
            <a:ext cx="10470922" cy="43704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analysis identifies key factors driving high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employeeturnover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including limited career development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opportunitiesand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job satisfaction. To address these issues,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werecommend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implementing targeted career growth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programsand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improving employee feedback mechanisms. Despite some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limitations, these actions will help enhance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employeeretention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overall satisfaction. Further studies and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are advised to continually refine these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6526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TITLE: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439240" y="3202660"/>
            <a:ext cx="8593229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6481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47625" y="28579"/>
            <a:ext cx="12481713" cy="721994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773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483363" y="2701433"/>
            <a:ext cx="2762249" cy="3257550"/>
            <a:chOff x="8483363" y="2701433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845438" y="5130308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845438" y="5663707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483363" y="2701433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946386" y="1522267"/>
            <a:ext cx="11556476" cy="694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A clear and concise description of the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Issue or challenge that the project aims to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Address. It defines the problem, explains its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Significance, and outlines the objectives of the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Analysis or solution.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Problem Description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Significance of the Problem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Objectives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Impact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Scope of the Problem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Amasis MT Pro Black" pitchFamily="2" charset="0"/>
                <a:cs typeface="Aharoni" pitchFamily="2" charset="-79"/>
              </a:rPr>
              <a:t>Stakeholders Affected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Amasis MT Pro Black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987403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507508" y="426215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1238029"/>
            <a:ext cx="8672512" cy="67303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high-level summary that outlines the key aspects of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theproject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including its goals, scope, methodology, 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expectedoutcomes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It provides a clear understanding of what the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projectaims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achieve and how it will be executed.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Deliverables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Timeline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Expected Outcomes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3003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270148" y="1798856"/>
            <a:ext cx="7299295" cy="8502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1.Human Resources (HR) Department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2.Management and Leadership Teams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3.Department Heads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4.Data Analysts and HR Analysts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5.Employee Relations Specialists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6.Business Partners and Consultants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435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3253476" y="2333685"/>
            <a:ext cx="6100074" cy="4524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1.Our Solution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2.Identify Key Issues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3.Develop Targeted Strategies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4.Implement Action Plans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5.Monitor and Evaluate Impact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869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574556" y="1486489"/>
            <a:ext cx="9290695" cy="63709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dataset description provides an overview of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beingused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 the analysis, including its source, structure,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andrelevance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It helps to understand what data is available,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itsquality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how it supports the analysis objectives
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1.Data Sources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2.Data Types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3.Data Fields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4.Data Size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5.Data Format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6.Data Quality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7.Data Collection Period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6324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313607" y="1486756"/>
            <a:ext cx="8534018" cy="569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refers to the standout aspect or unique feature of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your solution that makes it particularly impressive or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valuable, distinguishing it from other options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1.Innovative Features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2.Unique Benefits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3.Exceptional Results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4.Enhanced User Experience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5.Competitive Advantage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6.Transformative Impact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2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20</cp:revision>
  <dcterms:created xsi:type="dcterms:W3CDTF">2024-03-29T15:07:22Z</dcterms:created>
  <dcterms:modified xsi:type="dcterms:W3CDTF">2024-09-18T07:55:47Z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