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57" r:id="rId13"/>
    <p:sldId id="285" r:id="rId14"/>
    <p:sldId id="286" r:id="rId15"/>
    <p:sldId id="287" r:id="rId16"/>
    <p:sldId id="288" r:id="rId17"/>
    <p:sldId id="289" r:id="rId18"/>
    <p:sldId id="260" r:id="rId19"/>
    <p:sldId id="278" r:id="rId20"/>
    <p:sldId id="280" r:id="rId21"/>
    <p:sldId id="281" r:id="rId22"/>
    <p:sldId id="282" r:id="rId23"/>
    <p:sldId id="283" r:id="rId24"/>
    <p:sldId id="259" r:id="rId25"/>
    <p:sldId id="271" r:id="rId26"/>
    <p:sldId id="272" r:id="rId27"/>
    <p:sldId id="273" r:id="rId28"/>
    <p:sldId id="276" r:id="rId29"/>
    <p:sldId id="275" r:id="rId30"/>
    <p:sldId id="274" r:id="rId31"/>
    <p:sldId id="277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61E9C-8814-0212-8351-3024A39A93AB}" v="5" dt="2021-06-13T03:48:03.582"/>
    <p1510:client id="{48E3FA82-5A19-39B8-50AE-2B49E9C2FE9A}" v="4462" dt="2021-06-12T22:29:22.001"/>
    <p1510:client id="{56D74555-A3AA-B973-6B49-6894136D7894}" v="3" dt="2021-06-13T10:42:20.446"/>
    <p1510:client id="{61C9DC23-7FC6-998F-3D75-9D893D172906}" v="121" dt="2021-06-13T09:22:45.818"/>
    <p1510:client id="{631A1120-0856-58A4-80F1-5F81902143D8}" v="1" dt="2021-06-13T08:10:24.066"/>
    <p1510:client id="{7285FA7D-2B9B-CBE7-1C16-473922CD35EF}" v="15" dt="2021-06-13T09:47:06.650"/>
    <p1510:client id="{83D48348-8212-87B7-ADDA-0AFA196B21FF}" v="76" dt="2021-06-13T05:28:40.909"/>
    <p1510:client id="{A3BEE0AB-2017-4B54-97F1-853E852D3682}" v="2805" dt="2021-06-13T08:09:25.765"/>
    <p1510:client id="{AA4D7658-C9D5-071B-2638-C417FC6DEBC9}" v="25" dt="2021-06-12T09:23:09.437"/>
    <p1510:client id="{BE57866B-4824-DEBB-01EA-9603F27E0E11}" v="13" dt="2021-06-12T10:40:14.841"/>
    <p1510:client id="{C19FC531-0510-5FBA-7C65-E345C9FAE385}" v="213" dt="2021-06-13T03:47:22.770"/>
    <p1510:client id="{D76DD6FA-B00F-4897-9DBD-8AB279814CD5}" v="93" dt="2021-06-10T17:00:36.232"/>
    <p1510:client id="{F8540348-6E59-2C7C-7484-82ADEA89ED40}" v="2" dt="2021-06-10T17:07:58.041"/>
    <p1510:client id="{FEEA8614-B3F5-6CEC-CE2A-0B09AA5B3443}" v="37" dt="2021-06-12T11:31:29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edf7bc9ce84f375d63fd1c81b111921fa880b216f27be56cec50467e860c899::" providerId="AD" clId="Web-{C19FC531-0510-5FBA-7C65-E345C9FAE385}"/>
    <pc:docChg chg="addSld delSld modSld">
      <pc:chgData name="Guest User" userId="S::urn:spo:anon#5edf7bc9ce84f375d63fd1c81b111921fa880b216f27be56cec50467e860c899::" providerId="AD" clId="Web-{C19FC531-0510-5FBA-7C65-E345C9FAE385}" dt="2021-06-13T03:47:22.770" v="117"/>
      <pc:docMkLst>
        <pc:docMk/>
      </pc:docMkLst>
      <pc:sldChg chg="addSp delSp">
        <pc:chgData name="Guest User" userId="S::urn:spo:anon#5edf7bc9ce84f375d63fd1c81b111921fa880b216f27be56cec50467e860c899::" providerId="AD" clId="Web-{C19FC531-0510-5FBA-7C65-E345C9FAE385}" dt="2021-06-13T03:47:22.770" v="117"/>
        <pc:sldMkLst>
          <pc:docMk/>
          <pc:sldMk cId="1523865733" sldId="260"/>
        </pc:sldMkLst>
        <pc:spChg chg="add">
          <ac:chgData name="Guest User" userId="S::urn:spo:anon#5edf7bc9ce84f375d63fd1c81b111921fa880b216f27be56cec50467e860c899::" providerId="AD" clId="Web-{C19FC531-0510-5FBA-7C65-E345C9FAE385}" dt="2021-06-13T03:43:19.687" v="102"/>
          <ac:spMkLst>
            <pc:docMk/>
            <pc:sldMk cId="1523865733" sldId="260"/>
            <ac:spMk id="5" creationId="{CDE4E776-1C70-42AB-B502-7C5BE77D661A}"/>
          </ac:spMkLst>
        </pc:spChg>
        <pc:spChg chg="add del">
          <ac:chgData name="Guest User" userId="S::urn:spo:anon#5edf7bc9ce84f375d63fd1c81b111921fa880b216f27be56cec50467e860c899::" providerId="AD" clId="Web-{C19FC531-0510-5FBA-7C65-E345C9FAE385}" dt="2021-06-13T03:47:22.770" v="117"/>
          <ac:spMkLst>
            <pc:docMk/>
            <pc:sldMk cId="1523865733" sldId="260"/>
            <ac:spMk id="6" creationId="{35E7FD92-237D-454A-8F65-0206040B0F35}"/>
          </ac:spMkLst>
        </pc:spChg>
      </pc:sldChg>
      <pc:sldChg chg="addSp modSp new">
        <pc:chgData name="Guest User" userId="S::urn:spo:anon#5edf7bc9ce84f375d63fd1c81b111921fa880b216f27be56cec50467e860c899::" providerId="AD" clId="Web-{C19FC531-0510-5FBA-7C65-E345C9FAE385}" dt="2021-06-13T03:43:01.312" v="97" actId="1076"/>
        <pc:sldMkLst>
          <pc:docMk/>
          <pc:sldMk cId="2885196523" sldId="278"/>
        </pc:sldMkLst>
        <pc:spChg chg="mod">
          <ac:chgData name="Guest User" userId="S::urn:spo:anon#5edf7bc9ce84f375d63fd1c81b111921fa880b216f27be56cec50467e860c899::" providerId="AD" clId="Web-{C19FC531-0510-5FBA-7C65-E345C9FAE385}" dt="2021-06-13T03:36:26.194" v="2" actId="20577"/>
          <ac:spMkLst>
            <pc:docMk/>
            <pc:sldMk cId="2885196523" sldId="278"/>
            <ac:spMk id="2" creationId="{0587A0E2-4067-4EC5-89F7-6BEE8F79CCD3}"/>
          </ac:spMkLst>
        </pc:spChg>
        <pc:spChg chg="add mod">
          <ac:chgData name="Guest User" userId="S::urn:spo:anon#5edf7bc9ce84f375d63fd1c81b111921fa880b216f27be56cec50467e860c899::" providerId="AD" clId="Web-{C19FC531-0510-5FBA-7C65-E345C9FAE385}" dt="2021-06-13T03:43:01.312" v="97" actId="1076"/>
          <ac:spMkLst>
            <pc:docMk/>
            <pc:sldMk cId="2885196523" sldId="278"/>
            <ac:spMk id="4" creationId="{85B162ED-2F20-48A7-A384-81DD0E74E3D9}"/>
          </ac:spMkLst>
        </pc:spChg>
      </pc:sldChg>
      <pc:sldChg chg="modSp new del">
        <pc:chgData name="Guest User" userId="S::urn:spo:anon#5edf7bc9ce84f375d63fd1c81b111921fa880b216f27be56cec50467e860c899::" providerId="AD" clId="Web-{C19FC531-0510-5FBA-7C65-E345C9FAE385}" dt="2021-06-13T03:37:05.366" v="10"/>
        <pc:sldMkLst>
          <pc:docMk/>
          <pc:sldMk cId="3847906988" sldId="279"/>
        </pc:sldMkLst>
        <pc:spChg chg="mod">
          <ac:chgData name="Guest User" userId="S::urn:spo:anon#5edf7bc9ce84f375d63fd1c81b111921fa880b216f27be56cec50467e860c899::" providerId="AD" clId="Web-{C19FC531-0510-5FBA-7C65-E345C9FAE385}" dt="2021-06-13T03:36:43.788" v="6" actId="20577"/>
          <ac:spMkLst>
            <pc:docMk/>
            <pc:sldMk cId="3847906988" sldId="279"/>
            <ac:spMk id="2" creationId="{E7BD8E33-145B-4397-A5DB-67989C8BBAF5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36:55.835" v="8" actId="20577"/>
          <ac:spMkLst>
            <pc:docMk/>
            <pc:sldMk cId="3847906988" sldId="279"/>
            <ac:spMk id="3" creationId="{76EF0C54-C4B9-4125-86C6-4599E0EF1E71}"/>
          </ac:spMkLst>
        </pc:spChg>
      </pc:sldChg>
      <pc:sldChg chg="addSp modSp new">
        <pc:chgData name="Guest User" userId="S::urn:spo:anon#5edf7bc9ce84f375d63fd1c81b111921fa880b216f27be56cec50467e860c899::" providerId="AD" clId="Web-{C19FC531-0510-5FBA-7C65-E345C9FAE385}" dt="2021-06-13T03:43:10.593" v="98"/>
        <pc:sldMkLst>
          <pc:docMk/>
          <pc:sldMk cId="3744521908" sldId="280"/>
        </pc:sldMkLst>
        <pc:spChg chg="mod">
          <ac:chgData name="Guest User" userId="S::urn:spo:anon#5edf7bc9ce84f375d63fd1c81b111921fa880b216f27be56cec50467e860c899::" providerId="AD" clId="Web-{C19FC531-0510-5FBA-7C65-E345C9FAE385}" dt="2021-06-13T03:37:16.695" v="12" actId="20577"/>
          <ac:spMkLst>
            <pc:docMk/>
            <pc:sldMk cId="3744521908" sldId="280"/>
            <ac:spMk id="2" creationId="{8E71E18D-865E-4D29-A9F7-78BA4643C610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42:30.546" v="86" actId="20577"/>
          <ac:spMkLst>
            <pc:docMk/>
            <pc:sldMk cId="3744521908" sldId="280"/>
            <ac:spMk id="3" creationId="{391080D9-1A0E-4CAB-8D89-14D7ACFEE078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37:45.945" v="27" actId="20577"/>
          <ac:spMkLst>
            <pc:docMk/>
            <pc:sldMk cId="3744521908" sldId="280"/>
            <ac:spMk id="4" creationId="{EDA1441F-BCE8-48D0-980C-DE531AE80242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37:53.508" v="30" actId="20577"/>
          <ac:spMkLst>
            <pc:docMk/>
            <pc:sldMk cId="3744521908" sldId="280"/>
            <ac:spMk id="5" creationId="{EC6E8638-528C-4310-B54B-71DBE69FC57C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38:18.461" v="38" actId="20577"/>
          <ac:spMkLst>
            <pc:docMk/>
            <pc:sldMk cId="3744521908" sldId="280"/>
            <ac:spMk id="6" creationId="{4062853E-1702-4F3F-9B79-FA7395E22682}"/>
          </ac:spMkLst>
        </pc:spChg>
        <pc:spChg chg="add">
          <ac:chgData name="Guest User" userId="S::urn:spo:anon#5edf7bc9ce84f375d63fd1c81b111921fa880b216f27be56cec50467e860c899::" providerId="AD" clId="Web-{C19FC531-0510-5FBA-7C65-E345C9FAE385}" dt="2021-06-13T03:43:10.593" v="98"/>
          <ac:spMkLst>
            <pc:docMk/>
            <pc:sldMk cId="3744521908" sldId="280"/>
            <ac:spMk id="8" creationId="{B763CCE4-1DF4-4A82-A7CD-75E3AD343EDB}"/>
          </ac:spMkLst>
        </pc:spChg>
      </pc:sldChg>
      <pc:sldChg chg="addSp delSp modSp new mod setBg setClrOvrMap">
        <pc:chgData name="Guest User" userId="S::urn:spo:anon#5edf7bc9ce84f375d63fd1c81b111921fa880b216f27be56cec50467e860c899::" providerId="AD" clId="Web-{C19FC531-0510-5FBA-7C65-E345C9FAE385}" dt="2021-06-13T03:46:46.488" v="115"/>
        <pc:sldMkLst>
          <pc:docMk/>
          <pc:sldMk cId="4169815717" sldId="281"/>
        </pc:sldMkLst>
        <pc:spChg chg="mod">
          <ac:chgData name="Guest User" userId="S::urn:spo:anon#5edf7bc9ce84f375d63fd1c81b111921fa880b216f27be56cec50467e860c899::" providerId="AD" clId="Web-{C19FC531-0510-5FBA-7C65-E345C9FAE385}" dt="2021-06-13T03:46:36.785" v="114"/>
          <ac:spMkLst>
            <pc:docMk/>
            <pc:sldMk cId="4169815717" sldId="281"/>
            <ac:spMk id="2" creationId="{7C2A36D8-791B-46A9-BDB6-28BA54B8B0E0}"/>
          </ac:spMkLst>
        </pc:spChg>
        <pc:spChg chg="del mod">
          <ac:chgData name="Guest User" userId="S::urn:spo:anon#5edf7bc9ce84f375d63fd1c81b111921fa880b216f27be56cec50467e860c899::" providerId="AD" clId="Web-{C19FC531-0510-5FBA-7C65-E345C9FAE385}" dt="2021-06-13T03:46:46.488" v="115"/>
          <ac:spMkLst>
            <pc:docMk/>
            <pc:sldMk cId="4169815717" sldId="281"/>
            <ac:spMk id="3" creationId="{3E9A3C15-733F-4C9C-BF94-B05F342489C8}"/>
          </ac:spMkLst>
        </pc:spChg>
        <pc:spChg chg="add del">
          <ac:chgData name="Guest User" userId="S::urn:spo:anon#5edf7bc9ce84f375d63fd1c81b111921fa880b216f27be56cec50467e860c899::" providerId="AD" clId="Web-{C19FC531-0510-5FBA-7C65-E345C9FAE385}" dt="2021-06-13T03:46:36.785" v="114"/>
          <ac:spMkLst>
            <pc:docMk/>
            <pc:sldMk cId="4169815717" sldId="281"/>
            <ac:spMk id="5" creationId="{8ABC7136-ED17-4FC5-8AA6-16B83632148F}"/>
          </ac:spMkLst>
        </pc:spChg>
        <pc:spChg chg="add del">
          <ac:chgData name="Guest User" userId="S::urn:spo:anon#5edf7bc9ce84f375d63fd1c81b111921fa880b216f27be56cec50467e860c899::" providerId="AD" clId="Web-{C19FC531-0510-5FBA-7C65-E345C9FAE385}" dt="2021-06-13T03:46:36.785" v="114"/>
          <ac:spMkLst>
            <pc:docMk/>
            <pc:sldMk cId="4169815717" sldId="281"/>
            <ac:spMk id="14" creationId="{4B24F6DB-F114-44A7-BB56-D401884E4E7F}"/>
          </ac:spMkLst>
        </pc:spChg>
        <pc:spChg chg="add del">
          <ac:chgData name="Guest User" userId="S::urn:spo:anon#5edf7bc9ce84f375d63fd1c81b111921fa880b216f27be56cec50467e860c899::" providerId="AD" clId="Web-{C19FC531-0510-5FBA-7C65-E345C9FAE385}" dt="2021-06-13T03:46:34.800" v="113"/>
          <ac:spMkLst>
            <pc:docMk/>
            <pc:sldMk cId="4169815717" sldId="281"/>
            <ac:spMk id="38" creationId="{B7D4B16D-600A-41A1-8B1B-3727C56C0C9B}"/>
          </ac:spMkLst>
        </pc:spChg>
        <pc:grpChg chg="add del">
          <ac:chgData name="Guest User" userId="S::urn:spo:anon#5edf7bc9ce84f375d63fd1c81b111921fa880b216f27be56cec50467e860c899::" providerId="AD" clId="Web-{C19FC531-0510-5FBA-7C65-E345C9FAE385}" dt="2021-06-13T03:46:36.785" v="114"/>
          <ac:grpSpMkLst>
            <pc:docMk/>
            <pc:sldMk cId="4169815717" sldId="281"/>
            <ac:grpSpMk id="10" creationId="{9BE10567-6165-46A7-867D-4690A16B46D6}"/>
          </ac:grpSpMkLst>
        </pc:grpChg>
        <pc:grpChg chg="add del">
          <ac:chgData name="Guest User" userId="S::urn:spo:anon#5edf7bc9ce84f375d63fd1c81b111921fa880b216f27be56cec50467e860c899::" providerId="AD" clId="Web-{C19FC531-0510-5FBA-7C65-E345C9FAE385}" dt="2021-06-13T03:46:36.785" v="114"/>
          <ac:grpSpMkLst>
            <pc:docMk/>
            <pc:sldMk cId="4169815717" sldId="281"/>
            <ac:grpSpMk id="16" creationId="{4DB50ECD-225E-4F81-AF7B-706DD05F3BA8}"/>
          </ac:grpSpMkLst>
        </pc:grpChg>
        <pc:grpChg chg="add del">
          <ac:chgData name="Guest User" userId="S::urn:spo:anon#5edf7bc9ce84f375d63fd1c81b111921fa880b216f27be56cec50467e860c899::" providerId="AD" clId="Web-{C19FC531-0510-5FBA-7C65-E345C9FAE385}" dt="2021-06-13T03:46:25.785" v="111"/>
          <ac:grpSpMkLst>
            <pc:docMk/>
            <pc:sldMk cId="4169815717" sldId="281"/>
            <ac:grpSpMk id="41" creationId="{82EEA7F3-64E0-47B1-9B06-0677EA6FD79E}"/>
          </ac:grpSpMkLst>
        </pc:grpChg>
        <pc:grpChg chg="add del">
          <ac:chgData name="Guest User" userId="S::urn:spo:anon#5edf7bc9ce84f375d63fd1c81b111921fa880b216f27be56cec50467e860c899::" providerId="AD" clId="Web-{C19FC531-0510-5FBA-7C65-E345C9FAE385}" dt="2021-06-13T03:46:34.800" v="113"/>
          <ac:grpSpMkLst>
            <pc:docMk/>
            <pc:sldMk cId="4169815717" sldId="281"/>
            <ac:grpSpMk id="43" creationId="{DE7C35E0-BD19-4AFC-81BF-7A7507E9C94D}"/>
          </ac:grpSpMkLst>
        </pc:grpChg>
        <pc:picChg chg="add del">
          <ac:chgData name="Guest User" userId="S::urn:spo:anon#5edf7bc9ce84f375d63fd1c81b111921fa880b216f27be56cec50467e860c899::" providerId="AD" clId="Web-{C19FC531-0510-5FBA-7C65-E345C9FAE385}" dt="2021-06-13T03:46:34.800" v="113"/>
          <ac:picMkLst>
            <pc:docMk/>
            <pc:sldMk cId="4169815717" sldId="281"/>
            <ac:picMk id="99" creationId="{51039561-92F9-40EE-900B-6AA0F58042A4}"/>
          </ac:picMkLst>
        </pc:picChg>
        <pc:cxnChg chg="add del">
          <ac:chgData name="Guest User" userId="S::urn:spo:anon#5edf7bc9ce84f375d63fd1c81b111921fa880b216f27be56cec50467e860c899::" providerId="AD" clId="Web-{C19FC531-0510-5FBA-7C65-E345C9FAE385}" dt="2021-06-13T03:46:34.800" v="113"/>
          <ac:cxnSpMkLst>
            <pc:docMk/>
            <pc:sldMk cId="4169815717" sldId="281"/>
            <ac:cxnSpMk id="101" creationId="{D902DA06-324A-48CE-8C20-94535480A632}"/>
          </ac:cxnSpMkLst>
        </pc:cxnChg>
      </pc:sldChg>
      <pc:sldChg chg="addSp modSp new">
        <pc:chgData name="Guest User" userId="S::urn:spo:anon#5edf7bc9ce84f375d63fd1c81b111921fa880b216f27be56cec50467e860c899::" providerId="AD" clId="Web-{C19FC531-0510-5FBA-7C65-E345C9FAE385}" dt="2021-06-13T03:43:14.656" v="100"/>
        <pc:sldMkLst>
          <pc:docMk/>
          <pc:sldMk cId="1625853722" sldId="282"/>
        </pc:sldMkLst>
        <pc:spChg chg="mod">
          <ac:chgData name="Guest User" userId="S::urn:spo:anon#5edf7bc9ce84f375d63fd1c81b111921fa880b216f27be56cec50467e860c899::" providerId="AD" clId="Web-{C19FC531-0510-5FBA-7C65-E345C9FAE385}" dt="2021-06-13T03:39:33.244" v="50" actId="20577"/>
          <ac:spMkLst>
            <pc:docMk/>
            <pc:sldMk cId="1625853722" sldId="282"/>
            <ac:spMk id="2" creationId="{30BCE0BA-0A5D-4CA0-AD39-222BFA4C5B5E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42:23.155" v="85" actId="20577"/>
          <ac:spMkLst>
            <pc:docMk/>
            <pc:sldMk cId="1625853722" sldId="282"/>
            <ac:spMk id="3" creationId="{292C39AE-9F7B-449E-8521-D5EA2928C4FF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40:10.573" v="62" actId="20577"/>
          <ac:spMkLst>
            <pc:docMk/>
            <pc:sldMk cId="1625853722" sldId="282"/>
            <ac:spMk id="4" creationId="{855CADD2-E38D-436F-8520-569269A8BB73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40:02.901" v="60" actId="20577"/>
          <ac:spMkLst>
            <pc:docMk/>
            <pc:sldMk cId="1625853722" sldId="282"/>
            <ac:spMk id="6" creationId="{4DE1BCD1-9614-41E9-8542-934D92911819}"/>
          </ac:spMkLst>
        </pc:spChg>
        <pc:spChg chg="add">
          <ac:chgData name="Guest User" userId="S::urn:spo:anon#5edf7bc9ce84f375d63fd1c81b111921fa880b216f27be56cec50467e860c899::" providerId="AD" clId="Web-{C19FC531-0510-5FBA-7C65-E345C9FAE385}" dt="2021-06-13T03:43:14.656" v="100"/>
          <ac:spMkLst>
            <pc:docMk/>
            <pc:sldMk cId="1625853722" sldId="282"/>
            <ac:spMk id="8" creationId="{EBCD3661-7446-4578-B32B-7AF12BB7B013}"/>
          </ac:spMkLst>
        </pc:spChg>
      </pc:sldChg>
      <pc:sldChg chg="addSp modSp add replId">
        <pc:chgData name="Guest User" userId="S::urn:spo:anon#5edf7bc9ce84f375d63fd1c81b111921fa880b216f27be56cec50467e860c899::" providerId="AD" clId="Web-{C19FC531-0510-5FBA-7C65-E345C9FAE385}" dt="2021-06-13T03:44:30.814" v="108" actId="20577"/>
        <pc:sldMkLst>
          <pc:docMk/>
          <pc:sldMk cId="3445118605" sldId="283"/>
        </pc:sldMkLst>
        <pc:spChg chg="mod">
          <ac:chgData name="Guest User" userId="S::urn:spo:anon#5edf7bc9ce84f375d63fd1c81b111921fa880b216f27be56cec50467e860c899::" providerId="AD" clId="Web-{C19FC531-0510-5FBA-7C65-E345C9FAE385}" dt="2021-06-13T03:42:16.889" v="84" actId="20577"/>
          <ac:spMkLst>
            <pc:docMk/>
            <pc:sldMk cId="3445118605" sldId="283"/>
            <ac:spMk id="3" creationId="{292C39AE-9F7B-449E-8521-D5EA2928C4FF}"/>
          </ac:spMkLst>
        </pc:spChg>
        <pc:spChg chg="mod">
          <ac:chgData name="Guest User" userId="S::urn:spo:anon#5edf7bc9ce84f375d63fd1c81b111921fa880b216f27be56cec50467e860c899::" providerId="AD" clId="Web-{C19FC531-0510-5FBA-7C65-E345C9FAE385}" dt="2021-06-13T03:44:30.814" v="108" actId="20577"/>
          <ac:spMkLst>
            <pc:docMk/>
            <pc:sldMk cId="3445118605" sldId="283"/>
            <ac:spMk id="6" creationId="{4DE1BCD1-9614-41E9-8542-934D92911819}"/>
          </ac:spMkLst>
        </pc:spChg>
        <pc:spChg chg="add mod">
          <ac:chgData name="Guest User" userId="S::urn:spo:anon#5edf7bc9ce84f375d63fd1c81b111921fa880b216f27be56cec50467e860c899::" providerId="AD" clId="Web-{C19FC531-0510-5FBA-7C65-E345C9FAE385}" dt="2021-06-13T03:42:13.389" v="83" actId="1076"/>
          <ac:spMkLst>
            <pc:docMk/>
            <pc:sldMk cId="3445118605" sldId="283"/>
            <ac:spMk id="7" creationId="{A3C7CD66-FB7E-4C9F-A80E-0ECF884E4E27}"/>
          </ac:spMkLst>
        </pc:spChg>
        <pc:spChg chg="add">
          <ac:chgData name="Guest User" userId="S::urn:spo:anon#5edf7bc9ce84f375d63fd1c81b111921fa880b216f27be56cec50467e860c899::" providerId="AD" clId="Web-{C19FC531-0510-5FBA-7C65-E345C9FAE385}" dt="2021-06-13T03:43:16.453" v="101"/>
          <ac:spMkLst>
            <pc:docMk/>
            <pc:sldMk cId="3445118605" sldId="283"/>
            <ac:spMk id="9" creationId="{3CF1C887-DB04-4FCE-A2FA-3F361B42AAF5}"/>
          </ac:spMkLst>
        </pc:spChg>
      </pc:sldChg>
    </pc:docChg>
  </pc:docChgLst>
  <pc:docChgLst>
    <pc:chgData name="Ansh Puvvada" userId="S::ansh.puvvada@students.iiit.ac.in::3e2b8103-58e2-4493-a142-f754ebe16fd2" providerId="AD" clId="Web-{83D48348-8212-87B7-ADDA-0AFA196B21FF}"/>
    <pc:docChg chg="modSld">
      <pc:chgData name="Ansh Puvvada" userId="S::ansh.puvvada@students.iiit.ac.in::3e2b8103-58e2-4493-a142-f754ebe16fd2" providerId="AD" clId="Web-{83D48348-8212-87B7-ADDA-0AFA196B21FF}" dt="2021-06-13T05:28:40.909" v="34" actId="20577"/>
      <pc:docMkLst>
        <pc:docMk/>
      </pc:docMkLst>
      <pc:sldChg chg="modSp">
        <pc:chgData name="Ansh Puvvada" userId="S::ansh.puvvada@students.iiit.ac.in::3e2b8103-58e2-4493-a142-f754ebe16fd2" providerId="AD" clId="Web-{83D48348-8212-87B7-ADDA-0AFA196B21FF}" dt="2021-06-13T05:27:58.221" v="25" actId="20577"/>
        <pc:sldMkLst>
          <pc:docMk/>
          <pc:sldMk cId="882154784" sldId="261"/>
        </pc:sldMkLst>
        <pc:spChg chg="mod">
          <ac:chgData name="Ansh Puvvada" userId="S::ansh.puvvada@students.iiit.ac.in::3e2b8103-58e2-4493-a142-f754ebe16fd2" providerId="AD" clId="Web-{83D48348-8212-87B7-ADDA-0AFA196B21FF}" dt="2021-06-13T05:27:58.221" v="25" actId="20577"/>
          <ac:spMkLst>
            <pc:docMk/>
            <pc:sldMk cId="882154784" sldId="261"/>
            <ac:spMk id="2" creationId="{4303DBD9-DBC4-4098-9759-15B385E97337}"/>
          </ac:spMkLst>
        </pc:spChg>
      </pc:sldChg>
      <pc:sldChg chg="modSp">
        <pc:chgData name="Ansh Puvvada" userId="S::ansh.puvvada@students.iiit.ac.in::3e2b8103-58e2-4493-a142-f754ebe16fd2" providerId="AD" clId="Web-{83D48348-8212-87B7-ADDA-0AFA196B21FF}" dt="2021-06-13T05:28:40.909" v="34" actId="20577"/>
        <pc:sldMkLst>
          <pc:docMk/>
          <pc:sldMk cId="611205918" sldId="271"/>
        </pc:sldMkLst>
        <pc:spChg chg="mod">
          <ac:chgData name="Ansh Puvvada" userId="S::ansh.puvvada@students.iiit.ac.in::3e2b8103-58e2-4493-a142-f754ebe16fd2" providerId="AD" clId="Web-{83D48348-8212-87B7-ADDA-0AFA196B21FF}" dt="2021-06-13T05:28:40.909" v="34" actId="20577"/>
          <ac:spMkLst>
            <pc:docMk/>
            <pc:sldMk cId="611205918" sldId="271"/>
            <ac:spMk id="3" creationId="{5DC4C072-D48B-476F-AB9B-A48B42B54AD1}"/>
          </ac:spMkLst>
        </pc:spChg>
      </pc:sldChg>
      <pc:sldChg chg="modSp">
        <pc:chgData name="Ansh Puvvada" userId="S::ansh.puvvada@students.iiit.ac.in::3e2b8103-58e2-4493-a142-f754ebe16fd2" providerId="AD" clId="Web-{83D48348-8212-87B7-ADDA-0AFA196B21FF}" dt="2021-06-13T05:28:33.956" v="32" actId="20577"/>
        <pc:sldMkLst>
          <pc:docMk/>
          <pc:sldMk cId="1628629294" sldId="272"/>
        </pc:sldMkLst>
        <pc:spChg chg="mod">
          <ac:chgData name="Ansh Puvvada" userId="S::ansh.puvvada@students.iiit.ac.in::3e2b8103-58e2-4493-a142-f754ebe16fd2" providerId="AD" clId="Web-{83D48348-8212-87B7-ADDA-0AFA196B21FF}" dt="2021-06-13T05:28:33.956" v="32" actId="20577"/>
          <ac:spMkLst>
            <pc:docMk/>
            <pc:sldMk cId="1628629294" sldId="272"/>
            <ac:spMk id="3" creationId="{D9959F95-546B-4CD9-8343-7B5EBCC94A3E}"/>
          </ac:spMkLst>
        </pc:spChg>
      </pc:sldChg>
      <pc:sldChg chg="modSp">
        <pc:chgData name="Ansh Puvvada" userId="S::ansh.puvvada@students.iiit.ac.in::3e2b8103-58e2-4493-a142-f754ebe16fd2" providerId="AD" clId="Web-{83D48348-8212-87B7-ADDA-0AFA196B21FF}" dt="2021-06-13T05:28:22.784" v="30" actId="20577"/>
        <pc:sldMkLst>
          <pc:docMk/>
          <pc:sldMk cId="101162626" sldId="274"/>
        </pc:sldMkLst>
        <pc:spChg chg="mod">
          <ac:chgData name="Ansh Puvvada" userId="S::ansh.puvvada@students.iiit.ac.in::3e2b8103-58e2-4493-a142-f754ebe16fd2" providerId="AD" clId="Web-{83D48348-8212-87B7-ADDA-0AFA196B21FF}" dt="2021-06-13T05:28:22.784" v="30" actId="20577"/>
          <ac:spMkLst>
            <pc:docMk/>
            <pc:sldMk cId="101162626" sldId="274"/>
            <ac:spMk id="2" creationId="{7002859C-21A5-459F-BC90-1ACA4C0BC4F0}"/>
          </ac:spMkLst>
        </pc:spChg>
      </pc:sldChg>
      <pc:sldChg chg="modSp">
        <pc:chgData name="Ansh Puvvada" userId="S::ansh.puvvada@students.iiit.ac.in::3e2b8103-58e2-4493-a142-f754ebe16fd2" providerId="AD" clId="Web-{83D48348-8212-87B7-ADDA-0AFA196B21FF}" dt="2021-06-13T05:28:14.581" v="28" actId="20577"/>
        <pc:sldMkLst>
          <pc:docMk/>
          <pc:sldMk cId="1148349836" sldId="277"/>
        </pc:sldMkLst>
        <pc:spChg chg="mod">
          <ac:chgData name="Ansh Puvvada" userId="S::ansh.puvvada@students.iiit.ac.in::3e2b8103-58e2-4493-a142-f754ebe16fd2" providerId="AD" clId="Web-{83D48348-8212-87B7-ADDA-0AFA196B21FF}" dt="2021-06-13T05:28:14.581" v="28" actId="20577"/>
          <ac:spMkLst>
            <pc:docMk/>
            <pc:sldMk cId="1148349836" sldId="277"/>
            <ac:spMk id="3" creationId="{16B476B3-9786-469C-B8BE-D89F2944EF62}"/>
          </ac:spMkLst>
        </pc:spChg>
      </pc:sldChg>
    </pc:docChg>
  </pc:docChgLst>
  <pc:docChgLst>
    <pc:chgData name="Guest User" userId="S::urn:spo:anon#5edf7bc9ce84f375d63fd1c81b111921fa880b216f27be56cec50467e860c899::" providerId="AD" clId="Web-{A3BEE0AB-2017-4B54-97F1-853E852D3682}"/>
    <pc:docChg chg="addSld delSld modSld">
      <pc:chgData name="Guest User" userId="S::urn:spo:anon#5edf7bc9ce84f375d63fd1c81b111921fa880b216f27be56cec50467e860c899::" providerId="AD" clId="Web-{A3BEE0AB-2017-4B54-97F1-853E852D3682}" dt="2021-06-13T08:09:22.843" v="1329" actId="20577"/>
      <pc:docMkLst>
        <pc:docMk/>
      </pc:docMkLst>
      <pc:sldChg chg="addSp delSp modSp new del">
        <pc:chgData name="Guest User" userId="S::urn:spo:anon#5edf7bc9ce84f375d63fd1c81b111921fa880b216f27be56cec50467e860c899::" providerId="AD" clId="Web-{A3BEE0AB-2017-4B54-97F1-853E852D3682}" dt="2021-06-13T07:04:25.612" v="6"/>
        <pc:sldMkLst>
          <pc:docMk/>
          <pc:sldMk cId="1560695740" sldId="284"/>
        </pc:sldMkLst>
        <pc:spChg chg="del">
          <ac:chgData name="Guest User" userId="S::urn:spo:anon#5edf7bc9ce84f375d63fd1c81b111921fa880b216f27be56cec50467e860c899::" providerId="AD" clId="Web-{A3BEE0AB-2017-4B54-97F1-853E852D3682}" dt="2021-06-13T07:01:58.922" v="1"/>
          <ac:spMkLst>
            <pc:docMk/>
            <pc:sldMk cId="1560695740" sldId="284"/>
            <ac:spMk id="2" creationId="{31081678-620E-41F9-88C7-B648C56904B7}"/>
          </ac:spMkLst>
        </pc:spChg>
        <pc:spChg chg="del">
          <ac:chgData name="Guest User" userId="S::urn:spo:anon#5edf7bc9ce84f375d63fd1c81b111921fa880b216f27be56cec50467e860c899::" providerId="AD" clId="Web-{A3BEE0AB-2017-4B54-97F1-853E852D3682}" dt="2021-06-13T07:02:46.063" v="2"/>
          <ac:spMkLst>
            <pc:docMk/>
            <pc:sldMk cId="1560695740" sldId="284"/>
            <ac:spMk id="3" creationId="{865FC86F-B3F7-4DD8-AC3F-2347F48F591D}"/>
          </ac:spMkLst>
        </pc:spChg>
        <pc:spChg chg="add del mod">
          <ac:chgData name="Guest User" userId="S::urn:spo:anon#5edf7bc9ce84f375d63fd1c81b111921fa880b216f27be56cec50467e860c899::" providerId="AD" clId="Web-{A3BEE0AB-2017-4B54-97F1-853E852D3682}" dt="2021-06-13T07:03:07.470" v="5"/>
          <ac:spMkLst>
            <pc:docMk/>
            <pc:sldMk cId="1560695740" sldId="284"/>
            <ac:spMk id="4" creationId="{073D922B-255B-40E2-9C79-400882E9CD89}"/>
          </ac:spMkLst>
        </pc:spChg>
      </pc:sldChg>
      <pc:sldChg chg="modSp add replId">
        <pc:chgData name="Guest User" userId="S::urn:spo:anon#5edf7bc9ce84f375d63fd1c81b111921fa880b216f27be56cec50467e860c899::" providerId="AD" clId="Web-{A3BEE0AB-2017-4B54-97F1-853E852D3682}" dt="2021-06-13T07:40:49.536" v="893" actId="20577"/>
        <pc:sldMkLst>
          <pc:docMk/>
          <pc:sldMk cId="1300149990" sldId="285"/>
        </pc:sldMkLst>
        <pc:spChg chg="mod">
          <ac:chgData name="Guest User" userId="S::urn:spo:anon#5edf7bc9ce84f375d63fd1c81b111921fa880b216f27be56cec50467e860c899::" providerId="AD" clId="Web-{A3BEE0AB-2017-4B54-97F1-853E852D3682}" dt="2021-06-13T07:14:17.808" v="212" actId="20577"/>
          <ac:spMkLst>
            <pc:docMk/>
            <pc:sldMk cId="1300149990" sldId="285"/>
            <ac:spMk id="2" creationId="{2123FD65-8EA5-47AB-86FB-30DD12579650}"/>
          </ac:spMkLst>
        </pc:spChg>
        <pc:spChg chg="mod">
          <ac:chgData name="Guest User" userId="S::urn:spo:anon#5edf7bc9ce84f375d63fd1c81b111921fa880b216f27be56cec50467e860c899::" providerId="AD" clId="Web-{A3BEE0AB-2017-4B54-97F1-853E852D3682}" dt="2021-06-13T07:40:49.536" v="893" actId="20577"/>
          <ac:spMkLst>
            <pc:docMk/>
            <pc:sldMk cId="1300149990" sldId="285"/>
            <ac:spMk id="3" creationId="{FFE9BA2B-AAE4-4C97-A875-46079D786A36}"/>
          </ac:spMkLst>
        </pc:spChg>
      </pc:sldChg>
      <pc:sldChg chg="addSp delSp modSp add del mod replId setBg setClrOvrMap">
        <pc:chgData name="Guest User" userId="S::urn:spo:anon#5edf7bc9ce84f375d63fd1c81b111921fa880b216f27be56cec50467e860c899::" providerId="AD" clId="Web-{A3BEE0AB-2017-4B54-97F1-853E852D3682}" dt="2021-06-13T08:09:22.843" v="1329" actId="20577"/>
        <pc:sldMkLst>
          <pc:docMk/>
          <pc:sldMk cId="881635707" sldId="286"/>
        </pc:sldMkLst>
        <pc:spChg chg="del mod">
          <ac:chgData name="Guest User" userId="S::urn:spo:anon#5edf7bc9ce84f375d63fd1c81b111921fa880b216f27be56cec50467e860c899::" providerId="AD" clId="Web-{A3BEE0AB-2017-4B54-97F1-853E852D3682}" dt="2021-06-13T08:09:04.546" v="1315"/>
          <ac:spMkLst>
            <pc:docMk/>
            <pc:sldMk cId="881635707" sldId="286"/>
            <ac:spMk id="2" creationId="{2123FD65-8EA5-47AB-86FB-30DD12579650}"/>
          </ac:spMkLst>
        </pc:spChg>
        <pc:spChg chg="mod ord">
          <ac:chgData name="Guest User" userId="S::urn:spo:anon#5edf7bc9ce84f375d63fd1c81b111921fa880b216f27be56cec50467e860c899::" providerId="AD" clId="Web-{A3BEE0AB-2017-4B54-97F1-853E852D3682}" dt="2021-06-13T08:08:39.952" v="1313" actId="14100"/>
          <ac:spMkLst>
            <pc:docMk/>
            <pc:sldMk cId="881635707" sldId="286"/>
            <ac:spMk id="3" creationId="{FFE9BA2B-AAE4-4C97-A875-46079D786A36}"/>
          </ac:spMkLst>
        </pc:spChg>
        <pc:spChg chg="add del">
          <ac:chgData name="Guest User" userId="S::urn:spo:anon#5edf7bc9ce84f375d63fd1c81b111921fa880b216f27be56cec50467e860c899::" providerId="AD" clId="Web-{A3BEE0AB-2017-4B54-97F1-853E852D3682}" dt="2021-06-13T07:15:34.341" v="257"/>
          <ac:spMkLst>
            <pc:docMk/>
            <pc:sldMk cId="881635707" sldId="286"/>
            <ac:spMk id="4" creationId="{54BBED59-D261-427D-A57C-296C777720FD}"/>
          </ac:spMkLst>
        </pc:spChg>
        <pc:spChg chg="add del">
          <ac:chgData name="Guest User" userId="S::urn:spo:anon#5edf7bc9ce84f375d63fd1c81b111921fa880b216f27be56cec50467e860c899::" providerId="AD" clId="Web-{A3BEE0AB-2017-4B54-97F1-853E852D3682}" dt="2021-06-13T07:15:32.981" v="256"/>
          <ac:spMkLst>
            <pc:docMk/>
            <pc:sldMk cId="881635707" sldId="286"/>
            <ac:spMk id="5" creationId="{93E7F8A0-13C2-4902-B568-292B90ACFBC6}"/>
          </ac:spMkLst>
        </pc:spChg>
        <pc:spChg chg="add del">
          <ac:chgData name="Guest User" userId="S::urn:spo:anon#5edf7bc9ce84f375d63fd1c81b111921fa880b216f27be56cec50467e860c899::" providerId="AD" clId="Web-{A3BEE0AB-2017-4B54-97F1-853E852D3682}" dt="2021-06-13T08:05:24.652" v="1296"/>
          <ac:spMkLst>
            <pc:docMk/>
            <pc:sldMk cId="881635707" sldId="286"/>
            <ac:spMk id="8" creationId="{046B922C-5BA7-4973-B12F-71A509E4BF13}"/>
          </ac:spMkLst>
        </pc:spChg>
        <pc:spChg chg="add del">
          <ac:chgData name="Guest User" userId="S::urn:spo:anon#5edf7bc9ce84f375d63fd1c81b111921fa880b216f27be56cec50467e860c899::" providerId="AD" clId="Web-{A3BEE0AB-2017-4B54-97F1-853E852D3682}" dt="2021-06-13T08:06:34.560" v="1299"/>
          <ac:spMkLst>
            <pc:docMk/>
            <pc:sldMk cId="881635707" sldId="286"/>
            <ac:spMk id="10" creationId="{C2E4E997-8672-4FFD-B8EC-9932A8E4714B}"/>
          </ac:spMkLst>
        </pc:spChg>
        <pc:spChg chg="add del">
          <ac:chgData name="Guest User" userId="S::urn:spo:anon#5edf7bc9ce84f375d63fd1c81b111921fa880b216f27be56cec50467e860c899::" providerId="AD" clId="Web-{A3BEE0AB-2017-4B54-97F1-853E852D3682}" dt="2021-06-13T08:05:19.199" v="1294"/>
          <ac:spMkLst>
            <pc:docMk/>
            <pc:sldMk cId="881635707" sldId="286"/>
            <ac:spMk id="11" creationId="{C2E4E997-8672-4FFD-B8EC-9932A8E4714B}"/>
          </ac:spMkLst>
        </pc:spChg>
        <pc:spChg chg="add mod">
          <ac:chgData name="Guest User" userId="S::urn:spo:anon#5edf7bc9ce84f375d63fd1c81b111921fa880b216f27be56cec50467e860c899::" providerId="AD" clId="Web-{A3BEE0AB-2017-4B54-97F1-853E852D3682}" dt="2021-06-13T08:09:04.546" v="1315"/>
          <ac:spMkLst>
            <pc:docMk/>
            <pc:sldMk cId="881635707" sldId="286"/>
            <ac:spMk id="53" creationId="{59884FF2-8A80-430F-8A37-08B6C1E5CD93}"/>
          </ac:spMkLst>
        </pc:spChg>
        <pc:spChg chg="add mod">
          <ac:chgData name="Guest User" userId="S::urn:spo:anon#5edf7bc9ce84f375d63fd1c81b111921fa880b216f27be56cec50467e860c899::" providerId="AD" clId="Web-{A3BEE0AB-2017-4B54-97F1-853E852D3682}" dt="2021-06-13T08:09:22.843" v="1329" actId="20577"/>
          <ac:spMkLst>
            <pc:docMk/>
            <pc:sldMk cId="881635707" sldId="286"/>
            <ac:spMk id="55" creationId="{44C81222-B09F-4B92-8D94-70D8411702DC}"/>
          </ac:spMkLst>
        </pc:spChg>
        <pc:spChg chg="add del">
          <ac:chgData name="Guest User" userId="S::urn:spo:anon#5edf7bc9ce84f375d63fd1c81b111921fa880b216f27be56cec50467e860c899::" providerId="AD" clId="Web-{A3BEE0AB-2017-4B54-97F1-853E852D3682}" dt="2021-06-13T08:05:24.652" v="1296"/>
          <ac:spMkLst>
            <pc:docMk/>
            <pc:sldMk cId="881635707" sldId="286"/>
            <ac:spMk id="56" creationId="{F2B1468C-8227-4785-8776-7BDBDDF08F85}"/>
          </ac:spMkLst>
        </pc:spChg>
        <pc:grpChg chg="add del">
          <ac:chgData name="Guest User" userId="S::urn:spo:anon#5edf7bc9ce84f375d63fd1c81b111921fa880b216f27be56cec50467e860c899::" providerId="AD" clId="Web-{A3BEE0AB-2017-4B54-97F1-853E852D3682}" dt="2021-06-13T08:05:24.652" v="1296"/>
          <ac:grpSpMkLst>
            <pc:docMk/>
            <pc:sldMk cId="881635707" sldId="286"/>
            <ac:grpSpMk id="9" creationId="{96D34D8D-9EE9-4659-8C22-7551A95F96FA}"/>
          </ac:grpSpMkLst>
        </pc:grpChg>
        <pc:grpChg chg="add del">
          <ac:chgData name="Guest User" userId="S::urn:spo:anon#5edf7bc9ce84f375d63fd1c81b111921fa880b216f27be56cec50467e860c899::" providerId="AD" clId="Web-{A3BEE0AB-2017-4B54-97F1-853E852D3682}" dt="2021-06-13T08:06:34.560" v="1299"/>
          <ac:grpSpMkLst>
            <pc:docMk/>
            <pc:sldMk cId="881635707" sldId="286"/>
            <ac:grpSpMk id="14" creationId="{453E4DEE-E996-40F8-8635-0FF43D7348F9}"/>
          </ac:grpSpMkLst>
        </pc:grpChg>
        <pc:grpChg chg="add del">
          <ac:chgData name="Guest User" userId="S::urn:spo:anon#5edf7bc9ce84f375d63fd1c81b111921fa880b216f27be56cec50467e860c899::" providerId="AD" clId="Web-{A3BEE0AB-2017-4B54-97F1-853E852D3682}" dt="2021-06-13T08:05:19.199" v="1294"/>
          <ac:grpSpMkLst>
            <pc:docMk/>
            <pc:sldMk cId="881635707" sldId="286"/>
            <ac:grpSpMk id="15" creationId="{453E4DEE-E996-40F8-8635-0FF43D7348F9}"/>
          </ac:grpSpMkLst>
        </pc:grpChg>
        <pc:picChg chg="add del mod">
          <ac:chgData name="Guest User" userId="S::urn:spo:anon#5edf7bc9ce84f375d63fd1c81b111921fa880b216f27be56cec50467e860c899::" providerId="AD" clId="Web-{A3BEE0AB-2017-4B54-97F1-853E852D3682}" dt="2021-06-13T08:06:16.434" v="1298"/>
          <ac:picMkLst>
            <pc:docMk/>
            <pc:sldMk cId="881635707" sldId="286"/>
            <ac:picMk id="6" creationId="{9B5FAFE9-BCF9-46D3-BF81-DC9FF93C38B4}"/>
          </ac:picMkLst>
        </pc:picChg>
        <pc:picChg chg="add del">
          <ac:chgData name="Guest User" userId="S::urn:spo:anon#5edf7bc9ce84f375d63fd1c81b111921fa880b216f27be56cec50467e860c899::" providerId="AD" clId="Web-{A3BEE0AB-2017-4B54-97F1-853E852D3682}" dt="2021-06-13T08:06:34.560" v="1299"/>
          <ac:picMkLst>
            <pc:docMk/>
            <pc:sldMk cId="881635707" sldId="286"/>
            <ac:picMk id="12" creationId="{FE6BA9E6-1D9E-4D30-B528-D49FA1342E4E}"/>
          </ac:picMkLst>
        </pc:picChg>
        <pc:picChg chg="add del">
          <ac:chgData name="Guest User" userId="S::urn:spo:anon#5edf7bc9ce84f375d63fd1c81b111921fa880b216f27be56cec50467e860c899::" providerId="AD" clId="Web-{A3BEE0AB-2017-4B54-97F1-853E852D3682}" dt="2021-06-13T08:05:19.199" v="1294"/>
          <ac:picMkLst>
            <pc:docMk/>
            <pc:sldMk cId="881635707" sldId="286"/>
            <ac:picMk id="13" creationId="{FE6BA9E6-1D9E-4D30-B528-D49FA1342E4E}"/>
          </ac:picMkLst>
        </pc:picChg>
        <pc:picChg chg="add del">
          <ac:chgData name="Guest User" userId="S::urn:spo:anon#5edf7bc9ce84f375d63fd1c81b111921fa880b216f27be56cec50467e860c899::" providerId="AD" clId="Web-{A3BEE0AB-2017-4B54-97F1-853E852D3682}" dt="2021-06-13T08:05:24.652" v="1296"/>
          <ac:picMkLst>
            <pc:docMk/>
            <pc:sldMk cId="881635707" sldId="286"/>
            <ac:picMk id="54" creationId="{2FB01CCF-839B-4126-9BF9-132C64D8A1AA}"/>
          </ac:picMkLst>
        </pc:picChg>
      </pc:sldChg>
      <pc:sldChg chg="modSp add replId">
        <pc:chgData name="Guest User" userId="S::urn:spo:anon#5edf7bc9ce84f375d63fd1c81b111921fa880b216f27be56cec50467e860c899::" providerId="AD" clId="Web-{A3BEE0AB-2017-4B54-97F1-853E852D3682}" dt="2021-06-13T07:35:05.656" v="819" actId="20577"/>
        <pc:sldMkLst>
          <pc:docMk/>
          <pc:sldMk cId="3391380963" sldId="287"/>
        </pc:sldMkLst>
        <pc:spChg chg="mod">
          <ac:chgData name="Guest User" userId="S::urn:spo:anon#5edf7bc9ce84f375d63fd1c81b111921fa880b216f27be56cec50467e860c899::" providerId="AD" clId="Web-{A3BEE0AB-2017-4B54-97F1-853E852D3682}" dt="2021-06-13T07:28:48.619" v="672" actId="20577"/>
          <ac:spMkLst>
            <pc:docMk/>
            <pc:sldMk cId="3391380963" sldId="287"/>
            <ac:spMk id="2" creationId="{2123FD65-8EA5-47AB-86FB-30DD12579650}"/>
          </ac:spMkLst>
        </pc:spChg>
        <pc:spChg chg="mod">
          <ac:chgData name="Guest User" userId="S::urn:spo:anon#5edf7bc9ce84f375d63fd1c81b111921fa880b216f27be56cec50467e860c899::" providerId="AD" clId="Web-{A3BEE0AB-2017-4B54-97F1-853E852D3682}" dt="2021-06-13T07:35:05.656" v="819" actId="20577"/>
          <ac:spMkLst>
            <pc:docMk/>
            <pc:sldMk cId="3391380963" sldId="287"/>
            <ac:spMk id="3" creationId="{FFE9BA2B-AAE4-4C97-A875-46079D786A36}"/>
          </ac:spMkLst>
        </pc:spChg>
      </pc:sldChg>
      <pc:sldChg chg="modSp add replId">
        <pc:chgData name="Guest User" userId="S::urn:spo:anon#5edf7bc9ce84f375d63fd1c81b111921fa880b216f27be56cec50467e860c899::" providerId="AD" clId="Web-{A3BEE0AB-2017-4B54-97F1-853E852D3682}" dt="2021-06-13T07:49:48.982" v="1222" actId="20577"/>
        <pc:sldMkLst>
          <pc:docMk/>
          <pc:sldMk cId="3989124859" sldId="288"/>
        </pc:sldMkLst>
        <pc:spChg chg="mod">
          <ac:chgData name="Guest User" userId="S::urn:spo:anon#5edf7bc9ce84f375d63fd1c81b111921fa880b216f27be56cec50467e860c899::" providerId="AD" clId="Web-{A3BEE0AB-2017-4B54-97F1-853E852D3682}" dt="2021-06-13T07:29:42.073" v="688" actId="20577"/>
          <ac:spMkLst>
            <pc:docMk/>
            <pc:sldMk cId="3989124859" sldId="288"/>
            <ac:spMk id="2" creationId="{2123FD65-8EA5-47AB-86FB-30DD12579650}"/>
          </ac:spMkLst>
        </pc:spChg>
        <pc:spChg chg="mod">
          <ac:chgData name="Guest User" userId="S::urn:spo:anon#5edf7bc9ce84f375d63fd1c81b111921fa880b216f27be56cec50467e860c899::" providerId="AD" clId="Web-{A3BEE0AB-2017-4B54-97F1-853E852D3682}" dt="2021-06-13T07:49:48.982" v="1222" actId="20577"/>
          <ac:spMkLst>
            <pc:docMk/>
            <pc:sldMk cId="3989124859" sldId="288"/>
            <ac:spMk id="3" creationId="{FFE9BA2B-AAE4-4C97-A875-46079D786A36}"/>
          </ac:spMkLst>
        </pc:spChg>
      </pc:sldChg>
      <pc:sldChg chg="modSp add replId">
        <pc:chgData name="Guest User" userId="S::urn:spo:anon#5edf7bc9ce84f375d63fd1c81b111921fa880b216f27be56cec50467e860c899::" providerId="AD" clId="Web-{A3BEE0AB-2017-4B54-97F1-853E852D3682}" dt="2021-06-13T07:58:35.427" v="1286" actId="20577"/>
        <pc:sldMkLst>
          <pc:docMk/>
          <pc:sldMk cId="3284432569" sldId="289"/>
        </pc:sldMkLst>
        <pc:spChg chg="mod">
          <ac:chgData name="Guest User" userId="S::urn:spo:anon#5edf7bc9ce84f375d63fd1c81b111921fa880b216f27be56cec50467e860c899::" providerId="AD" clId="Web-{A3BEE0AB-2017-4B54-97F1-853E852D3682}" dt="2021-06-13T07:40:36.364" v="889" actId="20577"/>
          <ac:spMkLst>
            <pc:docMk/>
            <pc:sldMk cId="3284432569" sldId="289"/>
            <ac:spMk id="2" creationId="{2123FD65-8EA5-47AB-86FB-30DD12579650}"/>
          </ac:spMkLst>
        </pc:spChg>
        <pc:spChg chg="mod">
          <ac:chgData name="Guest User" userId="S::urn:spo:anon#5edf7bc9ce84f375d63fd1c81b111921fa880b216f27be56cec50467e860c899::" providerId="AD" clId="Web-{A3BEE0AB-2017-4B54-97F1-853E852D3682}" dt="2021-06-13T07:58:35.427" v="1286" actId="20577"/>
          <ac:spMkLst>
            <pc:docMk/>
            <pc:sldMk cId="3284432569" sldId="289"/>
            <ac:spMk id="3" creationId="{FFE9BA2B-AAE4-4C97-A875-46079D786A36}"/>
          </ac:spMkLst>
        </pc:spChg>
      </pc:sldChg>
      <pc:sldChg chg="add del replId">
        <pc:chgData name="Guest User" userId="S::urn:spo:anon#5edf7bc9ce84f375d63fd1c81b111921fa880b216f27be56cec50467e860c899::" providerId="AD" clId="Web-{A3BEE0AB-2017-4B54-97F1-853E852D3682}" dt="2021-06-13T08:07:33.232" v="1304"/>
        <pc:sldMkLst>
          <pc:docMk/>
          <pc:sldMk cId="1647174615" sldId="290"/>
        </pc:sldMkLst>
      </pc:sldChg>
    </pc:docChg>
  </pc:docChgLst>
  <pc:docChgLst>
    <pc:chgData name="Ansh Puvvada" userId="S::ansh.puvvada@students.iiit.ac.in::3e2b8103-58e2-4493-a142-f754ebe16fd2" providerId="AD" clId="Web-{FEEA8614-B3F5-6CEC-CE2A-0B09AA5B3443}"/>
    <pc:docChg chg="addSld modSld">
      <pc:chgData name="Ansh Puvvada" userId="S::ansh.puvvada@students.iiit.ac.in::3e2b8103-58e2-4493-a142-f754ebe16fd2" providerId="AD" clId="Web-{FEEA8614-B3F5-6CEC-CE2A-0B09AA5B3443}" dt="2021-06-12T11:31:29.626" v="25"/>
      <pc:docMkLst>
        <pc:docMk/>
      </pc:docMkLst>
      <pc:sldChg chg="modSp mod modClrScheme chgLayout">
        <pc:chgData name="Ansh Puvvada" userId="S::ansh.puvvada@students.iiit.ac.in::3e2b8103-58e2-4493-a142-f754ebe16fd2" providerId="AD" clId="Web-{FEEA8614-B3F5-6CEC-CE2A-0B09AA5B3443}" dt="2021-06-12T11:31:29.626" v="25"/>
        <pc:sldMkLst>
          <pc:docMk/>
          <pc:sldMk cId="2421919932" sldId="257"/>
        </pc:sldMkLst>
        <pc:spChg chg="mod ord">
          <ac:chgData name="Ansh Puvvada" userId="S::ansh.puvvada@students.iiit.ac.in::3e2b8103-58e2-4493-a142-f754ebe16fd2" providerId="AD" clId="Web-{FEEA8614-B3F5-6CEC-CE2A-0B09AA5B3443}" dt="2021-06-12T11:31:29.626" v="25"/>
          <ac:spMkLst>
            <pc:docMk/>
            <pc:sldMk cId="2421919932" sldId="257"/>
            <ac:spMk id="2" creationId="{832175D7-16FA-4720-AB74-56B6B0D77EDD}"/>
          </ac:spMkLst>
        </pc:spChg>
        <pc:spChg chg="mod ord">
          <ac:chgData name="Ansh Puvvada" userId="S::ansh.puvvada@students.iiit.ac.in::3e2b8103-58e2-4493-a142-f754ebe16fd2" providerId="AD" clId="Web-{FEEA8614-B3F5-6CEC-CE2A-0B09AA5B3443}" dt="2021-06-12T11:31:29.626" v="25"/>
          <ac:spMkLst>
            <pc:docMk/>
            <pc:sldMk cId="2421919932" sldId="257"/>
            <ac:spMk id="6" creationId="{8762469C-7DA0-41A6-9087-9AD9F54F881B}"/>
          </ac:spMkLst>
        </pc:spChg>
      </pc:sldChg>
      <pc:sldChg chg="modSp mod modClrScheme chgLayout">
        <pc:chgData name="Ansh Puvvada" userId="S::ansh.puvvada@students.iiit.ac.in::3e2b8103-58e2-4493-a142-f754ebe16fd2" providerId="AD" clId="Web-{FEEA8614-B3F5-6CEC-CE2A-0B09AA5B3443}" dt="2021-06-12T11:27:55.801" v="1" actId="20577"/>
        <pc:sldMkLst>
          <pc:docMk/>
          <pc:sldMk cId="2795267284" sldId="258"/>
        </pc:sldMkLst>
        <pc:spChg chg="mod ord">
          <ac:chgData name="Ansh Puvvada" userId="S::ansh.puvvada@students.iiit.ac.in::3e2b8103-58e2-4493-a142-f754ebe16fd2" providerId="AD" clId="Web-{FEEA8614-B3F5-6CEC-CE2A-0B09AA5B3443}" dt="2021-06-12T11:27:55.801" v="1" actId="20577"/>
          <ac:spMkLst>
            <pc:docMk/>
            <pc:sldMk cId="2795267284" sldId="258"/>
            <ac:spMk id="2" creationId="{2123FD65-8EA5-47AB-86FB-30DD12579650}"/>
          </ac:spMkLst>
        </pc:spChg>
        <pc:spChg chg="mod ord">
          <ac:chgData name="Ansh Puvvada" userId="S::ansh.puvvada@students.iiit.ac.in::3e2b8103-58e2-4493-a142-f754ebe16fd2" providerId="AD" clId="Web-{FEEA8614-B3F5-6CEC-CE2A-0B09AA5B3443}" dt="2021-06-12T11:27:47.629" v="0"/>
          <ac:spMkLst>
            <pc:docMk/>
            <pc:sldMk cId="2795267284" sldId="258"/>
            <ac:spMk id="18" creationId="{F8D497CB-1E0A-4322-92ED-E25931B39861}"/>
          </ac:spMkLst>
        </pc:spChg>
      </pc:sldChg>
      <pc:sldChg chg="modSp mod modClrScheme chgLayout">
        <pc:chgData name="Ansh Puvvada" userId="S::ansh.puvvada@students.iiit.ac.in::3e2b8103-58e2-4493-a142-f754ebe16fd2" providerId="AD" clId="Web-{FEEA8614-B3F5-6CEC-CE2A-0B09AA5B3443}" dt="2021-06-12T11:31:29.329" v="23"/>
        <pc:sldMkLst>
          <pc:docMk/>
          <pc:sldMk cId="44473401" sldId="259"/>
        </pc:sldMkLst>
        <pc:spChg chg="mod ord">
          <ac:chgData name="Ansh Puvvada" userId="S::ansh.puvvada@students.iiit.ac.in::3e2b8103-58e2-4493-a142-f754ebe16fd2" providerId="AD" clId="Web-{FEEA8614-B3F5-6CEC-CE2A-0B09AA5B3443}" dt="2021-06-12T11:31:29.329" v="23"/>
          <ac:spMkLst>
            <pc:docMk/>
            <pc:sldMk cId="44473401" sldId="259"/>
            <ac:spMk id="2" creationId="{D72DF923-EAF2-488E-B7C0-5F85B74A2EFB}"/>
          </ac:spMkLst>
        </pc:spChg>
        <pc:spChg chg="mod ord">
          <ac:chgData name="Ansh Puvvada" userId="S::ansh.puvvada@students.iiit.ac.in::3e2b8103-58e2-4493-a142-f754ebe16fd2" providerId="AD" clId="Web-{FEEA8614-B3F5-6CEC-CE2A-0B09AA5B3443}" dt="2021-06-12T11:31:29.329" v="23"/>
          <ac:spMkLst>
            <pc:docMk/>
            <pc:sldMk cId="44473401" sldId="259"/>
            <ac:spMk id="3" creationId="{ED9712ED-6008-456B-84CB-79495F080D8E}"/>
          </ac:spMkLst>
        </pc:spChg>
      </pc:sldChg>
      <pc:sldChg chg="modSp mod modClrScheme chgLayout">
        <pc:chgData name="Ansh Puvvada" userId="S::ansh.puvvada@students.iiit.ac.in::3e2b8103-58e2-4493-a142-f754ebe16fd2" providerId="AD" clId="Web-{FEEA8614-B3F5-6CEC-CE2A-0B09AA5B3443}" dt="2021-06-12T11:31:29.485" v="24"/>
        <pc:sldMkLst>
          <pc:docMk/>
          <pc:sldMk cId="1523865733" sldId="260"/>
        </pc:sldMkLst>
        <pc:spChg chg="mod ord">
          <ac:chgData name="Ansh Puvvada" userId="S::ansh.puvvada@students.iiit.ac.in::3e2b8103-58e2-4493-a142-f754ebe16fd2" providerId="AD" clId="Web-{FEEA8614-B3F5-6CEC-CE2A-0B09AA5B3443}" dt="2021-06-12T11:31:29.485" v="24"/>
          <ac:spMkLst>
            <pc:docMk/>
            <pc:sldMk cId="1523865733" sldId="260"/>
            <ac:spMk id="2" creationId="{1ECD3497-D266-4402-A532-64D3E5D3DEBA}"/>
          </ac:spMkLst>
        </pc:spChg>
        <pc:spChg chg="mod ord">
          <ac:chgData name="Ansh Puvvada" userId="S::ansh.puvvada@students.iiit.ac.in::3e2b8103-58e2-4493-a142-f754ebe16fd2" providerId="AD" clId="Web-{FEEA8614-B3F5-6CEC-CE2A-0B09AA5B3443}" dt="2021-06-12T11:31:29.485" v="24"/>
          <ac:spMkLst>
            <pc:docMk/>
            <pc:sldMk cId="1523865733" sldId="260"/>
            <ac:spMk id="3" creationId="{A20C5A0C-9D8E-4708-8FB2-56B50C93010D}"/>
          </ac:spMkLst>
        </pc:spChg>
      </pc:sldChg>
      <pc:sldChg chg="add">
        <pc:chgData name="Ansh Puvvada" userId="S::ansh.puvvada@students.iiit.ac.in::3e2b8103-58e2-4493-a142-f754ebe16fd2" providerId="AD" clId="Web-{FEEA8614-B3F5-6CEC-CE2A-0B09AA5B3443}" dt="2021-06-12T11:30:07.902" v="2"/>
        <pc:sldMkLst>
          <pc:docMk/>
          <pc:sldMk cId="2206359008" sldId="262"/>
        </pc:sldMkLst>
      </pc:sldChg>
      <pc:sldChg chg="add">
        <pc:chgData name="Ansh Puvvada" userId="S::ansh.puvvada@students.iiit.ac.in::3e2b8103-58e2-4493-a142-f754ebe16fd2" providerId="AD" clId="Web-{FEEA8614-B3F5-6CEC-CE2A-0B09AA5B3443}" dt="2021-06-12T11:30:08.074" v="3"/>
        <pc:sldMkLst>
          <pc:docMk/>
          <pc:sldMk cId="53432452" sldId="263"/>
        </pc:sldMkLst>
      </pc:sldChg>
      <pc:sldChg chg="add">
        <pc:chgData name="Ansh Puvvada" userId="S::ansh.puvvada@students.iiit.ac.in::3e2b8103-58e2-4493-a142-f754ebe16fd2" providerId="AD" clId="Web-{FEEA8614-B3F5-6CEC-CE2A-0B09AA5B3443}" dt="2021-06-12T11:30:08.246" v="4"/>
        <pc:sldMkLst>
          <pc:docMk/>
          <pc:sldMk cId="3978582501" sldId="264"/>
        </pc:sldMkLst>
      </pc:sldChg>
      <pc:sldChg chg="add">
        <pc:chgData name="Ansh Puvvada" userId="S::ansh.puvvada@students.iiit.ac.in::3e2b8103-58e2-4493-a142-f754ebe16fd2" providerId="AD" clId="Web-{FEEA8614-B3F5-6CEC-CE2A-0B09AA5B3443}" dt="2021-06-12T11:30:08.449" v="5"/>
        <pc:sldMkLst>
          <pc:docMk/>
          <pc:sldMk cId="2333093199" sldId="265"/>
        </pc:sldMkLst>
      </pc:sldChg>
      <pc:sldChg chg="modSp add">
        <pc:chgData name="Ansh Puvvada" userId="S::ansh.puvvada@students.iiit.ac.in::3e2b8103-58e2-4493-a142-f754ebe16fd2" providerId="AD" clId="Web-{FEEA8614-B3F5-6CEC-CE2A-0B09AA5B3443}" dt="2021-06-12T11:31:18.484" v="22" actId="20577"/>
        <pc:sldMkLst>
          <pc:docMk/>
          <pc:sldMk cId="1679400045" sldId="266"/>
        </pc:sldMkLst>
        <pc:spChg chg="mod">
          <ac:chgData name="Ansh Puvvada" userId="S::ansh.puvvada@students.iiit.ac.in::3e2b8103-58e2-4493-a142-f754ebe16fd2" providerId="AD" clId="Web-{FEEA8614-B3F5-6CEC-CE2A-0B09AA5B3443}" dt="2021-06-12T11:31:18.484" v="22" actId="20577"/>
          <ac:spMkLst>
            <pc:docMk/>
            <pc:sldMk cId="1679400045" sldId="266"/>
            <ac:spMk id="3" creationId="{FFE9BA2B-AAE4-4C97-A875-46079D786A36}"/>
          </ac:spMkLst>
        </pc:spChg>
      </pc:sldChg>
      <pc:sldChg chg="add">
        <pc:chgData name="Ansh Puvvada" userId="S::ansh.puvvada@students.iiit.ac.in::3e2b8103-58e2-4493-a142-f754ebe16fd2" providerId="AD" clId="Web-{FEEA8614-B3F5-6CEC-CE2A-0B09AA5B3443}" dt="2021-06-12T11:30:08.824" v="7"/>
        <pc:sldMkLst>
          <pc:docMk/>
          <pc:sldMk cId="3337193894" sldId="267"/>
        </pc:sldMkLst>
      </pc:sldChg>
      <pc:sldChg chg="add">
        <pc:chgData name="Ansh Puvvada" userId="S::ansh.puvvada@students.iiit.ac.in::3e2b8103-58e2-4493-a142-f754ebe16fd2" providerId="AD" clId="Web-{FEEA8614-B3F5-6CEC-CE2A-0B09AA5B3443}" dt="2021-06-12T11:30:08.996" v="8"/>
        <pc:sldMkLst>
          <pc:docMk/>
          <pc:sldMk cId="371499828" sldId="268"/>
        </pc:sldMkLst>
      </pc:sldChg>
      <pc:sldChg chg="add">
        <pc:chgData name="Ansh Puvvada" userId="S::ansh.puvvada@students.iiit.ac.in::3e2b8103-58e2-4493-a142-f754ebe16fd2" providerId="AD" clId="Web-{FEEA8614-B3F5-6CEC-CE2A-0B09AA5B3443}" dt="2021-06-12T11:30:09.184" v="9"/>
        <pc:sldMkLst>
          <pc:docMk/>
          <pc:sldMk cId="3120611391" sldId="269"/>
        </pc:sldMkLst>
      </pc:sldChg>
      <pc:sldChg chg="add">
        <pc:chgData name="Ansh Puvvada" userId="S::ansh.puvvada@students.iiit.ac.in::3e2b8103-58e2-4493-a142-f754ebe16fd2" providerId="AD" clId="Web-{FEEA8614-B3F5-6CEC-CE2A-0B09AA5B3443}" dt="2021-06-12T11:30:09.356" v="10"/>
        <pc:sldMkLst>
          <pc:docMk/>
          <pc:sldMk cId="4107080442" sldId="270"/>
        </pc:sldMkLst>
      </pc:sldChg>
    </pc:docChg>
  </pc:docChgLst>
  <pc:docChgLst>
    <pc:chgData name="Guest User" userId="S::urn:spo:anon#5edf7bc9ce84f375d63fd1c81b111921fa880b216f27be56cec50467e860c899::" providerId="AD" clId="Web-{BE57866B-4824-DEBB-01EA-9603F27E0E11}"/>
    <pc:docChg chg="modSld">
      <pc:chgData name="Guest User" userId="S::urn:spo:anon#5edf7bc9ce84f375d63fd1c81b111921fa880b216f27be56cec50467e860c899::" providerId="AD" clId="Web-{BE57866B-4824-DEBB-01EA-9603F27E0E11}" dt="2021-06-12T10:40:14.841" v="12"/>
      <pc:docMkLst>
        <pc:docMk/>
      </pc:docMkLst>
      <pc:sldChg chg="addSp delSp modSp">
        <pc:chgData name="Guest User" userId="S::urn:spo:anon#5edf7bc9ce84f375d63fd1c81b111921fa880b216f27be56cec50467e860c899::" providerId="AD" clId="Web-{BE57866B-4824-DEBB-01EA-9603F27E0E11}" dt="2021-06-12T10:38:26.073" v="9"/>
        <pc:sldMkLst>
          <pc:docMk/>
          <pc:sldMk cId="2421919932" sldId="257"/>
        </pc:sldMkLst>
        <pc:spChg chg="del">
          <ac:chgData name="Guest User" userId="S::urn:spo:anon#5edf7bc9ce84f375d63fd1c81b111921fa880b216f27be56cec50467e860c899::" providerId="AD" clId="Web-{BE57866B-4824-DEBB-01EA-9603F27E0E11}" dt="2021-06-12T10:38:25.088" v="8"/>
          <ac:spMkLst>
            <pc:docMk/>
            <pc:sldMk cId="2421919932" sldId="257"/>
            <ac:spMk id="3" creationId="{7DA4552B-8A5D-450A-8DC1-6BB2CDFFEABA}"/>
          </ac:spMkLst>
        </pc:spChg>
        <pc:spChg chg="add mod">
          <ac:chgData name="Guest User" userId="S::urn:spo:anon#5edf7bc9ce84f375d63fd1c81b111921fa880b216f27be56cec50467e860c899::" providerId="AD" clId="Web-{BE57866B-4824-DEBB-01EA-9603F27E0E11}" dt="2021-06-12T10:38:26.073" v="9"/>
          <ac:spMkLst>
            <pc:docMk/>
            <pc:sldMk cId="2421919932" sldId="257"/>
            <ac:spMk id="6" creationId="{8762469C-7DA0-41A6-9087-9AD9F54F881B}"/>
          </ac:spMkLst>
        </pc:spChg>
        <pc:picChg chg="add del mod ord">
          <ac:chgData name="Guest User" userId="S::urn:spo:anon#5edf7bc9ce84f375d63fd1c81b111921fa880b216f27be56cec50467e860c899::" providerId="AD" clId="Web-{BE57866B-4824-DEBB-01EA-9603F27E0E11}" dt="2021-06-12T10:38:26.073" v="9"/>
          <ac:picMkLst>
            <pc:docMk/>
            <pc:sldMk cId="2421919932" sldId="257"/>
            <ac:picMk id="4" creationId="{DD98D82D-1C78-45D6-B084-8B85ECE69053}"/>
          </ac:picMkLst>
        </pc:picChg>
      </pc:sldChg>
      <pc:sldChg chg="addSp delSp modSp">
        <pc:chgData name="Guest User" userId="S::urn:spo:anon#5edf7bc9ce84f375d63fd1c81b111921fa880b216f27be56cec50467e860c899::" providerId="AD" clId="Web-{BE57866B-4824-DEBB-01EA-9603F27E0E11}" dt="2021-06-12T10:40:14.841" v="12"/>
        <pc:sldMkLst>
          <pc:docMk/>
          <pc:sldMk cId="2795267284" sldId="258"/>
        </pc:sldMkLst>
        <pc:spChg chg="del">
          <ac:chgData name="Guest User" userId="S::urn:spo:anon#5edf7bc9ce84f375d63fd1c81b111921fa880b216f27be56cec50467e860c899::" providerId="AD" clId="Web-{BE57866B-4824-DEBB-01EA-9603F27E0E11}" dt="2021-06-12T10:37:00.352" v="0"/>
          <ac:spMkLst>
            <pc:docMk/>
            <pc:sldMk cId="2795267284" sldId="258"/>
            <ac:spMk id="3" creationId="{FFE9BA2B-AAE4-4C97-A875-46079D786A36}"/>
          </ac:spMkLst>
        </pc:spChg>
        <pc:spChg chg="add del mod">
          <ac:chgData name="Guest User" userId="S::urn:spo:anon#5edf7bc9ce84f375d63fd1c81b111921fa880b216f27be56cec50467e860c899::" providerId="AD" clId="Web-{BE57866B-4824-DEBB-01EA-9603F27E0E11}" dt="2021-06-12T10:37:12.243" v="2"/>
          <ac:spMkLst>
            <pc:docMk/>
            <pc:sldMk cId="2795267284" sldId="258"/>
            <ac:spMk id="6" creationId="{DB313BDD-1FC1-4614-8325-1762B06608AC}"/>
          </ac:spMkLst>
        </pc:spChg>
        <pc:spChg chg="add del mod">
          <ac:chgData name="Guest User" userId="S::urn:spo:anon#5edf7bc9ce84f375d63fd1c81b111921fa880b216f27be56cec50467e860c899::" providerId="AD" clId="Web-{BE57866B-4824-DEBB-01EA-9603F27E0E11}" dt="2021-06-12T10:37:19.071" v="4"/>
          <ac:spMkLst>
            <pc:docMk/>
            <pc:sldMk cId="2795267284" sldId="258"/>
            <ac:spMk id="9" creationId="{5731C946-9E18-42A6-98FA-B1225392E1DF}"/>
          </ac:spMkLst>
        </pc:spChg>
        <pc:spChg chg="add del mod">
          <ac:chgData name="Guest User" userId="S::urn:spo:anon#5edf7bc9ce84f375d63fd1c81b111921fa880b216f27be56cec50467e860c899::" providerId="AD" clId="Web-{BE57866B-4824-DEBB-01EA-9603F27E0E11}" dt="2021-06-12T10:37:40.072" v="6"/>
          <ac:spMkLst>
            <pc:docMk/>
            <pc:sldMk cId="2795267284" sldId="258"/>
            <ac:spMk id="12" creationId="{9DD602A0-2B6B-4D7E-BAC7-46D3EE4BA237}"/>
          </ac:spMkLst>
        </pc:spChg>
        <pc:spChg chg="add del mod">
          <ac:chgData name="Guest User" userId="S::urn:spo:anon#5edf7bc9ce84f375d63fd1c81b111921fa880b216f27be56cec50467e860c899::" providerId="AD" clId="Web-{BE57866B-4824-DEBB-01EA-9603F27E0E11}" dt="2021-06-12T10:40:09.903" v="10"/>
          <ac:spMkLst>
            <pc:docMk/>
            <pc:sldMk cId="2795267284" sldId="258"/>
            <ac:spMk id="15" creationId="{E0AA483A-44DD-46C3-9873-08B92009A33A}"/>
          </ac:spMkLst>
        </pc:spChg>
        <pc:spChg chg="add mod">
          <ac:chgData name="Guest User" userId="S::urn:spo:anon#5edf7bc9ce84f375d63fd1c81b111921fa880b216f27be56cec50467e860c899::" providerId="AD" clId="Web-{BE57866B-4824-DEBB-01EA-9603F27E0E11}" dt="2021-06-12T10:40:14.841" v="12"/>
          <ac:spMkLst>
            <pc:docMk/>
            <pc:sldMk cId="2795267284" sldId="258"/>
            <ac:spMk id="18" creationId="{F8D497CB-1E0A-4322-92ED-E25931B39861}"/>
          </ac:spMkLst>
        </pc:spChg>
        <pc:picChg chg="add del mod ord">
          <ac:chgData name="Guest User" userId="S::urn:spo:anon#5edf7bc9ce84f375d63fd1c81b111921fa880b216f27be56cec50467e860c899::" providerId="AD" clId="Web-{BE57866B-4824-DEBB-01EA-9603F27E0E11}" dt="2021-06-12T10:37:01.571" v="1"/>
          <ac:picMkLst>
            <pc:docMk/>
            <pc:sldMk cId="2795267284" sldId="258"/>
            <ac:picMk id="4" creationId="{97B3C2B6-9648-440B-8274-0C365174A032}"/>
          </ac:picMkLst>
        </pc:picChg>
        <pc:picChg chg="add del mod ord">
          <ac:chgData name="Guest User" userId="S::urn:spo:anon#5edf7bc9ce84f375d63fd1c81b111921fa880b216f27be56cec50467e860c899::" providerId="AD" clId="Web-{BE57866B-4824-DEBB-01EA-9603F27E0E11}" dt="2021-06-12T10:37:13.196" v="3"/>
          <ac:picMkLst>
            <pc:docMk/>
            <pc:sldMk cId="2795267284" sldId="258"/>
            <ac:picMk id="7" creationId="{DE4C67AF-5753-4611-BF71-A89A09B31DA1}"/>
          </ac:picMkLst>
        </pc:picChg>
        <pc:picChg chg="add del mod ord">
          <ac:chgData name="Guest User" userId="S::urn:spo:anon#5edf7bc9ce84f375d63fd1c81b111921fa880b216f27be56cec50467e860c899::" providerId="AD" clId="Web-{BE57866B-4824-DEBB-01EA-9603F27E0E11}" dt="2021-06-12T10:37:20.462" v="5"/>
          <ac:picMkLst>
            <pc:docMk/>
            <pc:sldMk cId="2795267284" sldId="258"/>
            <ac:picMk id="10" creationId="{A1C864D8-4E7A-4264-9348-2C1E078F95BD}"/>
          </ac:picMkLst>
        </pc:picChg>
        <pc:picChg chg="add del mod ord">
          <ac:chgData name="Guest User" userId="S::urn:spo:anon#5edf7bc9ce84f375d63fd1c81b111921fa880b216f27be56cec50467e860c899::" providerId="AD" clId="Web-{BE57866B-4824-DEBB-01EA-9603F27E0E11}" dt="2021-06-12T10:37:40.962" v="7"/>
          <ac:picMkLst>
            <pc:docMk/>
            <pc:sldMk cId="2795267284" sldId="258"/>
            <ac:picMk id="13" creationId="{D2974E5F-BF77-4059-AA19-5F9C862BCF4D}"/>
          </ac:picMkLst>
        </pc:picChg>
        <pc:picChg chg="add del mod ord">
          <ac:chgData name="Guest User" userId="S::urn:spo:anon#5edf7bc9ce84f375d63fd1c81b111921fa880b216f27be56cec50467e860c899::" providerId="AD" clId="Web-{BE57866B-4824-DEBB-01EA-9603F27E0E11}" dt="2021-06-12T10:40:14.841" v="12"/>
          <ac:picMkLst>
            <pc:docMk/>
            <pc:sldMk cId="2795267284" sldId="258"/>
            <ac:picMk id="16" creationId="{C1947A4F-2FFF-4D3B-A91D-E14BD11B7F79}"/>
          </ac:picMkLst>
        </pc:picChg>
      </pc:sldChg>
    </pc:docChg>
  </pc:docChgLst>
  <pc:docChgLst>
    <pc:chgData name="Guest User" userId="S::urn:spo:anon#5edf7bc9ce84f375d63fd1c81b111921fa880b216f27be56cec50467e860c899::" providerId="AD" clId="Web-{AA4D7658-C9D5-071B-2638-C417FC6DEBC9}"/>
    <pc:docChg chg="addSld delSld modSld">
      <pc:chgData name="Guest User" userId="S::urn:spo:anon#5edf7bc9ce84f375d63fd1c81b111921fa880b216f27be56cec50467e860c899::" providerId="AD" clId="Web-{AA4D7658-C9D5-071B-2638-C417FC6DEBC9}" dt="2021-06-12T09:23:09.437" v="12"/>
      <pc:docMkLst>
        <pc:docMk/>
      </pc:docMkLst>
      <pc:sldChg chg="modSp add del replId">
        <pc:chgData name="Guest User" userId="S::urn:spo:anon#5edf7bc9ce84f375d63fd1c81b111921fa880b216f27be56cec50467e860c899::" providerId="AD" clId="Web-{AA4D7658-C9D5-071B-2638-C417FC6DEBC9}" dt="2021-06-12T09:23:09.437" v="12"/>
        <pc:sldMkLst>
          <pc:docMk/>
          <pc:sldMk cId="1505232155" sldId="262"/>
        </pc:sldMkLst>
        <pc:spChg chg="mod">
          <ac:chgData name="Guest User" userId="S::urn:spo:anon#5edf7bc9ce84f375d63fd1c81b111921fa880b216f27be56cec50467e860c899::" providerId="AD" clId="Web-{AA4D7658-C9D5-071B-2638-C417FC6DEBC9}" dt="2021-06-12T09:22:59.265" v="11" actId="20577"/>
          <ac:spMkLst>
            <pc:docMk/>
            <pc:sldMk cId="1505232155" sldId="262"/>
            <ac:spMk id="2" creationId="{2123FD65-8EA5-47AB-86FB-30DD12579650}"/>
          </ac:spMkLst>
        </pc:spChg>
      </pc:sldChg>
    </pc:docChg>
  </pc:docChgLst>
  <pc:docChgLst>
    <pc:chgData name="Ansh Puvvada" userId="S::ansh.puvvada@students.iiit.ac.in::3e2b8103-58e2-4493-a142-f754ebe16fd2" providerId="AD" clId="Web-{F8540348-6E59-2C7C-7484-82ADEA89ED40}"/>
    <pc:docChg chg="sldOrd">
      <pc:chgData name="Ansh Puvvada" userId="S::ansh.puvvada@students.iiit.ac.in::3e2b8103-58e2-4493-a142-f754ebe16fd2" providerId="AD" clId="Web-{F8540348-6E59-2C7C-7484-82ADEA89ED40}" dt="2021-06-10T17:07:58.041" v="1"/>
      <pc:docMkLst>
        <pc:docMk/>
      </pc:docMkLst>
      <pc:sldChg chg="ord">
        <pc:chgData name="Ansh Puvvada" userId="S::ansh.puvvada@students.iiit.ac.in::3e2b8103-58e2-4493-a142-f754ebe16fd2" providerId="AD" clId="Web-{F8540348-6E59-2C7C-7484-82ADEA89ED40}" dt="2021-06-10T17:07:58.025" v="0"/>
        <pc:sldMkLst>
          <pc:docMk/>
          <pc:sldMk cId="2795267284" sldId="258"/>
        </pc:sldMkLst>
      </pc:sldChg>
      <pc:sldChg chg="ord">
        <pc:chgData name="Ansh Puvvada" userId="S::ansh.puvvada@students.iiit.ac.in::3e2b8103-58e2-4493-a142-f754ebe16fd2" providerId="AD" clId="Web-{F8540348-6E59-2C7C-7484-82ADEA89ED40}" dt="2021-06-10T17:07:58.041" v="1"/>
        <pc:sldMkLst>
          <pc:docMk/>
          <pc:sldMk cId="44473401" sldId="259"/>
        </pc:sldMkLst>
      </pc:sldChg>
    </pc:docChg>
  </pc:docChgLst>
  <pc:docChgLst>
    <pc:chgData name="ANOUSHKA VYAS" userId="S::anoushka.vyas@students.iiit.ac.in::a142834a-60e8-49a9-8a44-62ca453d8bd0" providerId="AD" clId="Web-{48E3FA82-5A19-39B8-50AE-2B49E9C2FE9A}"/>
    <pc:docChg chg="addSld delSld modSld sldOrd">
      <pc:chgData name="ANOUSHKA VYAS" userId="S::anoushka.vyas@students.iiit.ac.in::a142834a-60e8-49a9-8a44-62ca453d8bd0" providerId="AD" clId="Web-{48E3FA82-5A19-39B8-50AE-2B49E9C2FE9A}" dt="2021-06-12T22:29:22.001" v="2226" actId="14100"/>
      <pc:docMkLst>
        <pc:docMk/>
      </pc:docMkLst>
      <pc:sldChg chg="delSp">
        <pc:chgData name="ANOUSHKA VYAS" userId="S::anoushka.vyas@students.iiit.ac.in::a142834a-60e8-49a9-8a44-62ca453d8bd0" providerId="AD" clId="Web-{48E3FA82-5A19-39B8-50AE-2B49E9C2FE9A}" dt="2021-06-12T21:31:07.348" v="55"/>
        <pc:sldMkLst>
          <pc:docMk/>
          <pc:sldMk cId="44473401" sldId="259"/>
        </pc:sldMkLst>
        <pc:spChg chg="del">
          <ac:chgData name="ANOUSHKA VYAS" userId="S::anoushka.vyas@students.iiit.ac.in::a142834a-60e8-49a9-8a44-62ca453d8bd0" providerId="AD" clId="Web-{48E3FA82-5A19-39B8-50AE-2B49E9C2FE9A}" dt="2021-06-12T21:31:07.348" v="55"/>
          <ac:spMkLst>
            <pc:docMk/>
            <pc:sldMk cId="44473401" sldId="259"/>
            <ac:spMk id="3" creationId="{ED9712ED-6008-456B-84CB-79495F080D8E}"/>
          </ac:spMkLst>
        </pc:spChg>
      </pc:sldChg>
      <pc:sldChg chg="delSp">
        <pc:chgData name="ANOUSHKA VYAS" userId="S::anoushka.vyas@students.iiit.ac.in::a142834a-60e8-49a9-8a44-62ca453d8bd0" providerId="AD" clId="Web-{48E3FA82-5A19-39B8-50AE-2B49E9C2FE9A}" dt="2021-06-12T22:26:29.279" v="2216"/>
        <pc:sldMkLst>
          <pc:docMk/>
          <pc:sldMk cId="882154784" sldId="261"/>
        </pc:sldMkLst>
        <pc:spChg chg="del">
          <ac:chgData name="ANOUSHKA VYAS" userId="S::anoushka.vyas@students.iiit.ac.in::a142834a-60e8-49a9-8a44-62ca453d8bd0" providerId="AD" clId="Web-{48E3FA82-5A19-39B8-50AE-2B49E9C2FE9A}" dt="2021-06-12T22:26:29.279" v="2216"/>
          <ac:spMkLst>
            <pc:docMk/>
            <pc:sldMk cId="882154784" sldId="261"/>
            <ac:spMk id="3" creationId="{9189D2FE-491A-4716-93D0-DA4DB24361ED}"/>
          </ac:spMkLst>
        </pc:spChg>
      </pc:sldChg>
      <pc:sldChg chg="modSp new mod modClrScheme chgLayout">
        <pc:chgData name="ANOUSHKA VYAS" userId="S::anoushka.vyas@students.iiit.ac.in::a142834a-60e8-49a9-8a44-62ca453d8bd0" providerId="AD" clId="Web-{48E3FA82-5A19-39B8-50AE-2B49E9C2FE9A}" dt="2021-06-12T22:27:11.842" v="2220" actId="20577"/>
        <pc:sldMkLst>
          <pc:docMk/>
          <pc:sldMk cId="611205918" sldId="271"/>
        </pc:sldMkLst>
        <pc:spChg chg="mod ord">
          <ac:chgData name="ANOUSHKA VYAS" userId="S::anoushka.vyas@students.iiit.ac.in::a142834a-60e8-49a9-8a44-62ca453d8bd0" providerId="AD" clId="Web-{48E3FA82-5A19-39B8-50AE-2B49E9C2FE9A}" dt="2021-06-12T21:36:33.344" v="221" actId="20577"/>
          <ac:spMkLst>
            <pc:docMk/>
            <pc:sldMk cId="611205918" sldId="271"/>
            <ac:spMk id="2" creationId="{B476D5D2-5CED-4934-B747-8314C9FB8374}"/>
          </ac:spMkLst>
        </pc:spChg>
        <pc:spChg chg="mod ord">
          <ac:chgData name="ANOUSHKA VYAS" userId="S::anoushka.vyas@students.iiit.ac.in::a142834a-60e8-49a9-8a44-62ca453d8bd0" providerId="AD" clId="Web-{48E3FA82-5A19-39B8-50AE-2B49E9C2FE9A}" dt="2021-06-12T22:27:11.842" v="2220" actId="20577"/>
          <ac:spMkLst>
            <pc:docMk/>
            <pc:sldMk cId="611205918" sldId="271"/>
            <ac:spMk id="3" creationId="{5DC4C072-D48B-476F-AB9B-A48B42B54AD1}"/>
          </ac:spMkLst>
        </pc:spChg>
      </pc:sldChg>
      <pc:sldChg chg="addSp delSp modSp new">
        <pc:chgData name="ANOUSHKA VYAS" userId="S::anoushka.vyas@students.iiit.ac.in::a142834a-60e8-49a9-8a44-62ca453d8bd0" providerId="AD" clId="Web-{48E3FA82-5A19-39B8-50AE-2B49E9C2FE9A}" dt="2021-06-12T22:29:00.906" v="2225" actId="20577"/>
        <pc:sldMkLst>
          <pc:docMk/>
          <pc:sldMk cId="1628629294" sldId="272"/>
        </pc:sldMkLst>
        <pc:spChg chg="mod">
          <ac:chgData name="ANOUSHKA VYAS" userId="S::anoushka.vyas@students.iiit.ac.in::a142834a-60e8-49a9-8a44-62ca453d8bd0" providerId="AD" clId="Web-{48E3FA82-5A19-39B8-50AE-2B49E9C2FE9A}" dt="2021-06-12T21:30:29.988" v="49" actId="20577"/>
          <ac:spMkLst>
            <pc:docMk/>
            <pc:sldMk cId="1628629294" sldId="272"/>
            <ac:spMk id="2" creationId="{548269C7-1637-4C16-92AC-D70162743459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29:00.906" v="2225" actId="20577"/>
          <ac:spMkLst>
            <pc:docMk/>
            <pc:sldMk cId="1628629294" sldId="272"/>
            <ac:spMk id="3" creationId="{D9959F95-546B-4CD9-8343-7B5EBCC94A3E}"/>
          </ac:spMkLst>
        </pc:spChg>
        <pc:spChg chg="add del">
          <ac:chgData name="ANOUSHKA VYAS" userId="S::anoushka.vyas@students.iiit.ac.in::a142834a-60e8-49a9-8a44-62ca453d8bd0" providerId="AD" clId="Web-{48E3FA82-5A19-39B8-50AE-2B49E9C2FE9A}" dt="2021-06-12T21:42:41.293" v="485"/>
          <ac:spMkLst>
            <pc:docMk/>
            <pc:sldMk cId="1628629294" sldId="272"/>
            <ac:spMk id="4" creationId="{8C78DAF2-0262-4482-85FE-DD72257880E7}"/>
          </ac:spMkLst>
        </pc:spChg>
      </pc:sldChg>
      <pc:sldChg chg="modSp new">
        <pc:chgData name="ANOUSHKA VYAS" userId="S::anoushka.vyas@students.iiit.ac.in::a142834a-60e8-49a9-8a44-62ca453d8bd0" providerId="AD" clId="Web-{48E3FA82-5A19-39B8-50AE-2B49E9C2FE9A}" dt="2021-06-12T22:29:22.001" v="2226" actId="14100"/>
        <pc:sldMkLst>
          <pc:docMk/>
          <pc:sldMk cId="2162512171" sldId="273"/>
        </pc:sldMkLst>
        <pc:spChg chg="mod">
          <ac:chgData name="ANOUSHKA VYAS" userId="S::anoushka.vyas@students.iiit.ac.in::a142834a-60e8-49a9-8a44-62ca453d8bd0" providerId="AD" clId="Web-{48E3FA82-5A19-39B8-50AE-2B49E9C2FE9A}" dt="2021-06-12T21:32:09.537" v="80" actId="20577"/>
          <ac:spMkLst>
            <pc:docMk/>
            <pc:sldMk cId="2162512171" sldId="273"/>
            <ac:spMk id="2" creationId="{694EAE6E-8764-49BB-909F-335937A7B063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29:22.001" v="2226" actId="14100"/>
          <ac:spMkLst>
            <pc:docMk/>
            <pc:sldMk cId="2162512171" sldId="273"/>
            <ac:spMk id="3" creationId="{AF0741AE-C37D-4986-9D42-41E186E9BBE3}"/>
          </ac:spMkLst>
        </pc:spChg>
      </pc:sldChg>
      <pc:sldChg chg="modSp new">
        <pc:chgData name="ANOUSHKA VYAS" userId="S::anoushka.vyas@students.iiit.ac.in::a142834a-60e8-49a9-8a44-62ca453d8bd0" providerId="AD" clId="Web-{48E3FA82-5A19-39B8-50AE-2B49E9C2FE9A}" dt="2021-06-12T22:27:52.343" v="2221" actId="20577"/>
        <pc:sldMkLst>
          <pc:docMk/>
          <pc:sldMk cId="101162626" sldId="274"/>
        </pc:sldMkLst>
        <pc:spChg chg="mod">
          <ac:chgData name="ANOUSHKA VYAS" userId="S::anoushka.vyas@students.iiit.ac.in::a142834a-60e8-49a9-8a44-62ca453d8bd0" providerId="AD" clId="Web-{48E3FA82-5A19-39B8-50AE-2B49E9C2FE9A}" dt="2021-06-12T21:34:10.794" v="167" actId="20577"/>
          <ac:spMkLst>
            <pc:docMk/>
            <pc:sldMk cId="101162626" sldId="274"/>
            <ac:spMk id="2" creationId="{7002859C-21A5-459F-BC90-1ACA4C0BC4F0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27:52.343" v="2221" actId="20577"/>
          <ac:spMkLst>
            <pc:docMk/>
            <pc:sldMk cId="101162626" sldId="274"/>
            <ac:spMk id="3" creationId="{A17FA424-0619-4576-A3E1-8C26186D7AC1}"/>
          </ac:spMkLst>
        </pc:spChg>
      </pc:sldChg>
      <pc:sldChg chg="modSp new ord">
        <pc:chgData name="ANOUSHKA VYAS" userId="S::anoushka.vyas@students.iiit.ac.in::a142834a-60e8-49a9-8a44-62ca453d8bd0" providerId="AD" clId="Web-{48E3FA82-5A19-39B8-50AE-2B49E9C2FE9A}" dt="2021-06-12T22:24:29.042" v="2146" actId="20577"/>
        <pc:sldMkLst>
          <pc:docMk/>
          <pc:sldMk cId="4231178512" sldId="275"/>
        </pc:sldMkLst>
        <pc:spChg chg="mod">
          <ac:chgData name="ANOUSHKA VYAS" userId="S::anoushka.vyas@students.iiit.ac.in::a142834a-60e8-49a9-8a44-62ca453d8bd0" providerId="AD" clId="Web-{48E3FA82-5A19-39B8-50AE-2B49E9C2FE9A}" dt="2021-06-12T21:34:06.826" v="166" actId="20577"/>
          <ac:spMkLst>
            <pc:docMk/>
            <pc:sldMk cId="4231178512" sldId="275"/>
            <ac:spMk id="2" creationId="{460B558B-D06D-4659-9EE4-456663E06EEF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24:29.042" v="2146" actId="20577"/>
          <ac:spMkLst>
            <pc:docMk/>
            <pc:sldMk cId="4231178512" sldId="275"/>
            <ac:spMk id="3" creationId="{326300A1-390A-42F1-A419-6B0819B6AEB8}"/>
          </ac:spMkLst>
        </pc:spChg>
      </pc:sldChg>
      <pc:sldChg chg="modSp new">
        <pc:chgData name="ANOUSHKA VYAS" userId="S::anoushka.vyas@students.iiit.ac.in::a142834a-60e8-49a9-8a44-62ca453d8bd0" providerId="AD" clId="Web-{48E3FA82-5A19-39B8-50AE-2B49E9C2FE9A}" dt="2021-06-12T22:13:24.018" v="1428" actId="20577"/>
        <pc:sldMkLst>
          <pc:docMk/>
          <pc:sldMk cId="858925868" sldId="276"/>
        </pc:sldMkLst>
        <pc:spChg chg="mod">
          <ac:chgData name="ANOUSHKA VYAS" userId="S::anoushka.vyas@students.iiit.ac.in::a142834a-60e8-49a9-8a44-62ca453d8bd0" providerId="AD" clId="Web-{48E3FA82-5A19-39B8-50AE-2B49E9C2FE9A}" dt="2021-06-12T21:34:18.982" v="178" actId="20577"/>
          <ac:spMkLst>
            <pc:docMk/>
            <pc:sldMk cId="858925868" sldId="276"/>
            <ac:spMk id="2" creationId="{70E33987-D268-4EB7-A656-2DD8B9F02202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13:24.018" v="1428" actId="20577"/>
          <ac:spMkLst>
            <pc:docMk/>
            <pc:sldMk cId="858925868" sldId="276"/>
            <ac:spMk id="3" creationId="{1948AC0E-6BB4-4153-ACAC-05F894DC1328}"/>
          </ac:spMkLst>
        </pc:spChg>
      </pc:sldChg>
      <pc:sldChg chg="modSp new">
        <pc:chgData name="ANOUSHKA VYAS" userId="S::anoushka.vyas@students.iiit.ac.in::a142834a-60e8-49a9-8a44-62ca453d8bd0" providerId="AD" clId="Web-{48E3FA82-5A19-39B8-50AE-2B49E9C2FE9A}" dt="2021-06-12T22:23:56.775" v="2124" actId="20577"/>
        <pc:sldMkLst>
          <pc:docMk/>
          <pc:sldMk cId="1148349836" sldId="277"/>
        </pc:sldMkLst>
        <pc:spChg chg="mod">
          <ac:chgData name="ANOUSHKA VYAS" userId="S::anoushka.vyas@students.iiit.ac.in::a142834a-60e8-49a9-8a44-62ca453d8bd0" providerId="AD" clId="Web-{48E3FA82-5A19-39B8-50AE-2B49E9C2FE9A}" dt="2021-06-12T21:35:17.405" v="202" actId="20577"/>
          <ac:spMkLst>
            <pc:docMk/>
            <pc:sldMk cId="1148349836" sldId="277"/>
            <ac:spMk id="2" creationId="{A36358E6-9289-4592-9A17-CF06E158C485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23:56.775" v="2124" actId="20577"/>
          <ac:spMkLst>
            <pc:docMk/>
            <pc:sldMk cId="1148349836" sldId="277"/>
            <ac:spMk id="3" creationId="{16B476B3-9786-469C-B8BE-D89F2944EF62}"/>
          </ac:spMkLst>
        </pc:spChg>
      </pc:sldChg>
      <pc:sldChg chg="modSp new del">
        <pc:chgData name="ANOUSHKA VYAS" userId="S::anoushka.vyas@students.iiit.ac.in::a142834a-60e8-49a9-8a44-62ca453d8bd0" providerId="AD" clId="Web-{48E3FA82-5A19-39B8-50AE-2B49E9C2FE9A}" dt="2021-06-12T22:25:36.871" v="2193"/>
        <pc:sldMkLst>
          <pc:docMk/>
          <pc:sldMk cId="1284274942" sldId="278"/>
        </pc:sldMkLst>
        <pc:spChg chg="mod">
          <ac:chgData name="ANOUSHKA VYAS" userId="S::anoushka.vyas@students.iiit.ac.in::a142834a-60e8-49a9-8a44-62ca453d8bd0" providerId="AD" clId="Web-{48E3FA82-5A19-39B8-50AE-2B49E9C2FE9A}" dt="2021-06-12T21:35:26.311" v="212" actId="20577"/>
          <ac:spMkLst>
            <pc:docMk/>
            <pc:sldMk cId="1284274942" sldId="278"/>
            <ac:spMk id="2" creationId="{2514A13B-A887-4786-9A60-982FCE9A8744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25:34.715" v="2192" actId="20577"/>
          <ac:spMkLst>
            <pc:docMk/>
            <pc:sldMk cId="1284274942" sldId="278"/>
            <ac:spMk id="3" creationId="{4C29F7CF-D231-4B85-9A3E-E3EA567BFD8E}"/>
          </ac:spMkLst>
        </pc:spChg>
      </pc:sldChg>
      <pc:sldChg chg="modSp new del">
        <pc:chgData name="ANOUSHKA VYAS" userId="S::anoushka.vyas@students.iiit.ac.in::a142834a-60e8-49a9-8a44-62ca453d8bd0" providerId="AD" clId="Web-{48E3FA82-5A19-39B8-50AE-2B49E9C2FE9A}" dt="2021-06-12T22:26:21.919" v="2215"/>
        <pc:sldMkLst>
          <pc:docMk/>
          <pc:sldMk cId="2134721110" sldId="279"/>
        </pc:sldMkLst>
        <pc:spChg chg="mod">
          <ac:chgData name="ANOUSHKA VYAS" userId="S::anoushka.vyas@students.iiit.ac.in::a142834a-60e8-49a9-8a44-62ca453d8bd0" providerId="AD" clId="Web-{48E3FA82-5A19-39B8-50AE-2B49E9C2FE9A}" dt="2021-06-12T21:35:58.734" v="217" actId="20577"/>
          <ac:spMkLst>
            <pc:docMk/>
            <pc:sldMk cId="2134721110" sldId="279"/>
            <ac:spMk id="2" creationId="{6596514F-228A-41FC-8BEC-D8A9597B4128}"/>
          </ac:spMkLst>
        </pc:spChg>
        <pc:spChg chg="mod">
          <ac:chgData name="ANOUSHKA VYAS" userId="S::anoushka.vyas@students.iiit.ac.in::a142834a-60e8-49a9-8a44-62ca453d8bd0" providerId="AD" clId="Web-{48E3FA82-5A19-39B8-50AE-2B49E9C2FE9A}" dt="2021-06-12T22:25:56.137" v="2214" actId="20577"/>
          <ac:spMkLst>
            <pc:docMk/>
            <pc:sldMk cId="2134721110" sldId="279"/>
            <ac:spMk id="3" creationId="{5695F09A-FF79-49BC-BF4A-5962B76779AF}"/>
          </ac:spMkLst>
        </pc:spChg>
      </pc:sldChg>
    </pc:docChg>
  </pc:docChgLst>
  <pc:docChgLst>
    <pc:chgData name="Guest User" userId="S::urn:spo:anon#5edf7bc9ce84f375d63fd1c81b111921fa880b216f27be56cec50467e860c899::" providerId="AD" clId="Web-{23D61E9C-8814-0212-8351-3024A39A93AB}"/>
    <pc:docChg chg="modSld">
      <pc:chgData name="Guest User" userId="S::urn:spo:anon#5edf7bc9ce84f375d63fd1c81b111921fa880b216f27be56cec50467e860c899::" providerId="AD" clId="Web-{23D61E9C-8814-0212-8351-3024A39A93AB}" dt="2021-06-13T03:48:03.582" v="1" actId="20577"/>
      <pc:docMkLst>
        <pc:docMk/>
      </pc:docMkLst>
      <pc:sldChg chg="modSp">
        <pc:chgData name="Guest User" userId="S::urn:spo:anon#5edf7bc9ce84f375d63fd1c81b111921fa880b216f27be56cec50467e860c899::" providerId="AD" clId="Web-{23D61E9C-8814-0212-8351-3024A39A93AB}" dt="2021-06-13T03:48:03.582" v="1" actId="20577"/>
        <pc:sldMkLst>
          <pc:docMk/>
          <pc:sldMk cId="1523865733" sldId="260"/>
        </pc:sldMkLst>
        <pc:spChg chg="mod">
          <ac:chgData name="Guest User" userId="S::urn:spo:anon#5edf7bc9ce84f375d63fd1c81b111921fa880b216f27be56cec50467e860c899::" providerId="AD" clId="Web-{23D61E9C-8814-0212-8351-3024A39A93AB}" dt="2021-06-13T03:48:03.582" v="1" actId="20577"/>
          <ac:spMkLst>
            <pc:docMk/>
            <pc:sldMk cId="1523865733" sldId="260"/>
            <ac:spMk id="2" creationId="{1ECD3497-D266-4402-A532-64D3E5D3DEBA}"/>
          </ac:spMkLst>
        </pc:spChg>
      </pc:sldChg>
    </pc:docChg>
  </pc:docChgLst>
  <pc:docChgLst>
    <pc:chgData name="Ansh Puvvada" userId="S::ansh.puvvada@students.iiit.ac.in::3e2b8103-58e2-4493-a142-f754ebe16fd2" providerId="AD" clId="Web-{D76DD6FA-B00F-4897-9DBD-8AB279814CD5}"/>
    <pc:docChg chg="addSld modSld">
      <pc:chgData name="Ansh Puvvada" userId="S::ansh.puvvada@students.iiit.ac.in::3e2b8103-58e2-4493-a142-f754ebe16fd2" providerId="AD" clId="Web-{D76DD6FA-B00F-4897-9DBD-8AB279814CD5}" dt="2021-06-10T17:00:36.217" v="41" actId="20577"/>
      <pc:docMkLst>
        <pc:docMk/>
      </pc:docMkLst>
      <pc:sldChg chg="modSp">
        <pc:chgData name="Ansh Puvvada" userId="S::ansh.puvvada@students.iiit.ac.in::3e2b8103-58e2-4493-a142-f754ebe16fd2" providerId="AD" clId="Web-{D76DD6FA-B00F-4897-9DBD-8AB279814CD5}" dt="2021-06-10T16:55:42.117" v="10" actId="20577"/>
        <pc:sldMkLst>
          <pc:docMk/>
          <pc:sldMk cId="3856144342" sldId="256"/>
        </pc:sldMkLst>
        <pc:spChg chg="mod">
          <ac:chgData name="Ansh Puvvada" userId="S::ansh.puvvada@students.iiit.ac.in::3e2b8103-58e2-4493-a142-f754ebe16fd2" providerId="AD" clId="Web-{D76DD6FA-B00F-4897-9DBD-8AB279814CD5}" dt="2021-06-10T16:55:42.117" v="10" actId="20577"/>
          <ac:spMkLst>
            <pc:docMk/>
            <pc:sldMk cId="3856144342" sldId="256"/>
            <ac:spMk id="2" creationId="{00000000-0000-0000-0000-000000000000}"/>
          </ac:spMkLst>
        </pc:spChg>
      </pc:sldChg>
      <pc:sldChg chg="modSp new">
        <pc:chgData name="Ansh Puvvada" userId="S::ansh.puvvada@students.iiit.ac.in::3e2b8103-58e2-4493-a142-f754ebe16fd2" providerId="AD" clId="Web-{D76DD6FA-B00F-4897-9DBD-8AB279814CD5}" dt="2021-06-10T16:55:54.008" v="15" actId="20577"/>
        <pc:sldMkLst>
          <pc:docMk/>
          <pc:sldMk cId="2421919932" sldId="257"/>
        </pc:sldMkLst>
        <pc:spChg chg="mod">
          <ac:chgData name="Ansh Puvvada" userId="S::ansh.puvvada@students.iiit.ac.in::3e2b8103-58e2-4493-a142-f754ebe16fd2" providerId="AD" clId="Web-{D76DD6FA-B00F-4897-9DBD-8AB279814CD5}" dt="2021-06-10T16:55:54.008" v="15" actId="20577"/>
          <ac:spMkLst>
            <pc:docMk/>
            <pc:sldMk cId="2421919932" sldId="257"/>
            <ac:spMk id="2" creationId="{832175D7-16FA-4720-AB74-56B6B0D77EDD}"/>
          </ac:spMkLst>
        </pc:spChg>
      </pc:sldChg>
      <pc:sldChg chg="modSp new">
        <pc:chgData name="Ansh Puvvada" userId="S::ansh.puvvada@students.iiit.ac.in::3e2b8103-58e2-4493-a142-f754ebe16fd2" providerId="AD" clId="Web-{D76DD6FA-B00F-4897-9DBD-8AB279814CD5}" dt="2021-06-10T16:55:57.539" v="20" actId="20577"/>
        <pc:sldMkLst>
          <pc:docMk/>
          <pc:sldMk cId="2795267284" sldId="258"/>
        </pc:sldMkLst>
        <pc:spChg chg="mod">
          <ac:chgData name="Ansh Puvvada" userId="S::ansh.puvvada@students.iiit.ac.in::3e2b8103-58e2-4493-a142-f754ebe16fd2" providerId="AD" clId="Web-{D76DD6FA-B00F-4897-9DBD-8AB279814CD5}" dt="2021-06-10T16:55:57.539" v="20" actId="20577"/>
          <ac:spMkLst>
            <pc:docMk/>
            <pc:sldMk cId="2795267284" sldId="258"/>
            <ac:spMk id="2" creationId="{2123FD65-8EA5-47AB-86FB-30DD12579650}"/>
          </ac:spMkLst>
        </pc:spChg>
      </pc:sldChg>
      <pc:sldChg chg="modSp new">
        <pc:chgData name="Ansh Puvvada" userId="S::ansh.puvvada@students.iiit.ac.in::3e2b8103-58e2-4493-a142-f754ebe16fd2" providerId="AD" clId="Web-{D76DD6FA-B00F-4897-9DBD-8AB279814CD5}" dt="2021-06-10T16:56:04.477" v="25" actId="20577"/>
        <pc:sldMkLst>
          <pc:docMk/>
          <pc:sldMk cId="44473401" sldId="259"/>
        </pc:sldMkLst>
        <pc:spChg chg="mod">
          <ac:chgData name="Ansh Puvvada" userId="S::ansh.puvvada@students.iiit.ac.in::3e2b8103-58e2-4493-a142-f754ebe16fd2" providerId="AD" clId="Web-{D76DD6FA-B00F-4897-9DBD-8AB279814CD5}" dt="2021-06-10T16:56:04.477" v="25" actId="20577"/>
          <ac:spMkLst>
            <pc:docMk/>
            <pc:sldMk cId="44473401" sldId="259"/>
            <ac:spMk id="2" creationId="{D72DF923-EAF2-488E-B7C0-5F85B74A2EFB}"/>
          </ac:spMkLst>
        </pc:spChg>
      </pc:sldChg>
      <pc:sldChg chg="modSp new">
        <pc:chgData name="Ansh Puvvada" userId="S::ansh.puvvada@students.iiit.ac.in::3e2b8103-58e2-4493-a142-f754ebe16fd2" providerId="AD" clId="Web-{D76DD6FA-B00F-4897-9DBD-8AB279814CD5}" dt="2021-06-10T16:56:10.305" v="36" actId="20577"/>
        <pc:sldMkLst>
          <pc:docMk/>
          <pc:sldMk cId="1523865733" sldId="260"/>
        </pc:sldMkLst>
        <pc:spChg chg="mod">
          <ac:chgData name="Ansh Puvvada" userId="S::ansh.puvvada@students.iiit.ac.in::3e2b8103-58e2-4493-a142-f754ebe16fd2" providerId="AD" clId="Web-{D76DD6FA-B00F-4897-9DBD-8AB279814CD5}" dt="2021-06-10T16:56:10.305" v="36" actId="20577"/>
          <ac:spMkLst>
            <pc:docMk/>
            <pc:sldMk cId="1523865733" sldId="260"/>
            <ac:spMk id="2" creationId="{1ECD3497-D266-4402-A532-64D3E5D3DEBA}"/>
          </ac:spMkLst>
        </pc:spChg>
      </pc:sldChg>
      <pc:sldChg chg="modSp new mod modClrScheme chgLayout">
        <pc:chgData name="Ansh Puvvada" userId="S::ansh.puvvada@students.iiit.ac.in::3e2b8103-58e2-4493-a142-f754ebe16fd2" providerId="AD" clId="Web-{D76DD6FA-B00F-4897-9DBD-8AB279814CD5}" dt="2021-06-10T17:00:36.217" v="41" actId="20577"/>
        <pc:sldMkLst>
          <pc:docMk/>
          <pc:sldMk cId="882154784" sldId="261"/>
        </pc:sldMkLst>
        <pc:spChg chg="mod ord">
          <ac:chgData name="Ansh Puvvada" userId="S::ansh.puvvada@students.iiit.ac.in::3e2b8103-58e2-4493-a142-f754ebe16fd2" providerId="AD" clId="Web-{D76DD6FA-B00F-4897-9DBD-8AB279814CD5}" dt="2021-06-10T17:00:36.217" v="41" actId="20577"/>
          <ac:spMkLst>
            <pc:docMk/>
            <pc:sldMk cId="882154784" sldId="261"/>
            <ac:spMk id="2" creationId="{4303DBD9-DBC4-4098-9759-15B385E97337}"/>
          </ac:spMkLst>
        </pc:spChg>
        <pc:spChg chg="mod ord">
          <ac:chgData name="Ansh Puvvada" userId="S::ansh.puvvada@students.iiit.ac.in::3e2b8103-58e2-4493-a142-f754ebe16fd2" providerId="AD" clId="Web-{D76DD6FA-B00F-4897-9DBD-8AB279814CD5}" dt="2021-06-10T16:56:48.931" v="39"/>
          <ac:spMkLst>
            <pc:docMk/>
            <pc:sldMk cId="882154784" sldId="261"/>
            <ac:spMk id="3" creationId="{9189D2FE-491A-4716-93D0-DA4DB24361ED}"/>
          </ac:spMkLst>
        </pc:spChg>
      </pc:sldChg>
    </pc:docChg>
  </pc:docChgLst>
  <pc:docChgLst>
    <pc:chgData name="Guest User" userId="S::urn:spo:anon#5edf7bc9ce84f375d63fd1c81b111921fa880b216f27be56cec50467e860c899::" providerId="AD" clId="Web-{61C9DC23-7FC6-998F-3D75-9D893D172906}"/>
    <pc:docChg chg="modSld">
      <pc:chgData name="Guest User" userId="S::urn:spo:anon#5edf7bc9ce84f375d63fd1c81b111921fa880b216f27be56cec50467e860c899::" providerId="AD" clId="Web-{61C9DC23-7FC6-998F-3D75-9D893D172906}" dt="2021-06-13T09:22:41.443" v="55" actId="20577"/>
      <pc:docMkLst>
        <pc:docMk/>
      </pc:docMkLst>
      <pc:sldChg chg="modSp">
        <pc:chgData name="Guest User" userId="S::urn:spo:anon#5edf7bc9ce84f375d63fd1c81b111921fa880b216f27be56cec50467e860c899::" providerId="AD" clId="Web-{61C9DC23-7FC6-998F-3D75-9D893D172906}" dt="2021-06-13T09:08:56.716" v="39" actId="20577"/>
        <pc:sldMkLst>
          <pc:docMk/>
          <pc:sldMk cId="3337193894" sldId="267"/>
        </pc:sldMkLst>
        <pc:spChg chg="mod">
          <ac:chgData name="Guest User" userId="S::urn:spo:anon#5edf7bc9ce84f375d63fd1c81b111921fa880b216f27be56cec50467e860c899::" providerId="AD" clId="Web-{61C9DC23-7FC6-998F-3D75-9D893D172906}" dt="2021-06-13T09:08:56.716" v="39" actId="20577"/>
          <ac:spMkLst>
            <pc:docMk/>
            <pc:sldMk cId="3337193894" sldId="267"/>
            <ac:spMk id="3" creationId="{FFE9BA2B-AAE4-4C97-A875-46079D786A36}"/>
          </ac:spMkLst>
        </pc:spChg>
      </pc:sldChg>
      <pc:sldChg chg="modSp">
        <pc:chgData name="Guest User" userId="S::urn:spo:anon#5edf7bc9ce84f375d63fd1c81b111921fa880b216f27be56cec50467e860c899::" providerId="AD" clId="Web-{61C9DC23-7FC6-998F-3D75-9D893D172906}" dt="2021-06-13T09:22:41.443" v="55" actId="20577"/>
        <pc:sldMkLst>
          <pc:docMk/>
          <pc:sldMk cId="4107080442" sldId="270"/>
        </pc:sldMkLst>
        <pc:spChg chg="mod">
          <ac:chgData name="Guest User" userId="S::urn:spo:anon#5edf7bc9ce84f375d63fd1c81b111921fa880b216f27be56cec50467e860c899::" providerId="AD" clId="Web-{61C9DC23-7FC6-998F-3D75-9D893D172906}" dt="2021-06-13T09:22:41.443" v="55" actId="20577"/>
          <ac:spMkLst>
            <pc:docMk/>
            <pc:sldMk cId="4107080442" sldId="270"/>
            <ac:spMk id="3" creationId="{FFE9BA2B-AAE4-4C97-A875-46079D786A36}"/>
          </ac:spMkLst>
        </pc:spChg>
      </pc:sldChg>
    </pc:docChg>
  </pc:docChgLst>
  <pc:docChgLst>
    <pc:chgData name="Ansh Puvvada" userId="S::ansh.puvvada@students.iiit.ac.in::3e2b8103-58e2-4493-a142-f754ebe16fd2" providerId="AD" clId="Web-{631A1120-0856-58A4-80F1-5F81902143D8}"/>
    <pc:docChg chg="modSld">
      <pc:chgData name="Ansh Puvvada" userId="S::ansh.puvvada@students.iiit.ac.in::3e2b8103-58e2-4493-a142-f754ebe16fd2" providerId="AD" clId="Web-{631A1120-0856-58A4-80F1-5F81902143D8}" dt="2021-06-13T08:10:24.066" v="0"/>
      <pc:docMkLst>
        <pc:docMk/>
      </pc:docMkLst>
      <pc:sldChg chg="delSp">
        <pc:chgData name="Ansh Puvvada" userId="S::ansh.puvvada@students.iiit.ac.in::3e2b8103-58e2-4493-a142-f754ebe16fd2" providerId="AD" clId="Web-{631A1120-0856-58A4-80F1-5F81902143D8}" dt="2021-06-13T08:10:24.066" v="0"/>
        <pc:sldMkLst>
          <pc:docMk/>
          <pc:sldMk cId="881635707" sldId="286"/>
        </pc:sldMkLst>
        <pc:spChg chg="del">
          <ac:chgData name="Ansh Puvvada" userId="S::ansh.puvvada@students.iiit.ac.in::3e2b8103-58e2-4493-a142-f754ebe16fd2" providerId="AD" clId="Web-{631A1120-0856-58A4-80F1-5F81902143D8}" dt="2021-06-13T08:10:24.066" v="0"/>
          <ac:spMkLst>
            <pc:docMk/>
            <pc:sldMk cId="881635707" sldId="286"/>
            <ac:spMk id="53" creationId="{59884FF2-8A80-430F-8A37-08B6C1E5CD93}"/>
          </ac:spMkLst>
        </pc:spChg>
      </pc:sldChg>
    </pc:docChg>
  </pc:docChgLst>
  <pc:docChgLst>
    <pc:chgData name="Guest User" userId="S::urn:spo:anon#5edf7bc9ce84f375d63fd1c81b111921fa880b216f27be56cec50467e860c899::" providerId="AD" clId="Web-{7285FA7D-2B9B-CBE7-1C16-473922CD35EF}"/>
    <pc:docChg chg="modSld">
      <pc:chgData name="Guest User" userId="S::urn:spo:anon#5edf7bc9ce84f375d63fd1c81b111921fa880b216f27be56cec50467e860c899::" providerId="AD" clId="Web-{7285FA7D-2B9B-CBE7-1C16-473922CD35EF}" dt="2021-06-13T09:47:05.712" v="5" actId="20577"/>
      <pc:docMkLst>
        <pc:docMk/>
      </pc:docMkLst>
      <pc:sldChg chg="modSp">
        <pc:chgData name="Guest User" userId="S::urn:spo:anon#5edf7bc9ce84f375d63fd1c81b111921fa880b216f27be56cec50467e860c899::" providerId="AD" clId="Web-{7285FA7D-2B9B-CBE7-1C16-473922CD35EF}" dt="2021-06-13T09:46:40.665" v="4" actId="20577"/>
        <pc:sldMkLst>
          <pc:docMk/>
          <pc:sldMk cId="1523865733" sldId="260"/>
        </pc:sldMkLst>
        <pc:spChg chg="mod">
          <ac:chgData name="Guest User" userId="S::urn:spo:anon#5edf7bc9ce84f375d63fd1c81b111921fa880b216f27be56cec50467e860c899::" providerId="AD" clId="Web-{7285FA7D-2B9B-CBE7-1C16-473922CD35EF}" dt="2021-06-13T09:46:40.665" v="4" actId="20577"/>
          <ac:spMkLst>
            <pc:docMk/>
            <pc:sldMk cId="1523865733" sldId="260"/>
            <ac:spMk id="2" creationId="{1ECD3497-D266-4402-A532-64D3E5D3DEBA}"/>
          </ac:spMkLst>
        </pc:spChg>
      </pc:sldChg>
      <pc:sldChg chg="modSp">
        <pc:chgData name="Guest User" userId="S::urn:spo:anon#5edf7bc9ce84f375d63fd1c81b111921fa880b216f27be56cec50467e860c899::" providerId="AD" clId="Web-{7285FA7D-2B9B-CBE7-1C16-473922CD35EF}" dt="2021-06-13T09:47:05.712" v="5" actId="20577"/>
        <pc:sldMkLst>
          <pc:docMk/>
          <pc:sldMk cId="2885196523" sldId="278"/>
        </pc:sldMkLst>
        <pc:spChg chg="mod">
          <ac:chgData name="Guest User" userId="S::urn:spo:anon#5edf7bc9ce84f375d63fd1c81b111921fa880b216f27be56cec50467e860c899::" providerId="AD" clId="Web-{7285FA7D-2B9B-CBE7-1C16-473922CD35EF}" dt="2021-06-13T09:47:05.712" v="5" actId="20577"/>
          <ac:spMkLst>
            <pc:docMk/>
            <pc:sldMk cId="2885196523" sldId="278"/>
            <ac:spMk id="2" creationId="{0587A0E2-4067-4EC5-89F7-6BEE8F79CCD3}"/>
          </ac:spMkLst>
        </pc:spChg>
      </pc:sldChg>
    </pc:docChg>
  </pc:docChgLst>
  <pc:docChgLst>
    <pc:chgData name="Ansh Puvvada" userId="S::ansh.puvvada@students.iiit.ac.in::3e2b8103-58e2-4493-a142-f754ebe16fd2" providerId="AD" clId="Web-{56D74555-A3AA-B973-6B49-6894136D7894}"/>
    <pc:docChg chg="modSld">
      <pc:chgData name="Ansh Puvvada" userId="S::ansh.puvvada@students.iiit.ac.in::3e2b8103-58e2-4493-a142-f754ebe16fd2" providerId="AD" clId="Web-{56D74555-A3AA-B973-6B49-6894136D7894}" dt="2021-06-13T10:42:20.446" v="2" actId="1076"/>
      <pc:docMkLst>
        <pc:docMk/>
      </pc:docMkLst>
      <pc:sldChg chg="delSp modSp">
        <pc:chgData name="Ansh Puvvada" userId="S::ansh.puvvada@students.iiit.ac.in::3e2b8103-58e2-4493-a142-f754ebe16fd2" providerId="AD" clId="Web-{56D74555-A3AA-B973-6B49-6894136D7894}" dt="2021-06-13T10:42:20.446" v="2" actId="1076"/>
        <pc:sldMkLst>
          <pc:docMk/>
          <pc:sldMk cId="3445118605" sldId="283"/>
        </pc:sldMkLst>
        <pc:spChg chg="del">
          <ac:chgData name="Ansh Puvvada" userId="S::ansh.puvvada@students.iiit.ac.in::3e2b8103-58e2-4493-a142-f754ebe16fd2" providerId="AD" clId="Web-{56D74555-A3AA-B973-6B49-6894136D7894}" dt="2021-06-13T10:42:19.774" v="1"/>
          <ac:spMkLst>
            <pc:docMk/>
            <pc:sldMk cId="3445118605" sldId="283"/>
            <ac:spMk id="5" creationId="{8391F7C6-6F7B-4FE9-BC48-FEE156E4235B}"/>
          </ac:spMkLst>
        </pc:spChg>
        <pc:spChg chg="mod">
          <ac:chgData name="Ansh Puvvada" userId="S::ansh.puvvada@students.iiit.ac.in::3e2b8103-58e2-4493-a142-f754ebe16fd2" providerId="AD" clId="Web-{56D74555-A3AA-B973-6B49-6894136D7894}" dt="2021-06-13T10:42:20.446" v="2" actId="1076"/>
          <ac:spMkLst>
            <pc:docMk/>
            <pc:sldMk cId="3445118605" sldId="283"/>
            <ac:spMk id="6" creationId="{4DE1BCD1-9614-41E9-8542-934D929118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ECE Dept. Meet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3588" y="304193"/>
            <a:ext cx="10221913" cy="1478570"/>
          </a:xfrm>
        </p:spPr>
        <p:txBody>
          <a:bodyPr>
            <a:normAutofit/>
          </a:bodyPr>
          <a:lstStyle/>
          <a:p>
            <a:r>
              <a:rPr lang="en-US" sz="3400" b="1"/>
              <a:t>                 HIGHER STUDIES -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229099"/>
          </a:xfrm>
        </p:spPr>
        <p:txBody>
          <a:bodyPr>
            <a:normAutofit/>
          </a:bodyPr>
          <a:lstStyle/>
          <a:p>
            <a:r>
              <a:rPr lang="en-US"/>
              <a:t>You can have chance for both academia and industry.</a:t>
            </a:r>
          </a:p>
          <a:p>
            <a:r>
              <a:rPr lang="en-US"/>
              <a:t>Getting placed as senior engineers for challenging roles.</a:t>
            </a:r>
          </a:p>
          <a:p>
            <a:r>
              <a:rPr lang="en-US"/>
              <a:t>High paid (For ex. Avg salary for Senior Analog Design Engineer at TI Germany is around 1.2cr).</a:t>
            </a:r>
          </a:p>
          <a:p>
            <a:r>
              <a:rPr lang="en-US"/>
              <a:t>Getting assistant professor roles at many reputed universities in US and Europe ( For ex., avg salary at EPFL, Switzerland is around 1cr).</a:t>
            </a:r>
          </a:p>
          <a:p>
            <a:r>
              <a:rPr lang="en-US"/>
              <a:t>International contacts and collaborations</a:t>
            </a:r>
          </a:p>
        </p:txBody>
      </p:sp>
    </p:spTree>
    <p:extLst>
      <p:ext uri="{BB962C8B-B14F-4D97-AF65-F5344CB8AC3E}">
        <p14:creationId xmlns:p14="http://schemas.microsoft.com/office/powerpoint/2010/main" val="5343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8813" y="389918"/>
            <a:ext cx="10221913" cy="1478570"/>
          </a:xfrm>
        </p:spPr>
        <p:txBody>
          <a:bodyPr>
            <a:normAutofit/>
          </a:bodyPr>
          <a:lstStyle/>
          <a:p>
            <a:r>
              <a:rPr lang="en-US" sz="3400" b="1"/>
              <a:t>                HIGHER STUDIES – HOW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229099"/>
          </a:xfrm>
        </p:spPr>
        <p:txBody>
          <a:bodyPr>
            <a:normAutofit/>
          </a:bodyPr>
          <a:lstStyle/>
          <a:p>
            <a:r>
              <a:rPr lang="en-US"/>
              <a:t>Knowledge wise, follow the online resources</a:t>
            </a:r>
          </a:p>
          <a:p>
            <a:r>
              <a:rPr lang="en-US"/>
              <a:t>Make a list of top 30-50 universities (you can refer to QS World Ranking), their research domains, and their H-index.</a:t>
            </a:r>
          </a:p>
          <a:p>
            <a:r>
              <a:rPr lang="en-US"/>
              <a:t>For research interns, target for young professors abroad whose h-index is between 10-20 (try for 6 month interns).</a:t>
            </a:r>
          </a:p>
          <a:p>
            <a:r>
              <a:rPr lang="en-US"/>
              <a:t>Try to be in teams which are having collaborations with foreign universities.</a:t>
            </a:r>
          </a:p>
          <a:p>
            <a:r>
              <a:rPr lang="en-US"/>
              <a:t>Publishing papers at top-tier conferences (sometimes a single paper is sufficient)</a:t>
            </a:r>
          </a:p>
        </p:txBody>
      </p:sp>
    </p:spTree>
    <p:extLst>
      <p:ext uri="{BB962C8B-B14F-4D97-AF65-F5344CB8AC3E}">
        <p14:creationId xmlns:p14="http://schemas.microsoft.com/office/powerpoint/2010/main" val="220635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75D7-16FA-4720-AB74-56B6B0D7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2469C-7DA0-41A6-9087-9AD9F54F8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275618"/>
            <a:ext cx="9905998" cy="1478570"/>
          </a:xfrm>
        </p:spPr>
        <p:txBody>
          <a:bodyPr/>
          <a:lstStyle/>
          <a:p>
            <a:r>
              <a:rPr lang="en-US" b="1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250"/>
            <a:ext cx="9905999" cy="4324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Highest number of companies in intern AND placement drive.</a:t>
            </a:r>
          </a:p>
          <a:p>
            <a:r>
              <a:rPr lang="en-US"/>
              <a:t>Decent compensation (12-15 LPA avg. base).</a:t>
            </a:r>
          </a:p>
          <a:p>
            <a:r>
              <a:rPr lang="en-US"/>
              <a:t>Large support group given IIIT's coding culture.</a:t>
            </a:r>
          </a:p>
        </p:txBody>
      </p:sp>
    </p:spTree>
    <p:extLst>
      <p:ext uri="{BB962C8B-B14F-4D97-AF65-F5344CB8AC3E}">
        <p14:creationId xmlns:p14="http://schemas.microsoft.com/office/powerpoint/2010/main" val="130014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89511"/>
            <a:ext cx="9281432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Codeforces</a:t>
            </a:r>
            <a:r>
              <a:rPr lang="en-US"/>
              <a:t> (Div. 2 c-d level).</a:t>
            </a:r>
          </a:p>
          <a:p>
            <a:r>
              <a:rPr lang="en-US" err="1"/>
              <a:t>Interviewbit</a:t>
            </a:r>
            <a:r>
              <a:rPr lang="en-US"/>
              <a:t> (organized).</a:t>
            </a:r>
          </a:p>
          <a:p>
            <a:r>
              <a:rPr lang="en-US" err="1"/>
              <a:t>Leetcode</a:t>
            </a:r>
            <a:r>
              <a:rPr lang="en-US"/>
              <a:t> (great discussion section).</a:t>
            </a:r>
          </a:p>
          <a:p>
            <a:r>
              <a:rPr lang="en-US"/>
              <a:t>GFG (company-wise prep and the go-to site for everything else).</a:t>
            </a:r>
          </a:p>
          <a:p>
            <a:r>
              <a:rPr lang="en-US" err="1"/>
              <a:t>Hackerrank</a:t>
            </a:r>
            <a:r>
              <a:rPr lang="en-US"/>
              <a:t>, </a:t>
            </a:r>
            <a:r>
              <a:rPr lang="en-US" err="1"/>
              <a:t>Hackerearth</a:t>
            </a:r>
            <a:r>
              <a:rPr lang="en-US"/>
              <a:t> (most coding rounds are conducted here).</a:t>
            </a:r>
          </a:p>
          <a:p>
            <a:r>
              <a:rPr lang="en-US"/>
              <a:t>Others include </a:t>
            </a:r>
            <a:r>
              <a:rPr lang="en-US" err="1"/>
              <a:t>Codechef</a:t>
            </a:r>
            <a:r>
              <a:rPr lang="en-US"/>
              <a:t>, SPOJ etc.</a:t>
            </a:r>
          </a:p>
          <a:p>
            <a:r>
              <a:rPr lang="en-US"/>
              <a:t>Academic courses on DSA.</a:t>
            </a:r>
          </a:p>
          <a:p>
            <a:endParaRPr lang="en-US"/>
          </a:p>
          <a:p>
            <a:pPr lvl="1"/>
            <a:endParaRPr lang="en-US" sz="240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44C81222-B09F-4B92-8D94-70D8411702DC}"/>
              </a:ext>
            </a:extLst>
          </p:cNvPr>
          <p:cNvSpPr txBox="1">
            <a:spLocks/>
          </p:cNvSpPr>
          <p:nvPr/>
        </p:nvSpPr>
        <p:spPr>
          <a:xfrm>
            <a:off x="1246188" y="2756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How to prepare : Coding &amp; DSA</a:t>
            </a:r>
          </a:p>
        </p:txBody>
      </p:sp>
    </p:spTree>
    <p:extLst>
      <p:ext uri="{BB962C8B-B14F-4D97-AF65-F5344CB8AC3E}">
        <p14:creationId xmlns:p14="http://schemas.microsoft.com/office/powerpoint/2010/main" val="88163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275618"/>
            <a:ext cx="9905998" cy="1478570"/>
          </a:xfrm>
        </p:spPr>
        <p:txBody>
          <a:bodyPr/>
          <a:lstStyle/>
          <a:p>
            <a:r>
              <a:rPr lang="en-US" b="1"/>
              <a:t>How to prepare : OS, 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250"/>
            <a:ext cx="9905999" cy="4324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Intern: Just basics will do, though a little extra knowledge never harms.</a:t>
            </a:r>
          </a:p>
          <a:p>
            <a:r>
              <a:rPr lang="en-US"/>
              <a:t>Academic courses.</a:t>
            </a:r>
          </a:p>
          <a:p>
            <a:r>
              <a:rPr lang="en-US"/>
              <a:t>GFG and other online courses/resources.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275618"/>
            <a:ext cx="9905998" cy="1478570"/>
          </a:xfrm>
        </p:spPr>
        <p:txBody>
          <a:bodyPr/>
          <a:lstStyle/>
          <a:p>
            <a:r>
              <a:rPr lang="en-US" b="1"/>
              <a:t>How to prepare : </a:t>
            </a:r>
            <a:r>
              <a:rPr lang="en-US" b="1" err="1"/>
              <a:t>OOps</a:t>
            </a:r>
            <a:r>
              <a:rPr lang="en-US" b="1"/>
              <a:t>, DBMS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250"/>
            <a:ext cx="9905999" cy="4324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OOPS/DBMS: online courses and other resources.</a:t>
            </a:r>
          </a:p>
          <a:p>
            <a:r>
              <a:rPr lang="en-US"/>
              <a:t>SYS Design: </a:t>
            </a:r>
            <a:r>
              <a:rPr lang="en-US" err="1"/>
              <a:t>Interviewbit</a:t>
            </a:r>
            <a:r>
              <a:rPr lang="en-US"/>
              <a:t>, Gaurav Sen YouTube etc.</a:t>
            </a:r>
          </a:p>
          <a:p>
            <a:r>
              <a:rPr lang="en-US"/>
              <a:t>No academic courses are offered for these.</a:t>
            </a:r>
          </a:p>
          <a:p>
            <a:r>
              <a:rPr lang="en-US"/>
              <a:t>Others – Compilers, Distributed systems.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2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275618"/>
            <a:ext cx="9905998" cy="1478570"/>
          </a:xfrm>
        </p:spPr>
        <p:txBody>
          <a:bodyPr/>
          <a:lstStyle/>
          <a:p>
            <a:r>
              <a:rPr lang="en-US" b="1"/>
              <a:t>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250"/>
            <a:ext cx="9905999" cy="4324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CG Matters!! (7+ safe, 8+ good, 9+ Google, Tower etc.)</a:t>
            </a:r>
          </a:p>
          <a:p>
            <a:r>
              <a:rPr lang="en-US"/>
              <a:t>C++/Python == </a:t>
            </a:r>
            <a:r>
              <a:rPr lang="en-US" err="1"/>
              <a:t>saviours</a:t>
            </a:r>
            <a:r>
              <a:rPr lang="en-US"/>
              <a:t>, respect these.</a:t>
            </a:r>
          </a:p>
          <a:p>
            <a:r>
              <a:rPr lang="en-US"/>
              <a:t>Experience matters! (even if its an unpaid intern :P)</a:t>
            </a:r>
          </a:p>
          <a:p>
            <a:r>
              <a:rPr lang="en-US"/>
              <a:t>Familiarity with web/android/</a:t>
            </a:r>
            <a:r>
              <a:rPr lang="en-US" err="1"/>
              <a:t>ios</a:t>
            </a:r>
            <a:r>
              <a:rPr lang="en-US"/>
              <a:t> dev gives an edge.</a:t>
            </a:r>
          </a:p>
          <a:p>
            <a:r>
              <a:rPr lang="en-US"/>
              <a:t>Web – MERN/MEAN etc.</a:t>
            </a:r>
          </a:p>
          <a:p>
            <a:r>
              <a:rPr lang="en-US"/>
              <a:t>Cloud computing - AWS, Firebase, Azure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3497-D266-4402-A532-64D3E5D3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Quant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5A0C-9D8E-4708-8FB2-56B50C930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4E776-1C70-42AB-B502-7C5BE77D661A}"/>
              </a:ext>
            </a:extLst>
          </p:cNvPr>
          <p:cNvSpPr txBox="1"/>
          <p:nvPr/>
        </p:nvSpPr>
        <p:spPr>
          <a:xfrm>
            <a:off x="9146721" y="6207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Ayush Singhania</a:t>
            </a:r>
          </a:p>
        </p:txBody>
      </p:sp>
    </p:spTree>
    <p:extLst>
      <p:ext uri="{BB962C8B-B14F-4D97-AF65-F5344CB8AC3E}">
        <p14:creationId xmlns:p14="http://schemas.microsoft.com/office/powerpoint/2010/main" val="152386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A0E2-4067-4EC5-89F7-6BEE8F79C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Quant || SDE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1DF7-D3A8-453D-B2D1-CD9F3D8C7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162ED-2F20-48A7-A384-81DD0E74E3D9}"/>
              </a:ext>
            </a:extLst>
          </p:cNvPr>
          <p:cNvSpPr txBox="1"/>
          <p:nvPr/>
        </p:nvSpPr>
        <p:spPr>
          <a:xfrm>
            <a:off x="9146721" y="6207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Ayush Singhania</a:t>
            </a:r>
          </a:p>
        </p:txBody>
      </p:sp>
    </p:spTree>
    <p:extLst>
      <p:ext uri="{BB962C8B-B14F-4D97-AF65-F5344CB8AC3E}">
        <p14:creationId xmlns:p14="http://schemas.microsoft.com/office/powerpoint/2010/main" val="28851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HARDWARE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8D497CB-1E0A-4322-92ED-E25931B39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E18D-865E-4D29-A9F7-78BA4643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W Cen MT"/>
              </a:rPr>
              <a:t>QUANT || SDE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80D9-1A0E-4CAB-8D89-14D7ACFEE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Quant Profiles :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441F-BCE8-48D0-980C-DE531AE80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Better payouts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Faster feedback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Faster growth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Faster skill development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Focused more on financial modeling and markets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E8638-528C-4310-B54B-71DBE69FC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Software Profiles: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2853E-1702-4F3F-9B79-FA7395E226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Relaxed work environment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Brand Equity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Perks</a:t>
            </a:r>
          </a:p>
          <a:p>
            <a:r>
              <a:rPr lang="en-US">
                <a:ea typeface="+mn-lt"/>
                <a:cs typeface="+mn-lt"/>
              </a:rPr>
              <a:t>Focused more on algorithmic dev and maintenance</a:t>
            </a: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3CCE4-1DF4-4A82-A7CD-75E3AD343EDB}"/>
              </a:ext>
            </a:extLst>
          </p:cNvPr>
          <p:cNvSpPr txBox="1"/>
          <p:nvPr/>
        </p:nvSpPr>
        <p:spPr>
          <a:xfrm>
            <a:off x="9146721" y="6207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Ayush Singhania</a:t>
            </a:r>
          </a:p>
        </p:txBody>
      </p:sp>
    </p:spTree>
    <p:extLst>
      <p:ext uri="{BB962C8B-B14F-4D97-AF65-F5344CB8AC3E}">
        <p14:creationId xmlns:p14="http://schemas.microsoft.com/office/powerpoint/2010/main" val="374452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36D8-791B-46A9-BDB6-28BA54B8B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if Quant:</a:t>
            </a:r>
            <a:br>
              <a:rPr lang="en-US" b="1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 how()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7136-ED17-4FC5-8AA6-16B83632148F}"/>
              </a:ext>
            </a:extLst>
          </p:cNvPr>
          <p:cNvSpPr txBox="1"/>
          <p:nvPr/>
        </p:nvSpPr>
        <p:spPr>
          <a:xfrm>
            <a:off x="9146721" y="6207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Ayush Singhania</a:t>
            </a:r>
          </a:p>
        </p:txBody>
      </p:sp>
    </p:spTree>
    <p:extLst>
      <p:ext uri="{BB962C8B-B14F-4D97-AF65-F5344CB8AC3E}">
        <p14:creationId xmlns:p14="http://schemas.microsoft.com/office/powerpoint/2010/main" val="416981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E0BA-0A5D-4CA0-AD39-222BFA4C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W Cen MT"/>
              </a:rPr>
              <a:t>IF QUANT:</a:t>
            </a:r>
            <a:br>
              <a:rPr lang="en-US" b="1">
                <a:latin typeface="TW Cen MT"/>
              </a:rPr>
            </a:br>
            <a:r>
              <a:rPr lang="en-US" b="1">
                <a:latin typeface="TW Cen MT"/>
              </a:rPr>
              <a:t>HOW()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39AE-9F7B-449E-8521-D5EA2928C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Basics of SDE Prep :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ADD2-E38D-436F-8520-569269A8B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DSA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DBMS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Distributed Systems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Sys Design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1F7C6-6F7B-4FE9-BC48-FEE156E4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1BCD1-9614-41E9-8542-934D929118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D3661-7446-4578-B32B-7AF12BB7B013}"/>
              </a:ext>
            </a:extLst>
          </p:cNvPr>
          <p:cNvSpPr txBox="1"/>
          <p:nvPr/>
        </p:nvSpPr>
        <p:spPr>
          <a:xfrm>
            <a:off x="9146721" y="6207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Ayush Singhania</a:t>
            </a:r>
          </a:p>
        </p:txBody>
      </p:sp>
    </p:spTree>
    <p:extLst>
      <p:ext uri="{BB962C8B-B14F-4D97-AF65-F5344CB8AC3E}">
        <p14:creationId xmlns:p14="http://schemas.microsoft.com/office/powerpoint/2010/main" val="162585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E0BA-0A5D-4CA0-AD39-222BFA4C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W Cen MT"/>
              </a:rPr>
              <a:t>IF QUANT:</a:t>
            </a:r>
            <a:br>
              <a:rPr lang="en-US" b="1">
                <a:latin typeface="TW Cen MT"/>
              </a:rPr>
            </a:br>
            <a:r>
              <a:rPr lang="en-US" b="1">
                <a:latin typeface="TW Cen MT"/>
              </a:rPr>
              <a:t>HOW()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39AE-9F7B-449E-8521-D5EA2928C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Basics of SDE Prep :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ADD2-E38D-436F-8520-569269A8B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DSA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DBMS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Distributed Systems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Sys Design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1BCD1-9614-41E9-8542-934D9291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34025"/>
            <a:ext cx="4875210" cy="35342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ea typeface="+mn-lt"/>
                <a:cs typeface="+mn-lt"/>
              </a:rPr>
              <a:t>Mathematics (Stats, Lin Alg etc.)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Data Science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ML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Financial Modeling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Interest in the markets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And much more..</a:t>
            </a:r>
            <a:endParaRPr lang="en-US" sz="2800"/>
          </a:p>
          <a:p>
            <a:endParaRPr lang="en-US" sz="2800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A3C7CD66-FB7E-4C9F-A80E-0ECF884E4E27}"/>
              </a:ext>
            </a:extLst>
          </p:cNvPr>
          <p:cNvSpPr/>
          <p:nvPr/>
        </p:nvSpPr>
        <p:spPr>
          <a:xfrm>
            <a:off x="4523014" y="3516086"/>
            <a:ext cx="1374320" cy="13198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1C887-DB04-4FCE-A2FA-3F361B42AAF5}"/>
              </a:ext>
            </a:extLst>
          </p:cNvPr>
          <p:cNvSpPr txBox="1"/>
          <p:nvPr/>
        </p:nvSpPr>
        <p:spPr>
          <a:xfrm>
            <a:off x="9146721" y="6207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Ayush Singhania</a:t>
            </a:r>
          </a:p>
        </p:txBody>
      </p:sp>
    </p:spTree>
    <p:extLst>
      <p:ext uri="{BB962C8B-B14F-4D97-AF65-F5344CB8AC3E}">
        <p14:creationId xmlns:p14="http://schemas.microsoft.com/office/powerpoint/2010/main" val="344511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F923-EAF2-488E-B7C0-5F85B74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MS/PhD</a:t>
            </a:r>
          </a:p>
        </p:txBody>
      </p:sp>
    </p:spTree>
    <p:extLst>
      <p:ext uri="{BB962C8B-B14F-4D97-AF65-F5344CB8AC3E}">
        <p14:creationId xmlns:p14="http://schemas.microsoft.com/office/powerpoint/2010/main" val="4447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D5D2-5CED-4934-B747-8314C9F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higher degrees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4C072-D48B-476F-AB9B-A48B42B5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MS (Thesis): Contains a compulsory research component.</a:t>
            </a:r>
          </a:p>
          <a:p>
            <a:r>
              <a:rPr lang="en-US" sz="2600"/>
              <a:t>MS (Project): Contains a compulsory project component.</a:t>
            </a:r>
          </a:p>
          <a:p>
            <a:r>
              <a:rPr lang="en-US" sz="2600"/>
              <a:t>MS (Coursework)/MEng: Professional Masters degree, non research.</a:t>
            </a:r>
          </a:p>
          <a:p>
            <a:r>
              <a:rPr lang="en-US" sz="2600"/>
              <a:t>Direct PhD: Advisable if you want to pursue it at some point in your life.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61120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69C7-1637-4C16-92AC-D7016274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9F95-546B-4CD9-8343-7B5EBCC9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47683" cy="41332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GRE</a:t>
            </a:r>
          </a:p>
          <a:p>
            <a:pPr marL="914400" lvl="1" indent="-457200">
              <a:buAutoNum type="arabicPeriod"/>
            </a:pPr>
            <a:r>
              <a:rPr lang="en-US"/>
              <a:t>Three sections: Quantitative Reasoning, Verbal Reasoning, Analytical Writing</a:t>
            </a:r>
          </a:p>
          <a:p>
            <a:pPr marL="914400" lvl="1" indent="-457200">
              <a:buAutoNum type="arabicPeriod"/>
            </a:pPr>
            <a:r>
              <a:rPr lang="en-US"/>
              <a:t>Most practice required in Verbal Reasoning</a:t>
            </a:r>
          </a:p>
          <a:p>
            <a:pPr marL="914400" lvl="1" indent="-457200">
              <a:buAutoNum type="arabicPeriod"/>
            </a:pPr>
            <a:r>
              <a:rPr lang="en-US"/>
              <a:t>Good time to give it is in the summer after third year</a:t>
            </a:r>
          </a:p>
          <a:p>
            <a:pPr marL="914400" lvl="1" indent="-457200">
              <a:buAutoNum type="arabicPeriod"/>
            </a:pPr>
            <a:r>
              <a:rPr lang="en-US"/>
              <a:t>Takes 3 months to prepare (if doing it leisurely)</a:t>
            </a:r>
          </a:p>
          <a:p>
            <a:pPr marL="914400" lvl="1" indent="-457200">
              <a:buAutoNum type="arabicPeriod"/>
            </a:pPr>
            <a:r>
              <a:rPr lang="en-US"/>
              <a:t>Materials </a:t>
            </a:r>
            <a:r>
              <a:rPr lang="en-US">
                <a:ea typeface="+mn-lt"/>
                <a:cs typeface="+mn-lt"/>
              </a:rPr>
              <a:t>(what I used)</a:t>
            </a:r>
            <a:r>
              <a:rPr lang="en-US"/>
              <a:t>: </a:t>
            </a:r>
            <a:r>
              <a:rPr lang="en-US" err="1"/>
              <a:t>Magoosh</a:t>
            </a:r>
            <a:r>
              <a:rPr lang="en-US"/>
              <a:t>, ETS Resources</a:t>
            </a:r>
          </a:p>
          <a:p>
            <a:pPr marL="914400" lvl="1" indent="-457200">
              <a:buAutoNum type="arabicPeriod"/>
            </a:pPr>
            <a:r>
              <a:rPr lang="en-US"/>
              <a:t>Waived due to COVID (check university sites)</a:t>
            </a:r>
          </a:p>
          <a:p>
            <a:r>
              <a:rPr lang="en-US"/>
              <a:t>TOEFL/IELTS</a:t>
            </a:r>
          </a:p>
          <a:p>
            <a:pPr marL="914400" lvl="1" indent="-457200">
              <a:buAutoNum type="arabicPeriod"/>
            </a:pPr>
            <a:r>
              <a:rPr lang="en-US"/>
              <a:t>Either of them are acceptable</a:t>
            </a:r>
          </a:p>
          <a:p>
            <a:pPr marL="914400" lvl="1" indent="-457200">
              <a:buAutoNum type="arabicPeriod"/>
            </a:pPr>
            <a:r>
              <a:rPr lang="en-US"/>
              <a:t>Doesn’t require preparation</a:t>
            </a:r>
          </a:p>
          <a:p>
            <a:pPr marL="914400" lvl="1" indent="-457200">
              <a:buAutoNum type="arabicPeriod"/>
            </a:pPr>
            <a:r>
              <a:rPr lang="en-US"/>
              <a:t>Official website material is enough</a:t>
            </a:r>
          </a:p>
          <a:p>
            <a:pPr marL="457200" lvl="1" indent="0">
              <a:buNone/>
            </a:pPr>
            <a:endParaRPr lang="en-US"/>
          </a:p>
          <a:p>
            <a:pPr marL="914400" lvl="1" indent="-457200">
              <a:buAutoNum type="arabicPeriod"/>
            </a:pPr>
            <a:endParaRPr lang="en-US"/>
          </a:p>
          <a:p>
            <a:pPr marL="914400" lvl="1" indent="-457200">
              <a:buAutoNum type="arabicPeriod"/>
            </a:pPr>
            <a:endParaRPr lang="en-US"/>
          </a:p>
          <a:p>
            <a:pPr marL="914400" lvl="1" indent="-45720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29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AE6E-8764-49BB-909F-335937A7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Letter of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41AE-C37D-4986-9D42-41E186E9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7130" cy="41031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For MS (Thesis)/Direct PhD:</a:t>
            </a:r>
          </a:p>
          <a:p>
            <a:pPr marL="914400" lvl="1" indent="-457200">
              <a:buAutoNum type="arabicPeriod"/>
            </a:pPr>
            <a:r>
              <a:rPr lang="en-US"/>
              <a:t>Minimum 2 academic LORs required</a:t>
            </a:r>
          </a:p>
          <a:p>
            <a:pPr marL="914400" lvl="1" indent="-457200">
              <a:buAutoNum type="arabicPeriod"/>
            </a:pPr>
            <a:r>
              <a:rPr lang="en-US"/>
              <a:t>Total 3 LORs required usually</a:t>
            </a:r>
          </a:p>
          <a:p>
            <a:pPr marL="914400" lvl="1" indent="-457200">
              <a:buAutoNum type="arabicPeriod"/>
            </a:pPr>
            <a:r>
              <a:rPr lang="en-US"/>
              <a:t>Better if professors rather than some mentor from an industry research lab</a:t>
            </a:r>
          </a:p>
          <a:p>
            <a:pPr marL="914400" lvl="1" indent="-457200">
              <a:buAutoNum type="arabicPeriod"/>
            </a:pPr>
            <a:r>
              <a:rPr lang="en-US"/>
              <a:t>Usual combination is IS/university research intern and Honours</a:t>
            </a:r>
          </a:p>
          <a:p>
            <a:pPr marL="342900" indent="-342900"/>
            <a:r>
              <a:rPr lang="en-US"/>
              <a:t>Non-Research Masters:</a:t>
            </a:r>
          </a:p>
          <a:p>
            <a:pPr marL="914400" lvl="1" indent="-457200">
              <a:buAutoNum type="arabicPeriod"/>
            </a:pPr>
            <a:r>
              <a:rPr lang="en-US"/>
              <a:t>Minimum 1 academic LOR required</a:t>
            </a:r>
          </a:p>
          <a:p>
            <a:pPr marL="914400" lvl="1" indent="-457200">
              <a:buAutoNum type="arabicPeriod"/>
            </a:pPr>
            <a:r>
              <a:rPr lang="en-US"/>
              <a:t>Total 2/3 LORs required usually</a:t>
            </a:r>
          </a:p>
          <a:p>
            <a:pPr marL="914400" lvl="1" indent="-457200">
              <a:buAutoNum type="arabicPeriod"/>
            </a:pPr>
            <a:r>
              <a:rPr lang="en-US"/>
              <a:t>Industry LOR works</a:t>
            </a:r>
          </a:p>
          <a:p>
            <a:pPr marL="914400" lvl="1" indent="-457200">
              <a:buAutoNum type="arabicPeriod"/>
            </a:pPr>
            <a:r>
              <a:rPr lang="en-US"/>
              <a:t>Possible combination is BTP and industry intern</a:t>
            </a:r>
          </a:p>
          <a:p>
            <a:pPr marL="914400" lvl="1" indent="-45720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3987-D268-4EB7-A656-2DD8B9F0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shortlist universities/professors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AC0E-6BB4-4153-ACAC-05F894DC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For MS (Thesis)/Direct PhD: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Professors of your research interest 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Funding options through TAships/RAships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University rankings in your subject of choice (all top 50 in US are equally good)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Non-Research Masters: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  <a:ea typeface="+mn-lt"/>
                <a:cs typeface="+mn-lt"/>
              </a:rPr>
              <a:t>University rankings in your subject of choice (all top 50 in US are equally good)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Internship/Placement records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Interesting non-research projects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Usually there is no funding</a:t>
            </a:r>
          </a:p>
          <a:p>
            <a:pPr marL="914400" lvl="1" indent="-457200">
              <a:buAutoNum type="arabicPeriod"/>
            </a:pP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/>
          </a:p>
          <a:p>
            <a:pPr marL="685800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558B-D06D-4659-9EE4-456663E0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statement of purpose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00A1-390A-42F1-A419-6B0819B6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18" y="1828383"/>
            <a:ext cx="10317077" cy="464460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latin typeface="TW Cen MT"/>
              </a:rPr>
              <a:t>For MS (Thesis)/Direct PhD: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  <a:ea typeface="+mn-lt"/>
                <a:cs typeface="+mn-lt"/>
              </a:rPr>
              <a:t>Unarguably the most important component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Must reflect your drive to do research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Must reflect why you want to research in this area (your backstory)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Must link this with the work you have done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Clearly specify the specific area or lab within your degree subject of choice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Must mention what are you future plans, any failures in life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Optionally write about prospective advisors work which interests you</a:t>
            </a:r>
          </a:p>
          <a:p>
            <a:pPr marL="342900" indent="-342900"/>
            <a:r>
              <a:rPr lang="en-US">
                <a:latin typeface="TW Cen MT"/>
              </a:rPr>
              <a:t>Non-Research Masters: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Unarguably the most important component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  <a:ea typeface="+mn-lt"/>
                <a:cs typeface="+mn-lt"/>
              </a:rPr>
              <a:t>Must reflect your love for the degree subject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</a:rPr>
              <a:t>Must reflect why you want to be a professional in this area (your backstory)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  <a:ea typeface="+mn-lt"/>
                <a:cs typeface="+mn-lt"/>
              </a:rPr>
              <a:t>Must link this with the work you have done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  <a:ea typeface="+mn-lt"/>
                <a:cs typeface="+mn-lt"/>
              </a:rPr>
              <a:t>Must mention what are you future plans, any failures in life</a:t>
            </a:r>
          </a:p>
          <a:p>
            <a:pPr marL="914400" lvl="1" indent="-457200">
              <a:buAutoNum type="arabicPeriod"/>
            </a:pPr>
            <a:r>
              <a:rPr lang="en-US">
                <a:latin typeface="TW Cen MT"/>
                <a:ea typeface="+mn-lt"/>
                <a:cs typeface="+mn-lt"/>
              </a:rPr>
              <a:t>Clearly specify the specific area or lab within your degree subject of choice, can mention some projects you wish to do there</a:t>
            </a:r>
          </a:p>
          <a:p>
            <a:pPr marL="914400" lvl="1" indent="-457200">
              <a:buAutoNum type="arabicPeriod"/>
            </a:pPr>
            <a:endParaRPr lang="en-US">
              <a:latin typeface="TW Cen MT"/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>
              <a:ea typeface="+mn-lt"/>
              <a:cs typeface="+mn-lt"/>
            </a:endParaRPr>
          </a:p>
          <a:p>
            <a:pPr marL="685800"/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4" y="455005"/>
            <a:ext cx="9905998" cy="1478570"/>
          </a:xfrm>
        </p:spPr>
        <p:txBody>
          <a:bodyPr/>
          <a:lstStyle/>
          <a:p>
            <a:pPr algn="ctr"/>
            <a:r>
              <a:rPr lang="en-US" b="1"/>
              <a:t>COMPANIES AND HIGHER STUDIES -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1175"/>
            <a:ext cx="9905999" cy="41243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Number of companies :</a:t>
            </a:r>
            <a:r>
              <a:rPr lang="en-US"/>
              <a:t> 8 (It highly depends on the number of people interested in applying for hardware companies).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Number of students placed : </a:t>
            </a:r>
            <a:r>
              <a:rPr lang="en-US"/>
              <a:t>Around 10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Average Package (considering only hardware roles) :</a:t>
            </a:r>
            <a:r>
              <a:rPr lang="en-US"/>
              <a:t> 21 LPA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Number of students who went/planning to go for MS/PhD : </a:t>
            </a: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7080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859C-21A5-459F-BC90-1ACA4C0B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miscellaneous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A424-0619-4576-A3E1-8C26186D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This university dependent</a:t>
            </a:r>
          </a:p>
          <a:p>
            <a:r>
              <a:rPr lang="en-US"/>
              <a:t>Usually passport, resume and transcript are the only extra documents required</a:t>
            </a:r>
          </a:p>
          <a:p>
            <a:r>
              <a:rPr lang="en-US"/>
              <a:t>Make sure the transcripts are always latest</a:t>
            </a:r>
          </a:p>
          <a:p>
            <a:r>
              <a:rPr lang="en-US"/>
              <a:t>Sometimes a family history statement is required apart from academic SOP</a:t>
            </a:r>
          </a:p>
          <a:p>
            <a:r>
              <a:rPr lang="en-US"/>
              <a:t>Usually, they want to know about your social background and what diversity you will bring to their community</a:t>
            </a:r>
          </a:p>
        </p:txBody>
      </p:sp>
    </p:spTree>
    <p:extLst>
      <p:ext uri="{BB962C8B-B14F-4D97-AF65-F5344CB8AC3E}">
        <p14:creationId xmlns:p14="http://schemas.microsoft.com/office/powerpoint/2010/main" val="10116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58E6-9289-4592-9A17-CF06E158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6: complete online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76B3-9786-469C-B8BE-D89F2944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is pretty straightforward</a:t>
            </a:r>
          </a:p>
          <a:p>
            <a:r>
              <a:rPr lang="en-US"/>
              <a:t>Personal details</a:t>
            </a:r>
          </a:p>
          <a:p>
            <a:r>
              <a:rPr lang="en-US"/>
              <a:t>Courses done</a:t>
            </a:r>
          </a:p>
          <a:p>
            <a:r>
              <a:rPr lang="en-US"/>
              <a:t>Your lab of choice</a:t>
            </a:r>
          </a:p>
          <a:p>
            <a:r>
              <a:rPr lang="en-US"/>
              <a:t>Some other miscellaneous questions</a:t>
            </a:r>
          </a:p>
        </p:txBody>
      </p:sp>
    </p:spTree>
    <p:extLst>
      <p:ext uri="{BB962C8B-B14F-4D97-AF65-F5344CB8AC3E}">
        <p14:creationId xmlns:p14="http://schemas.microsoft.com/office/powerpoint/2010/main" val="114834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BD9-DBC4-4098-9759-15B385E9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br>
              <a:rPr lang="en-US"/>
            </a:br>
            <a:r>
              <a:rPr lang="en-US"/>
              <a:t>PUT THEM IN THE CHAT BOX PLEASE</a:t>
            </a:r>
          </a:p>
        </p:txBody>
      </p:sp>
    </p:spTree>
    <p:extLst>
      <p:ext uri="{BB962C8B-B14F-4D97-AF65-F5344CB8AC3E}">
        <p14:creationId xmlns:p14="http://schemas.microsoft.com/office/powerpoint/2010/main" val="8821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493104"/>
            <a:ext cx="10326688" cy="1478570"/>
          </a:xfrm>
        </p:spPr>
        <p:txBody>
          <a:bodyPr/>
          <a:lstStyle/>
          <a:p>
            <a:r>
              <a:rPr lang="en-US" b="1"/>
              <a:t>MAJOR COMPANIES AND THEIR RELATED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4"/>
            <a:ext cx="9905999" cy="4086225"/>
          </a:xfrm>
        </p:spPr>
        <p:txBody>
          <a:bodyPr>
            <a:normAutofit/>
          </a:bodyPr>
          <a:lstStyle/>
          <a:p>
            <a:r>
              <a:rPr lang="en-US" b="1"/>
              <a:t>Analog/Digital/RF/Embedded Hardware : </a:t>
            </a:r>
            <a:r>
              <a:rPr lang="en-US"/>
              <a:t>Intel, Texas Instruments, Analog Devices, Qualcomm, Micron, Samsung, Synopsys, SanDisk, AMS, AMD, ST Microelectronics, NXP Semiconductors, Silicon Labs, Western Digital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Digital and Embedded Hardware Only :</a:t>
            </a:r>
            <a:r>
              <a:rPr lang="en-US"/>
              <a:t> NVIDIA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Signal Processing and Communication: </a:t>
            </a:r>
            <a:r>
              <a:rPr lang="en-US"/>
              <a:t>Qualcomm, MathWorks, Texas Instruments, Samsung, TCS</a:t>
            </a:r>
          </a:p>
        </p:txBody>
      </p:sp>
    </p:spTree>
    <p:extLst>
      <p:ext uri="{BB962C8B-B14F-4D97-AF65-F5344CB8AC3E}">
        <p14:creationId xmlns:p14="http://schemas.microsoft.com/office/powerpoint/2010/main" val="31206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275618"/>
            <a:ext cx="9905998" cy="1478570"/>
          </a:xfrm>
        </p:spPr>
        <p:txBody>
          <a:bodyPr/>
          <a:lstStyle/>
          <a:p>
            <a:r>
              <a:rPr lang="en-US" b="1"/>
              <a:t>Major engineering roles in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250"/>
            <a:ext cx="9905999" cy="4324349"/>
          </a:xfrm>
        </p:spPr>
        <p:txBody>
          <a:bodyPr>
            <a:normAutofit lnSpcReduction="10000"/>
          </a:bodyPr>
          <a:lstStyle/>
          <a:p>
            <a:r>
              <a:rPr lang="en-US"/>
              <a:t>Systems Engineer-&gt; Design Engineer-&gt; Design Verification Engineer-&gt; Layout Engineer -&gt; DFT Engineer -&gt; Product Validation Engineer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Design Verification Engineer : </a:t>
            </a:r>
            <a:r>
              <a:rPr lang="en-US"/>
              <a:t>Hands-on knowledge on CAD Tools (like Cadence Virtuoso), expertise in MS Excel and MS </a:t>
            </a:r>
            <a:r>
              <a:rPr lang="en-US" err="1"/>
              <a:t>Powerpoint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DFT Engineer : </a:t>
            </a:r>
            <a:r>
              <a:rPr lang="en-US"/>
              <a:t>A very important course called DESIGN FOR TESTABILITY (TB, online lectures available), hands-on knowledge on CAD Tools (like Cadence Virtuoso), expertise in MS Excel and MS </a:t>
            </a:r>
            <a:r>
              <a:rPr lang="en-US" err="1"/>
              <a:t>Powerpoint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189893"/>
            <a:ext cx="9905998" cy="1478570"/>
          </a:xfrm>
        </p:spPr>
        <p:txBody>
          <a:bodyPr/>
          <a:lstStyle/>
          <a:p>
            <a:r>
              <a:rPr lang="en-US" b="1"/>
              <a:t>Major engineering roles in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7800"/>
            <a:ext cx="9905999" cy="46005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Product Validation Engineer :</a:t>
            </a:r>
            <a:r>
              <a:rPr lang="en-US"/>
              <a:t> Hands-on experience on breadboard, printed circuit board, soldering, safety measures and good insights on hardware issues.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Systems Engineer : </a:t>
            </a:r>
            <a:r>
              <a:rPr lang="en-US"/>
              <a:t>Deep insights of market value and expectations of a product and system level knowledge of the product.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Layout Engineer :</a:t>
            </a:r>
            <a:r>
              <a:rPr lang="en-US"/>
              <a:t> Hands-on experience with CAD tools, good understanding of silicon processes and manufacturing, layout and experience with conventional designs.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Design Engineer : </a:t>
            </a:r>
            <a:r>
              <a:rPr lang="en-US"/>
              <a:t>Deep knowledge of designs in the specific fields.</a:t>
            </a:r>
          </a:p>
        </p:txBody>
      </p:sp>
    </p:spTree>
    <p:extLst>
      <p:ext uri="{BB962C8B-B14F-4D97-AF65-F5344CB8AC3E}">
        <p14:creationId xmlns:p14="http://schemas.microsoft.com/office/powerpoint/2010/main" val="333719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7" y="331180"/>
            <a:ext cx="10288588" cy="1478570"/>
          </a:xfrm>
        </p:spPr>
        <p:txBody>
          <a:bodyPr>
            <a:normAutofit/>
          </a:bodyPr>
          <a:lstStyle/>
          <a:p>
            <a:r>
              <a:rPr lang="en-US" sz="3400" b="1"/>
              <a:t>Online resources for knowledge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229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are enormous resources available online from which you can learn a subject yourself. </a:t>
            </a:r>
          </a:p>
          <a:p>
            <a:endParaRPr lang="en-US"/>
          </a:p>
          <a:p>
            <a:r>
              <a:rPr lang="en-US"/>
              <a:t>The most effective and high-quality online resources are :</a:t>
            </a:r>
          </a:p>
          <a:p>
            <a:pPr marL="457200" lvl="1" indent="0">
              <a:buNone/>
            </a:pPr>
            <a:r>
              <a:rPr lang="en-US"/>
              <a:t>1) </a:t>
            </a:r>
            <a:r>
              <a:rPr lang="en-US" b="1" err="1"/>
              <a:t>MITOpenCourseWare</a:t>
            </a:r>
            <a:r>
              <a:rPr lang="en-US"/>
              <a:t>                              5) </a:t>
            </a:r>
            <a:r>
              <a:rPr lang="en-US" b="1" err="1"/>
              <a:t>Nanohub</a:t>
            </a:r>
            <a:endParaRPr lang="en-US" b="1"/>
          </a:p>
          <a:p>
            <a:pPr marL="457200" lvl="1" indent="0">
              <a:buNone/>
            </a:pPr>
            <a:r>
              <a:rPr lang="en-US"/>
              <a:t>2) </a:t>
            </a:r>
            <a:r>
              <a:rPr lang="en-US" b="1"/>
              <a:t>edX</a:t>
            </a:r>
            <a:r>
              <a:rPr lang="en-US"/>
              <a:t>                                                         6) </a:t>
            </a:r>
            <a:r>
              <a:rPr lang="en-US" b="1" err="1"/>
              <a:t>Youtube</a:t>
            </a:r>
            <a:endParaRPr lang="en-US" b="1"/>
          </a:p>
          <a:p>
            <a:pPr marL="457200" lvl="1" indent="0">
              <a:buNone/>
            </a:pPr>
            <a:r>
              <a:rPr lang="en-US"/>
              <a:t>3) </a:t>
            </a:r>
            <a:r>
              <a:rPr lang="en-US" b="1"/>
              <a:t>Coursera</a:t>
            </a:r>
            <a:r>
              <a:rPr lang="en-US"/>
              <a:t>                                                  7) </a:t>
            </a:r>
            <a:r>
              <a:rPr lang="en-US" b="1" err="1"/>
              <a:t>iCS</a:t>
            </a:r>
            <a:r>
              <a:rPr lang="en-US" b="1"/>
              <a:t> group IIT-Madras</a:t>
            </a:r>
            <a:r>
              <a:rPr lang="en-US"/>
              <a:t>             </a:t>
            </a:r>
          </a:p>
          <a:p>
            <a:pPr marL="457200" lvl="1" indent="0">
              <a:buNone/>
            </a:pPr>
            <a:r>
              <a:rPr lang="en-US"/>
              <a:t>4) </a:t>
            </a:r>
            <a:r>
              <a:rPr lang="en-US" b="1"/>
              <a:t>NPTEL</a:t>
            </a:r>
          </a:p>
        </p:txBody>
      </p:sp>
    </p:spTree>
    <p:extLst>
      <p:ext uri="{BB962C8B-B14F-4D97-AF65-F5344CB8AC3E}">
        <p14:creationId xmlns:p14="http://schemas.microsoft.com/office/powerpoint/2010/main" val="167940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2" y="175115"/>
            <a:ext cx="10221913" cy="1478570"/>
          </a:xfrm>
        </p:spPr>
        <p:txBody>
          <a:bodyPr>
            <a:normAutofit/>
          </a:bodyPr>
          <a:lstStyle/>
          <a:p>
            <a:r>
              <a:rPr lang="en-US" sz="3400" b="1"/>
              <a:t>BASIC COURSES REQUIRED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0176"/>
            <a:ext cx="9905999" cy="4543424"/>
          </a:xfrm>
        </p:spPr>
        <p:txBody>
          <a:bodyPr>
            <a:normAutofit/>
          </a:bodyPr>
          <a:lstStyle/>
          <a:p>
            <a:r>
              <a:rPr lang="en-US" b="1"/>
              <a:t>Analog :</a:t>
            </a:r>
            <a:r>
              <a:rPr lang="en-US"/>
              <a:t> Basic Electrical Circuits, Analog Circuits, Analog Systems and Laboratory, Analog IC Design.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Signal Processing and Communications :</a:t>
            </a:r>
            <a:r>
              <a:rPr lang="en-US"/>
              <a:t> Probability and Random Variables, Signals and Systems, Linear Algebra, Digital Signal Processing, Digital Communications.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Digital (Transistor level) : </a:t>
            </a:r>
            <a:r>
              <a:rPr lang="en-US"/>
              <a:t>Digital Logic and Computer Design, Digital Integrated Circuit Design.</a:t>
            </a:r>
          </a:p>
        </p:txBody>
      </p:sp>
    </p:spTree>
    <p:extLst>
      <p:ext uri="{BB962C8B-B14F-4D97-AF65-F5344CB8AC3E}">
        <p14:creationId xmlns:p14="http://schemas.microsoft.com/office/powerpoint/2010/main" val="233309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D65-8EA5-47AB-86FB-30DD1257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2" y="361343"/>
            <a:ext cx="10221913" cy="1478570"/>
          </a:xfrm>
        </p:spPr>
        <p:txBody>
          <a:bodyPr>
            <a:normAutofit/>
          </a:bodyPr>
          <a:lstStyle/>
          <a:p>
            <a:r>
              <a:rPr lang="en-US" sz="3400" b="1"/>
              <a:t>BASIC COURSES REQUIRED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BA2B-AAE4-4C97-A875-46079D7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229099"/>
          </a:xfrm>
        </p:spPr>
        <p:txBody>
          <a:bodyPr>
            <a:normAutofit/>
          </a:bodyPr>
          <a:lstStyle/>
          <a:p>
            <a:r>
              <a:rPr lang="en-US" b="1"/>
              <a:t>Computer Architecture and Embedded Hardware : </a:t>
            </a:r>
            <a:r>
              <a:rPr lang="en-US"/>
              <a:t>Digital System Design, Computer Architecture, FPGA Design for Embedded Systems.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RF : </a:t>
            </a:r>
            <a:r>
              <a:rPr lang="en-US"/>
              <a:t>Single and multivariable calculus, electricity and magnetism, electromagnetic theory and applications, signal processing and communication courses, analog courses, principles of semiconductor devices, MOS transistors, RF Integrated Circuits. </a:t>
            </a:r>
          </a:p>
        </p:txBody>
      </p:sp>
    </p:spTree>
    <p:extLst>
      <p:ext uri="{BB962C8B-B14F-4D97-AF65-F5344CB8AC3E}">
        <p14:creationId xmlns:p14="http://schemas.microsoft.com/office/powerpoint/2010/main" val="397858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Circuit</vt:lpstr>
      <vt:lpstr>ECE Dept. Meet 2021</vt:lpstr>
      <vt:lpstr>HARDWARE</vt:lpstr>
      <vt:lpstr>COMPANIES AND HIGHER STUDIES - STATISTICS</vt:lpstr>
      <vt:lpstr>MAJOR COMPANIES AND THEIR RELATED STREAMS</vt:lpstr>
      <vt:lpstr>Major engineering roles in companies</vt:lpstr>
      <vt:lpstr>Major engineering roles in companies</vt:lpstr>
      <vt:lpstr>Online resources for knowledge enhancement</vt:lpstr>
      <vt:lpstr>BASIC COURSES REQUIRED </vt:lpstr>
      <vt:lpstr>BASIC COURSES REQUIRED </vt:lpstr>
      <vt:lpstr>                 HIGHER STUDIES - OPPORTUNITIES</vt:lpstr>
      <vt:lpstr>                HIGHER STUDIES – HOW TO START?</vt:lpstr>
      <vt:lpstr>SOFTWARE</vt:lpstr>
      <vt:lpstr>Intro</vt:lpstr>
      <vt:lpstr>PowerPoint Presentation</vt:lpstr>
      <vt:lpstr>How to prepare : OS, CN</vt:lpstr>
      <vt:lpstr>How to prepare : OOps, DBMS and more</vt:lpstr>
      <vt:lpstr>Points to remember</vt:lpstr>
      <vt:lpstr>Quant Trading</vt:lpstr>
      <vt:lpstr>Quant || SDE</vt:lpstr>
      <vt:lpstr>QUANT || SDE</vt:lpstr>
      <vt:lpstr>if Quant:  how()</vt:lpstr>
      <vt:lpstr>IF QUANT: HOW()</vt:lpstr>
      <vt:lpstr>IF QUANT: HOW()</vt:lpstr>
      <vt:lpstr>MS/PhD</vt:lpstr>
      <vt:lpstr>Different types of higher degrees</vt:lpstr>
      <vt:lpstr>Step 1: exams</vt:lpstr>
      <vt:lpstr>Step 2: Letter of recommendation</vt:lpstr>
      <vt:lpstr>Step 3: shortlist universities/professors</vt:lpstr>
      <vt:lpstr>Step 4: statement of purpose </vt:lpstr>
      <vt:lpstr>Step 5: miscellaneous documents</vt:lpstr>
      <vt:lpstr>Step 6: complete online application</vt:lpstr>
      <vt:lpstr>Questions? PUT THEM IN THE CHAT BOX PLEASE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2021-06-10T16:55:20Z</dcterms:created>
  <dcterms:modified xsi:type="dcterms:W3CDTF">2021-06-13T10:42:42Z</dcterms:modified>
</cp:coreProperties>
</file>