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customXml/itemProps1.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autoCompressPictures="0"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clrMru>
    <a:srgbClr val="42BA97"/>
    <a:srgbClr val="8E6C00"/>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rgbClr val="00000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6838" autoAdjust="0"/>
    <p:restoredTop sz="95016" autoAdjust="0"/>
  </p:normalViewPr>
  <p:slideViewPr>
    <p:cSldViewPr snapToGrid="0">
      <p:cViewPr varScale="1">
        <p:scale>
          <a:sx n="82" d="100"/>
          <a:sy n="82" d="100"/>
        </p:scale>
        <p:origin x="1094" y="72"/>
      </p:cViewPr>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customXml" Target="../customXml/item1.xml"/><Relationship Id="rId19" Type="http://schemas.openxmlformats.org/officeDocument/2006/relationships/customXmlProps" Target="../customXml/itemProps1.xml"/><Relationship Id="rId2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63" name=""/>
        <p:cNvGrpSpPr/>
        <p:nvPr/>
      </p:nvGrpSpPr>
      <p:grpSpPr>
        <a:xfrm>
          <a:off x="0" y="0"/>
          <a:ext cx="0" cy="0"/>
          <a:chOff x="0" y="0"/>
          <a:chExt cx="0" cy="0"/>
        </a:xfrm>
      </p:grpSpPr>
      <p:sp>
        <p:nvSpPr>
          <p:cNvPr id="1048726"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IN"/>
          </a:p>
        </p:txBody>
      </p:sp>
      <p:sp>
        <p:nvSpPr>
          <p:cNvPr id="1048727"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46256A78-79A6-408F-8148-4F87BB81602D}" type="datetimeFigureOut">
              <a:rPr lang="en-IN" smtClean="0"/>
              <a:t>05-04-2024</a:t>
            </a:fld>
            <a:endParaRPr lang="en-IN"/>
          </a:p>
        </p:txBody>
      </p:sp>
      <p:sp>
        <p:nvSpPr>
          <p:cNvPr id="1048728"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IN"/>
          </a:p>
        </p:txBody>
      </p:sp>
      <p:sp>
        <p:nvSpPr>
          <p:cNvPr id="1048729"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30"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IN"/>
          </a:p>
        </p:txBody>
      </p:sp>
      <p:sp>
        <p:nvSpPr>
          <p:cNvPr id="1048731"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17E254F1-4415-47BF-9E91-C5D4B9A33350}"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5" name="Slide Image Placeholder 1"/>
          <p:cNvSpPr>
            <a:spLocks noChangeAspect="1" noRot="1" noGrp="1"/>
          </p:cNvSpPr>
          <p:nvPr>
            <p:ph type="sldImg"/>
          </p:nvPr>
        </p:nvSpPr>
        <p:spPr/>
      </p:sp>
      <p:sp>
        <p:nvSpPr>
          <p:cNvPr id="1048606" name="Notes Placeholder 2"/>
          <p:cNvSpPr>
            <a:spLocks noGrp="1"/>
          </p:cNvSpPr>
          <p:nvPr>
            <p:ph type="body" idx="1"/>
          </p:nvPr>
        </p:nvSpPr>
        <p:spPr/>
        <p:txBody>
          <a:bodyPr/>
          <a:p>
            <a:endParaRPr dirty="0" lang="en-US"/>
          </a:p>
        </p:txBody>
      </p:sp>
      <p:sp>
        <p:nvSpPr>
          <p:cNvPr id="1048607" name="Slide Number Placeholder 3"/>
          <p:cNvSpPr>
            <a:spLocks noGrp="1"/>
          </p:cNvSpPr>
          <p:nvPr>
            <p:ph type="sldNum" sz="quarter" idx="5"/>
          </p:nvPr>
        </p:nvSpPr>
        <p:spPr/>
        <p:txBody>
          <a:bodyPr/>
          <a:p>
            <a:fld id="{17E254F1-4415-47BF-9E91-C5D4B9A33350}"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30" name=""/>
        <p:cNvGrpSpPr/>
        <p:nvPr/>
      </p:nvGrpSpPr>
      <p:grpSpPr>
        <a:xfrm>
          <a:off x="0" y="0"/>
          <a:ext cx="0" cy="0"/>
          <a:chOff x="0" y="0"/>
          <a:chExt cx="0" cy="0"/>
        </a:xfrm>
      </p:grpSpPr>
      <p:grpSp>
        <p:nvGrpSpPr>
          <p:cNvPr id="31"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00" name="Footer Placeholder 4"/>
          <p:cNvSpPr>
            <a:spLocks noGrp="1"/>
          </p:cNvSpPr>
          <p:nvPr>
            <p:ph type="ftr" sz="quarter" idx="11"/>
          </p:nvPr>
        </p:nvSpPr>
        <p:spPr/>
        <p:txBody>
          <a:bodyPr/>
          <a:p>
            <a:endParaRPr lang="en-US"/>
          </a:p>
        </p:txBody>
      </p:sp>
      <p:sp>
        <p:nvSpPr>
          <p:cNvPr id="104860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8" name=""/>
        <p:cNvGrpSpPr/>
        <p:nvPr/>
      </p:nvGrpSpPr>
      <p:grpSpPr>
        <a:xfrm>
          <a:off x="0" y="0"/>
          <a:ext cx="0" cy="0"/>
          <a:chOff x="0" y="0"/>
          <a:chExt cx="0" cy="0"/>
        </a:xfrm>
      </p:grpSpPr>
      <p:sp>
        <p:nvSpPr>
          <p:cNvPr id="1048698"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99"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00"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01" name="Footer Placeholder 4"/>
          <p:cNvSpPr>
            <a:spLocks noGrp="1"/>
          </p:cNvSpPr>
          <p:nvPr>
            <p:ph type="ftr" sz="quarter" idx="11"/>
          </p:nvPr>
        </p:nvSpPr>
        <p:spPr/>
        <p:txBody>
          <a:bodyPr/>
          <a:p>
            <a:endParaRPr dirty="0" lang="en-US"/>
          </a:p>
        </p:txBody>
      </p:sp>
      <p:sp>
        <p:nvSpPr>
          <p:cNvPr id="1048702"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51" name=""/>
        <p:cNvGrpSpPr/>
        <p:nvPr/>
      </p:nvGrpSpPr>
      <p:grpSpPr>
        <a:xfrm>
          <a:off x="0" y="0"/>
          <a:ext cx="0" cy="0"/>
          <a:chOff x="0" y="0"/>
          <a:chExt cx="0" cy="0"/>
        </a:xfrm>
      </p:grpSpPr>
      <p:sp>
        <p:nvSpPr>
          <p:cNvPr id="1048658"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9"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60"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1"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62" name="Footer Placeholder 4"/>
          <p:cNvSpPr>
            <a:spLocks noGrp="1"/>
          </p:cNvSpPr>
          <p:nvPr>
            <p:ph type="ftr" sz="quarter" idx="11"/>
          </p:nvPr>
        </p:nvSpPr>
        <p:spPr/>
        <p:txBody>
          <a:bodyPr/>
          <a:p>
            <a:endParaRPr dirty="0" lang="en-US"/>
          </a:p>
        </p:txBody>
      </p:sp>
      <p:sp>
        <p:nvSpPr>
          <p:cNvPr id="1048663"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64"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65"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hf dt="0" ftr="0" hdr="0" sldNum="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7" name=""/>
        <p:cNvGrpSpPr/>
        <p:nvPr/>
      </p:nvGrpSpPr>
      <p:grpSpPr>
        <a:xfrm>
          <a:off x="0" y="0"/>
          <a:ext cx="0" cy="0"/>
          <a:chOff x="0" y="0"/>
          <a:chExt cx="0" cy="0"/>
        </a:xfrm>
      </p:grpSpPr>
      <p:sp>
        <p:nvSpPr>
          <p:cNvPr id="1048693"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9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95"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96" name="Footer Placeholder 4"/>
          <p:cNvSpPr>
            <a:spLocks noGrp="1"/>
          </p:cNvSpPr>
          <p:nvPr>
            <p:ph type="ftr" sz="quarter" idx="11"/>
          </p:nvPr>
        </p:nvSpPr>
        <p:spPr/>
        <p:txBody>
          <a:bodyPr/>
          <a:p>
            <a:endParaRPr dirty="0" lang="en-US"/>
          </a:p>
        </p:txBody>
      </p:sp>
      <p:sp>
        <p:nvSpPr>
          <p:cNvPr id="1048697"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50" name=""/>
        <p:cNvGrpSpPr/>
        <p:nvPr/>
      </p:nvGrpSpPr>
      <p:grpSpPr>
        <a:xfrm>
          <a:off x="0" y="0"/>
          <a:ext cx="0" cy="0"/>
          <a:chOff x="0" y="0"/>
          <a:chExt cx="0" cy="0"/>
        </a:xfrm>
      </p:grpSpPr>
      <p:sp>
        <p:nvSpPr>
          <p:cNvPr id="1048650"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51"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52"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654" name="Footer Placeholder 4"/>
          <p:cNvSpPr>
            <a:spLocks noGrp="1"/>
          </p:cNvSpPr>
          <p:nvPr>
            <p:ph type="ftr" sz="quarter" idx="11"/>
          </p:nvPr>
        </p:nvSpPr>
        <p:spPr/>
        <p:txBody>
          <a:bodyPr/>
          <a:p>
            <a:endParaRPr dirty="0" lang="en-US"/>
          </a:p>
        </p:txBody>
      </p:sp>
      <p:sp>
        <p:nvSpPr>
          <p:cNvPr id="1048655" name="Slide Number Placeholder 5"/>
          <p:cNvSpPr>
            <a:spLocks noGrp="1"/>
          </p:cNvSpPr>
          <p:nvPr>
            <p:ph type="sldNum" sz="quarter" idx="12"/>
          </p:nvPr>
        </p:nvSpPr>
        <p:spPr/>
        <p:txBody>
          <a:bodyPr/>
          <a:p>
            <a:fld id="{3A98EE3D-8CD1-4C3F-BD1C-C98C9596463C}" type="slidenum">
              <a:rPr lang="en-US" smtClean="0"/>
              <a:t>‹#›</a:t>
            </a:fld>
            <a:endParaRPr lang="en-US"/>
          </a:p>
        </p:txBody>
      </p:sp>
      <p:sp>
        <p:nvSpPr>
          <p:cNvPr id="1048656"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57"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hf dt="0" ftr="0" hdr="0" sldNum="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60" name=""/>
        <p:cNvGrpSpPr/>
        <p:nvPr/>
      </p:nvGrpSpPr>
      <p:grpSpPr>
        <a:xfrm>
          <a:off x="0" y="0"/>
          <a:ext cx="0" cy="0"/>
          <a:chOff x="0" y="0"/>
          <a:chExt cx="0" cy="0"/>
        </a:xfrm>
      </p:grpSpPr>
      <p:sp>
        <p:nvSpPr>
          <p:cNvPr id="1048709"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710"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711"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712"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13" name="Footer Placeholder 4"/>
          <p:cNvSpPr>
            <a:spLocks noGrp="1"/>
          </p:cNvSpPr>
          <p:nvPr>
            <p:ph type="ftr" sz="quarter" idx="11"/>
          </p:nvPr>
        </p:nvSpPr>
        <p:spPr/>
        <p:txBody>
          <a:bodyPr/>
          <a:p>
            <a:endParaRPr dirty="0" lang="en-US"/>
          </a:p>
        </p:txBody>
      </p:sp>
      <p:sp>
        <p:nvSpPr>
          <p:cNvPr id="1048714"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hf dt="0" ftr="0" hdr="0" sldNum="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3" name=""/>
        <p:cNvGrpSpPr/>
        <p:nvPr/>
      </p:nvGrpSpPr>
      <p:grpSpPr>
        <a:xfrm>
          <a:off x="0" y="0"/>
          <a:ext cx="0" cy="0"/>
          <a:chOff x="0" y="0"/>
          <a:chExt cx="0" cy="0"/>
        </a:xfrm>
      </p:grpSpPr>
      <p:sp>
        <p:nvSpPr>
          <p:cNvPr id="1048672" name="Title 1"/>
          <p:cNvSpPr>
            <a:spLocks noGrp="1"/>
          </p:cNvSpPr>
          <p:nvPr>
            <p:ph type="title"/>
          </p:nvPr>
        </p:nvSpPr>
        <p:spPr/>
        <p:txBody>
          <a:bodyPr/>
          <a:p>
            <a:r>
              <a:rPr lang="en-US"/>
              <a:t>Click to edit Master title style</a:t>
            </a:r>
            <a:endParaRPr dirty="0" lang="en-US"/>
          </a:p>
        </p:txBody>
      </p:sp>
      <p:sp>
        <p:nvSpPr>
          <p:cNvPr id="1048673"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4" name="Date Placeholder 3"/>
          <p:cNvSpPr>
            <a:spLocks noGrp="1"/>
          </p:cNvSpPr>
          <p:nvPr>
            <p:ph type="dt" sz="half" idx="10"/>
          </p:nvPr>
        </p:nvSpPr>
        <p:spPr/>
        <p:txBody>
          <a:bodyPr/>
          <a:p>
            <a:fld id="{2CED4963-E985-44C4-B8C4-FDD613B7C2F8}" type="datetime1">
              <a:rPr lang="en-US" smtClean="0"/>
              <a:t>4/5/2024</a:t>
            </a:fld>
            <a:endParaRPr lang="en-US"/>
          </a:p>
        </p:txBody>
      </p:sp>
      <p:sp>
        <p:nvSpPr>
          <p:cNvPr id="1048675" name="Footer Placeholder 4"/>
          <p:cNvSpPr>
            <a:spLocks noGrp="1"/>
          </p:cNvSpPr>
          <p:nvPr>
            <p:ph type="ftr" sz="quarter" idx="11"/>
          </p:nvPr>
        </p:nvSpPr>
        <p:spPr/>
        <p:txBody>
          <a:bodyPr/>
          <a:p>
            <a:endParaRPr lang="en-US"/>
          </a:p>
        </p:txBody>
      </p:sp>
      <p:sp>
        <p:nvSpPr>
          <p:cNvPr id="1048676"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62" name=""/>
        <p:cNvGrpSpPr/>
        <p:nvPr/>
      </p:nvGrpSpPr>
      <p:grpSpPr>
        <a:xfrm>
          <a:off x="0" y="0"/>
          <a:ext cx="0" cy="0"/>
          <a:chOff x="0" y="0"/>
          <a:chExt cx="0" cy="0"/>
        </a:xfrm>
      </p:grpSpPr>
      <p:sp>
        <p:nvSpPr>
          <p:cNvPr id="1048721"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722"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23" name="Date Placeholder 3"/>
          <p:cNvSpPr>
            <a:spLocks noGrp="1"/>
          </p:cNvSpPr>
          <p:nvPr>
            <p:ph type="dt" sz="half" idx="10"/>
          </p:nvPr>
        </p:nvSpPr>
        <p:spPr/>
        <p:txBody>
          <a:bodyPr/>
          <a:p>
            <a:fld id="{ED291B17-9318-49DB-B28B-6E5994AE9581}" type="datetime1">
              <a:rPr lang="en-US" smtClean="0"/>
              <a:t>4/5/2024</a:t>
            </a:fld>
            <a:endParaRPr lang="en-US"/>
          </a:p>
        </p:txBody>
      </p:sp>
      <p:sp>
        <p:nvSpPr>
          <p:cNvPr id="1048724" name="Footer Placeholder 4"/>
          <p:cNvSpPr>
            <a:spLocks noGrp="1"/>
          </p:cNvSpPr>
          <p:nvPr>
            <p:ph type="ftr" sz="quarter" idx="11"/>
          </p:nvPr>
        </p:nvSpPr>
        <p:spPr/>
        <p:txBody>
          <a:bodyPr/>
          <a:p>
            <a:endParaRPr lang="en-US"/>
          </a:p>
        </p:txBody>
      </p:sp>
      <p:sp>
        <p:nvSpPr>
          <p:cNvPr id="1048725"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37" name=""/>
        <p:cNvGrpSpPr/>
        <p:nvPr/>
      </p:nvGrpSpPr>
      <p:grpSpPr>
        <a:xfrm>
          <a:off x="0" y="0"/>
          <a:ext cx="0" cy="0"/>
          <a:chOff x="0" y="0"/>
          <a:chExt cx="0" cy="0"/>
        </a:xfrm>
      </p:grpSpPr>
      <p:sp>
        <p:nvSpPr>
          <p:cNvPr id="1048608"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09"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0" name="Date Placeholder 3"/>
          <p:cNvSpPr>
            <a:spLocks noGrp="1"/>
          </p:cNvSpPr>
          <p:nvPr>
            <p:ph type="dt" sz="half" idx="10"/>
          </p:nvPr>
        </p:nvSpPr>
        <p:spPr/>
        <p:txBody>
          <a:bodyPr/>
          <a:p>
            <a:fld id="{78DD82B9-B8EE-4375-B6FF-88FA6ABB15D9}" type="datetime1">
              <a:rPr lang="en-US" smtClean="0"/>
              <a:t>4/5/2024</a:t>
            </a:fld>
            <a:endParaRPr lang="en-US"/>
          </a:p>
        </p:txBody>
      </p:sp>
      <p:sp>
        <p:nvSpPr>
          <p:cNvPr id="1048611" name="Footer Placeholder 4"/>
          <p:cNvSpPr>
            <a:spLocks noGrp="1"/>
          </p:cNvSpPr>
          <p:nvPr>
            <p:ph type="ftr" sz="quarter" idx="11"/>
          </p:nvPr>
        </p:nvSpPr>
        <p:spPr/>
        <p:txBody>
          <a:bodyPr/>
          <a:p>
            <a:endParaRPr dirty="0" lang="en-US"/>
          </a:p>
        </p:txBody>
      </p:sp>
      <p:sp>
        <p:nvSpPr>
          <p:cNvPr id="1048612" name="Slide Number Placeholder 5"/>
          <p:cNvSpPr>
            <a:spLocks noGrp="1"/>
          </p:cNvSpPr>
          <p:nvPr>
            <p:ph type="sldNum" sz="quarter" idx="12"/>
          </p:nvPr>
        </p:nvSpPr>
        <p:spPr/>
        <p:txBody>
          <a:bodyPr/>
          <a:p>
            <a:fld id="{D57F1E4F-1CFF-5643-939E-217C01CDF565}" type="slidenum">
              <a:rPr lang="en-US" smtClean="0"/>
              <a:t>‹#›</a:t>
            </a:fld>
            <a:endParaRPr dirty="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4" name=""/>
        <p:cNvGrpSpPr/>
        <p:nvPr/>
      </p:nvGrpSpPr>
      <p:grpSpPr>
        <a:xfrm>
          <a:off x="0" y="0"/>
          <a:ext cx="0" cy="0"/>
          <a:chOff x="0" y="0"/>
          <a:chExt cx="0" cy="0"/>
        </a:xfrm>
      </p:grpSpPr>
      <p:sp>
        <p:nvSpPr>
          <p:cNvPr id="1048677"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78"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9" name="Date Placeholder 3"/>
          <p:cNvSpPr>
            <a:spLocks noGrp="1"/>
          </p:cNvSpPr>
          <p:nvPr>
            <p:ph type="dt" sz="half" idx="10"/>
          </p:nvPr>
        </p:nvSpPr>
        <p:spPr/>
        <p:txBody>
          <a:bodyPr/>
          <a:p>
            <a:fld id="{B2497495-0637-405E-AE64-5CC7506D51F5}" type="datetime1">
              <a:rPr lang="en-US" smtClean="0"/>
              <a:t>4/5/2024</a:t>
            </a:fld>
            <a:endParaRPr lang="en-US"/>
          </a:p>
        </p:txBody>
      </p:sp>
      <p:sp>
        <p:nvSpPr>
          <p:cNvPr id="1048680" name="Footer Placeholder 4"/>
          <p:cNvSpPr>
            <a:spLocks noGrp="1"/>
          </p:cNvSpPr>
          <p:nvPr>
            <p:ph type="ftr" sz="quarter" idx="11"/>
          </p:nvPr>
        </p:nvSpPr>
        <p:spPr/>
        <p:txBody>
          <a:bodyPr/>
          <a:p>
            <a:endParaRPr lang="en-US"/>
          </a:p>
        </p:txBody>
      </p:sp>
      <p:sp>
        <p:nvSpPr>
          <p:cNvPr id="1048681" name="Slide Number Placeholder 5"/>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703" name="Title 1"/>
          <p:cNvSpPr>
            <a:spLocks noGrp="1"/>
          </p:cNvSpPr>
          <p:nvPr>
            <p:ph type="title"/>
          </p:nvPr>
        </p:nvSpPr>
        <p:spPr/>
        <p:txBody>
          <a:bodyPr/>
          <a:p>
            <a:r>
              <a:rPr lang="en-US"/>
              <a:t>Click to edit Master title style</a:t>
            </a:r>
            <a:endParaRPr dirty="0" lang="en-US"/>
          </a:p>
        </p:txBody>
      </p:sp>
      <p:sp>
        <p:nvSpPr>
          <p:cNvPr id="1048704"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5"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06" name="Date Placeholder 4"/>
          <p:cNvSpPr>
            <a:spLocks noGrp="1"/>
          </p:cNvSpPr>
          <p:nvPr>
            <p:ph type="dt" sz="half" idx="10"/>
          </p:nvPr>
        </p:nvSpPr>
        <p:spPr/>
        <p:txBody>
          <a:bodyPr/>
          <a:p>
            <a:fld id="{7BFFD690-9426-415D-8B65-26881E07B2D4}" type="datetime1">
              <a:rPr lang="en-US" smtClean="0"/>
              <a:t>4/5/2024</a:t>
            </a:fld>
            <a:endParaRPr lang="en-US"/>
          </a:p>
        </p:txBody>
      </p:sp>
      <p:sp>
        <p:nvSpPr>
          <p:cNvPr id="1048707" name="Footer Placeholder 5"/>
          <p:cNvSpPr>
            <a:spLocks noGrp="1"/>
          </p:cNvSpPr>
          <p:nvPr>
            <p:ph type="ftr" sz="quarter" idx="11"/>
          </p:nvPr>
        </p:nvSpPr>
        <p:spPr/>
        <p:txBody>
          <a:bodyPr/>
          <a:p>
            <a:endParaRPr lang="en-US"/>
          </a:p>
        </p:txBody>
      </p:sp>
      <p:sp>
        <p:nvSpPr>
          <p:cNvPr id="1048708"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5" name=""/>
        <p:cNvGrpSpPr/>
        <p:nvPr/>
      </p:nvGrpSpPr>
      <p:grpSpPr>
        <a:xfrm>
          <a:off x="0" y="0"/>
          <a:ext cx="0" cy="0"/>
          <a:chOff x="0" y="0"/>
          <a:chExt cx="0" cy="0"/>
        </a:xfrm>
      </p:grpSpPr>
      <p:sp>
        <p:nvSpPr>
          <p:cNvPr id="1048682" name="Title 1"/>
          <p:cNvSpPr>
            <a:spLocks noGrp="1"/>
          </p:cNvSpPr>
          <p:nvPr>
            <p:ph type="title"/>
          </p:nvPr>
        </p:nvSpPr>
        <p:spPr/>
        <p:txBody>
          <a:bodyPr/>
          <a:p>
            <a:r>
              <a:rPr lang="en-US"/>
              <a:t>Click to edit Master title style</a:t>
            </a:r>
            <a:endParaRPr dirty="0" lang="en-US"/>
          </a:p>
        </p:txBody>
      </p:sp>
      <p:sp>
        <p:nvSpPr>
          <p:cNvPr id="1048683"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4"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5"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86"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87" name="Date Placeholder 6"/>
          <p:cNvSpPr>
            <a:spLocks noGrp="1"/>
          </p:cNvSpPr>
          <p:nvPr>
            <p:ph type="dt" sz="half" idx="10"/>
          </p:nvPr>
        </p:nvSpPr>
        <p:spPr/>
        <p:txBody>
          <a:bodyPr/>
          <a:p>
            <a:fld id="{04C4989A-474C-40DE-95B9-011C28B71673}" type="datetime1">
              <a:rPr lang="en-US" smtClean="0"/>
              <a:t>4/5/2024</a:t>
            </a:fld>
            <a:endParaRPr lang="en-US"/>
          </a:p>
        </p:txBody>
      </p:sp>
      <p:sp>
        <p:nvSpPr>
          <p:cNvPr id="1048688" name="Footer Placeholder 7"/>
          <p:cNvSpPr>
            <a:spLocks noGrp="1"/>
          </p:cNvSpPr>
          <p:nvPr>
            <p:ph type="ftr" sz="quarter" idx="11"/>
          </p:nvPr>
        </p:nvSpPr>
        <p:spPr/>
        <p:txBody>
          <a:bodyPr/>
          <a:p>
            <a:endParaRPr lang="en-US"/>
          </a:p>
        </p:txBody>
      </p:sp>
      <p:sp>
        <p:nvSpPr>
          <p:cNvPr id="1048689" name="Slide Number Placeholder 8"/>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8" name=""/>
        <p:cNvGrpSpPr/>
        <p:nvPr/>
      </p:nvGrpSpPr>
      <p:grpSpPr>
        <a:xfrm>
          <a:off x="0" y="0"/>
          <a:ext cx="0" cy="0"/>
          <a:chOff x="0" y="0"/>
          <a:chExt cx="0" cy="0"/>
        </a:xfrm>
      </p:grpSpPr>
      <p:sp>
        <p:nvSpPr>
          <p:cNvPr id="1048644"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45" name="Date Placeholder 2"/>
          <p:cNvSpPr>
            <a:spLocks noGrp="1"/>
          </p:cNvSpPr>
          <p:nvPr>
            <p:ph type="dt" sz="half" idx="10"/>
          </p:nvPr>
        </p:nvSpPr>
        <p:spPr/>
        <p:txBody>
          <a:bodyPr/>
          <a:p>
            <a:fld id="{5DB4ED54-5B5E-4A04-93D3-5772E3CE3818}" type="datetime1">
              <a:rPr lang="en-US" smtClean="0"/>
              <a:t>4/5/2024</a:t>
            </a:fld>
            <a:endParaRPr lang="en-US"/>
          </a:p>
        </p:txBody>
      </p:sp>
      <p:sp>
        <p:nvSpPr>
          <p:cNvPr id="1048646" name="Footer Placeholder 3"/>
          <p:cNvSpPr>
            <a:spLocks noGrp="1"/>
          </p:cNvSpPr>
          <p:nvPr>
            <p:ph type="ftr" sz="quarter" idx="11"/>
          </p:nvPr>
        </p:nvSpPr>
        <p:spPr/>
        <p:txBody>
          <a:bodyPr/>
          <a:p>
            <a:endParaRPr lang="en-US"/>
          </a:p>
        </p:txBody>
      </p:sp>
      <p:sp>
        <p:nvSpPr>
          <p:cNvPr id="1048647" name="Slide Number Placeholder 4"/>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6" name=""/>
        <p:cNvGrpSpPr/>
        <p:nvPr/>
      </p:nvGrpSpPr>
      <p:grpSpPr>
        <a:xfrm>
          <a:off x="0" y="0"/>
          <a:ext cx="0" cy="0"/>
          <a:chOff x="0" y="0"/>
          <a:chExt cx="0" cy="0"/>
        </a:xfrm>
      </p:grpSpPr>
      <p:sp>
        <p:nvSpPr>
          <p:cNvPr id="1048690" name="Date Placeholder 1"/>
          <p:cNvSpPr>
            <a:spLocks noGrp="1"/>
          </p:cNvSpPr>
          <p:nvPr>
            <p:ph type="dt" sz="half" idx="10"/>
          </p:nvPr>
        </p:nvSpPr>
        <p:spPr/>
        <p:txBody>
          <a:bodyPr/>
          <a:p>
            <a:fld id="{4EDE50D6-574B-40AF-946F-D52A04ADE379}" type="datetime1">
              <a:rPr lang="en-US" smtClean="0"/>
              <a:t>4/5/2024</a:t>
            </a:fld>
            <a:endParaRPr lang="en-US"/>
          </a:p>
        </p:txBody>
      </p:sp>
      <p:sp>
        <p:nvSpPr>
          <p:cNvPr id="1048691" name="Footer Placeholder 2"/>
          <p:cNvSpPr>
            <a:spLocks noGrp="1"/>
          </p:cNvSpPr>
          <p:nvPr>
            <p:ph type="ftr" sz="quarter" idx="11"/>
          </p:nvPr>
        </p:nvSpPr>
        <p:spPr/>
        <p:txBody>
          <a:bodyPr/>
          <a:p>
            <a:endParaRPr lang="en-US"/>
          </a:p>
        </p:txBody>
      </p:sp>
      <p:sp>
        <p:nvSpPr>
          <p:cNvPr id="1048692" name="Slide Number Placeholder 3"/>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1" name=""/>
        <p:cNvGrpSpPr/>
        <p:nvPr/>
      </p:nvGrpSpPr>
      <p:grpSpPr>
        <a:xfrm>
          <a:off x="0" y="0"/>
          <a:ext cx="0" cy="0"/>
          <a:chOff x="0" y="0"/>
          <a:chExt cx="0" cy="0"/>
        </a:xfrm>
      </p:grpSpPr>
      <p:sp>
        <p:nvSpPr>
          <p:cNvPr id="1048715"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716"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717"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718" name="Date Placeholder 4"/>
          <p:cNvSpPr>
            <a:spLocks noGrp="1"/>
          </p:cNvSpPr>
          <p:nvPr>
            <p:ph type="dt" sz="half" idx="10"/>
          </p:nvPr>
        </p:nvSpPr>
        <p:spPr/>
        <p:txBody>
          <a:bodyPr/>
          <a:p>
            <a:fld id="{D82884F1-FFEA-405F-9602-3DCA865EDA4E}" type="datetime1">
              <a:rPr lang="en-US" smtClean="0"/>
              <a:t>4/5/2024</a:t>
            </a:fld>
            <a:endParaRPr lang="en-US"/>
          </a:p>
        </p:txBody>
      </p:sp>
      <p:sp>
        <p:nvSpPr>
          <p:cNvPr id="1048719" name="Footer Placeholder 5"/>
          <p:cNvSpPr>
            <a:spLocks noGrp="1"/>
          </p:cNvSpPr>
          <p:nvPr>
            <p:ph type="ftr" sz="quarter" idx="11"/>
          </p:nvPr>
        </p:nvSpPr>
        <p:spPr/>
        <p:txBody>
          <a:bodyPr/>
          <a:p>
            <a:endParaRPr lang="en-US"/>
          </a:p>
        </p:txBody>
      </p:sp>
      <p:sp>
        <p:nvSpPr>
          <p:cNvPr id="1048720"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67"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68"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69" name="Date Placeholder 4"/>
          <p:cNvSpPr>
            <a:spLocks noGrp="1"/>
          </p:cNvSpPr>
          <p:nvPr>
            <p:ph type="dt" sz="half" idx="10"/>
          </p:nvPr>
        </p:nvSpPr>
        <p:spPr/>
        <p:txBody>
          <a:bodyPr/>
          <a:p>
            <a:fld id="{7E18DB4A-8810-4A10-AD5C-D5E2C667F5B3}" type="datetime1">
              <a:rPr lang="en-US" smtClean="0"/>
              <a:t>4/5/2024</a:t>
            </a:fld>
            <a:endParaRPr lang="en-US"/>
          </a:p>
        </p:txBody>
      </p:sp>
      <p:sp>
        <p:nvSpPr>
          <p:cNvPr id="1048670" name="Footer Placeholder 5"/>
          <p:cNvSpPr>
            <a:spLocks noGrp="1"/>
          </p:cNvSpPr>
          <p:nvPr>
            <p:ph type="ftr" sz="quarter" idx="11"/>
          </p:nvPr>
        </p:nvSpPr>
        <p:spPr/>
        <p:txBody>
          <a:bodyPr/>
          <a:p>
            <a:pPr algn="l"/>
            <a:endParaRPr lang="en-US"/>
          </a:p>
        </p:txBody>
      </p:sp>
      <p:sp>
        <p:nvSpPr>
          <p:cNvPr id="1048671" name="Slide Number Placeholder 6"/>
          <p:cNvSpPr>
            <a:spLocks noGrp="1"/>
          </p:cNvSpPr>
          <p:nvPr>
            <p:ph type="sldNum" sz="quarter" idx="12"/>
          </p:nvPr>
        </p:nvSpPr>
        <p:spPr/>
        <p:txBody>
          <a:bodyPr/>
          <a:p>
            <a:fld id="{3A98EE3D-8CD1-4C3F-BD1C-C98C9596463C}"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image" Target="../media/image1.png"/><Relationship Id="rId1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grpSp>
        <p:nvGrpSpPr>
          <p:cNvPr id="13"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ED291B17-9318-49DB-B28B-6E5994AE9581}" type="datetime1">
              <a:rPr lang="en-US" smtClean="0"/>
              <a:t>4/5/2024</a:t>
            </a:fld>
            <a:endParaRPr lang="en-US"/>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dirty="0" lang="en-US"/>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3A98EE3D-8CD1-4C3F-BD1C-C98C9596463C}" type="slidenum">
              <a:rPr lang="en-US" smtClean="0"/>
              <a:t>‹#›</a:t>
            </a:fld>
            <a:endParaRPr lang="en-US"/>
          </a:p>
        </p:txBody>
      </p:sp>
      <p:pic>
        <p:nvPicPr>
          <p:cNvPr id="2097152" name="Picture 7" descr="Logo  Description automatically generated"/>
          <p:cNvPicPr>
            <a:picLocks noChangeAspect="1"/>
          </p:cNvPicPr>
          <p:nvPr userDrawn="1"/>
        </p:nvPicPr>
        <p:blipFill>
          <a:blip xmlns:r="http://schemas.openxmlformats.org/officeDocument/2006/relationships" r:embed="rId17"/>
          <a:stretch>
            <a:fillRect/>
          </a:stretch>
        </p:blipFill>
        <p:spPr>
          <a:xfrm>
            <a:off x="10485003" y="6437910"/>
            <a:ext cx="1125805" cy="365126"/>
          </a:xfrm>
          <a:prstGeom prst="rect"/>
        </p:spPr>
      </p:pic>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dt="0" ftr="0" hdr="0" sldNum="0"/>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image" Target="../media/image3.png"/><Relationship Id="rId3"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2" name="Title 1"/>
          <p:cNvSpPr>
            <a:spLocks noGrp="1"/>
          </p:cNvSpPr>
          <p:nvPr>
            <p:ph type="ctrTitle"/>
          </p:nvPr>
        </p:nvSpPr>
        <p:spPr>
          <a:xfrm>
            <a:off x="1461542" y="2003765"/>
            <a:ext cx="9144000" cy="977778"/>
          </a:xfrm>
        </p:spPr>
        <p:txBody>
          <a:bodyPr>
            <a:normAutofit fontScale="90000"/>
          </a:bodyPr>
          <a:p>
            <a:pPr algn="ctr"/>
            <a:r>
              <a:rPr b="1" dirty="0" lang="en-IN">
                <a:solidFill>
                  <a:schemeClr val="accent1"/>
                </a:solidFill>
                <a:latin typeface="Arial" panose="020B0604020202020204" pitchFamily="34" charset="0"/>
                <a:cs typeface="Arial" panose="020B0604020202020204" pitchFamily="34" charset="0"/>
              </a:rPr>
              <a:t>Project on phishing URL detector</a:t>
            </a:r>
            <a:endParaRPr b="1" dirty="0" lang="en-US">
              <a:solidFill>
                <a:schemeClr val="accent1"/>
              </a:solidFill>
              <a:latin typeface="Arial" panose="020B0604020202020204" pitchFamily="34" charset="0"/>
              <a:cs typeface="Arial" panose="020B0604020202020204" pitchFamily="34" charset="0"/>
            </a:endParaRPr>
          </a:p>
        </p:txBody>
      </p:sp>
      <p:sp>
        <p:nvSpPr>
          <p:cNvPr id="1048603" name="TextBox 2"/>
          <p:cNvSpPr txBox="1"/>
          <p:nvPr/>
        </p:nvSpPr>
        <p:spPr>
          <a:xfrm>
            <a:off x="-329782" y="473133"/>
            <a:ext cx="12726648" cy="584775"/>
          </a:xfrm>
          <a:prstGeom prst="rect"/>
          <a:noFill/>
        </p:spPr>
        <p:txBody>
          <a:bodyPr anchor="t" bIns="45720" lIns="91440" rIns="91440" rtlCol="0" tIns="45720" wrap="square">
            <a:spAutoFit/>
          </a:bodyPr>
          <a:p>
            <a:pPr algn="ctr"/>
            <a:r>
              <a:rPr b="1" dirty="0" sz="3200" lang="en-US">
                <a:solidFill>
                  <a:schemeClr val="accent1">
                    <a:lumMod val="75000"/>
                  </a:schemeClr>
                </a:solidFill>
                <a:latin typeface="Arial"/>
                <a:cs typeface="Arial"/>
              </a:rPr>
              <a:t>NAAN MUDHALVAN PROJECT</a:t>
            </a:r>
          </a:p>
        </p:txBody>
      </p:sp>
      <p:sp>
        <p:nvSpPr>
          <p:cNvPr id="1048604" name="TextBox 3"/>
          <p:cNvSpPr txBox="1"/>
          <p:nvPr/>
        </p:nvSpPr>
        <p:spPr>
          <a:xfrm>
            <a:off x="2072671" y="3349256"/>
            <a:ext cx="8046657" cy="2453641"/>
          </a:xfrm>
          <a:prstGeom prst="rect"/>
          <a:noFill/>
        </p:spPr>
        <p:txBody>
          <a:bodyPr anchor="t" bIns="45720" lIns="91440" rIns="91440" rtlCol="0" tIns="45720" wrap="square">
            <a:spAutoFit/>
          </a:bodyPr>
          <a:p>
            <a:r>
              <a:rPr b="1" dirty="0" sz="3000" lang="en-US">
                <a:solidFill>
                  <a:schemeClr val="accent1">
                    <a:lumMod val="75000"/>
                  </a:schemeClr>
                </a:solidFill>
                <a:latin typeface="Arial" pitchFamily="34" charset="0"/>
                <a:cs typeface="Arial" pitchFamily="34" charset="0"/>
              </a:rPr>
              <a:t>Presented By:</a:t>
            </a:r>
          </a:p>
          <a:p>
            <a:endParaRPr b="1" dirty="0" sz="3000" lang="en-US">
              <a:solidFill>
                <a:schemeClr val="accent1">
                  <a:lumMod val="75000"/>
                </a:schemeClr>
              </a:solidFill>
              <a:latin typeface="Arial" pitchFamily="34" charset="0"/>
              <a:cs typeface="Arial" pitchFamily="34" charset="0"/>
            </a:endParaRPr>
          </a:p>
          <a:p>
            <a:r>
              <a:rPr b="1" dirty="0" sz="2500" lang="en-US">
                <a:solidFill>
                  <a:schemeClr val="tx2">
                    <a:lumMod val="60000"/>
                    <a:lumOff val="40000"/>
                  </a:schemeClr>
                </a:solidFill>
                <a:latin typeface="Arial"/>
                <a:cs typeface="Arial"/>
              </a:rPr>
              <a:t>Name:</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A</a:t>
            </a:r>
            <a:r>
              <a:rPr b="1" dirty="0" sz="2500" lang="en-US">
                <a:solidFill>
                  <a:schemeClr val="tx2">
                    <a:lumMod val="60000"/>
                    <a:lumOff val="40000"/>
                  </a:schemeClr>
                </a:solidFill>
                <a:latin typeface="Arial"/>
                <a:cs typeface="Arial"/>
              </a:rPr>
              <a:t>R</a:t>
            </a:r>
            <a:r>
              <a:rPr b="1" dirty="0" sz="2500" lang="en-US">
                <a:solidFill>
                  <a:schemeClr val="tx2">
                    <a:lumMod val="60000"/>
                    <a:lumOff val="40000"/>
                  </a:schemeClr>
                </a:solidFill>
                <a:latin typeface="Arial"/>
                <a:cs typeface="Arial"/>
              </a:rPr>
              <a:t>I</a:t>
            </a:r>
            <a:r>
              <a:rPr b="1" dirty="0" sz="2500" lang="en-US">
                <a:solidFill>
                  <a:schemeClr val="tx2">
                    <a:lumMod val="60000"/>
                    <a:lumOff val="40000"/>
                  </a:schemeClr>
                </a:solidFill>
                <a:latin typeface="Arial"/>
                <a:cs typeface="Arial"/>
              </a:rPr>
              <a:t>S</a:t>
            </a:r>
            <a:r>
              <a:rPr b="1" dirty="0" sz="2500" lang="en-US">
                <a:solidFill>
                  <a:schemeClr val="tx2">
                    <a:lumMod val="60000"/>
                    <a:lumOff val="40000"/>
                  </a:schemeClr>
                </a:solidFill>
                <a:latin typeface="Arial"/>
                <a:cs typeface="Arial"/>
              </a:rPr>
              <a:t>H</a:t>
            </a:r>
            <a:r>
              <a:rPr b="1" dirty="0" sz="2500" lang="en-US">
                <a:solidFill>
                  <a:schemeClr val="tx2">
                    <a:lumMod val="60000"/>
                    <a:lumOff val="40000"/>
                  </a:schemeClr>
                </a:solidFill>
                <a:latin typeface="Arial"/>
                <a:cs typeface="Arial"/>
              </a:rPr>
              <a:t> </a:t>
            </a:r>
            <a:r>
              <a:rPr b="1" dirty="0" sz="2500" lang="en-US">
                <a:solidFill>
                  <a:schemeClr val="tx2">
                    <a:lumMod val="60000"/>
                    <a:lumOff val="40000"/>
                  </a:schemeClr>
                </a:solidFill>
                <a:latin typeface="Arial"/>
                <a:cs typeface="Arial"/>
              </a:rPr>
              <a:t>A</a:t>
            </a:r>
            <a:endParaRPr altLang="en-US" lang="zh-CN"/>
          </a:p>
          <a:p>
            <a:r>
              <a:rPr b="1" dirty="0" sz="2500" lang="en-US">
                <a:solidFill>
                  <a:schemeClr val="tx2">
                    <a:lumMod val="60000"/>
                    <a:lumOff val="40000"/>
                  </a:schemeClr>
                </a:solidFill>
                <a:latin typeface="Arial"/>
                <a:cs typeface="Arial"/>
              </a:rPr>
              <a:t>College Name: Aalim Muhammed Salegh College of Engineering</a:t>
            </a:r>
          </a:p>
          <a:p>
            <a:r>
              <a:rPr b="1" dirty="0" sz="2500" lang="en-US">
                <a:solidFill>
                  <a:schemeClr val="tx2">
                    <a:lumMod val="60000"/>
                    <a:lumOff val="40000"/>
                  </a:schemeClr>
                </a:solidFill>
                <a:latin typeface="Arial"/>
                <a:cs typeface="Arial"/>
              </a:rPr>
              <a:t>Department: Information Technology (</a:t>
            </a:r>
            <a:r>
              <a:rPr b="1" dirty="0" sz="2500" lang="en-US" err="1">
                <a:solidFill>
                  <a:schemeClr val="tx2">
                    <a:lumMod val="60000"/>
                    <a:lumOff val="40000"/>
                  </a:schemeClr>
                </a:solidFill>
                <a:latin typeface="Arial"/>
                <a:cs typeface="Arial"/>
              </a:rPr>
              <a:t>B.Tech</a:t>
            </a:r>
            <a:r>
              <a:rPr b="1" dirty="0" sz="2500" lang="en-US">
                <a:solidFill>
                  <a:schemeClr val="tx2">
                    <a:lumMod val="60000"/>
                    <a:lumOff val="40000"/>
                  </a:schemeClr>
                </a:solidFill>
                <a:latin typeface="Arial"/>
                <a:cs typeface="Arial"/>
              </a:rPr>
              <a:t> – 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38" name="Content Placeholder 2"/>
          <p:cNvSpPr>
            <a:spLocks noGrp="1"/>
          </p:cNvSpPr>
          <p:nvPr>
            <p:ph idx="1"/>
          </p:nvPr>
        </p:nvSpPr>
        <p:spPr>
          <a:xfrm>
            <a:off x="581192" y="1696132"/>
            <a:ext cx="8596668" cy="3880773"/>
          </a:xfrm>
        </p:spPr>
        <p:txBody>
          <a:bodyPr>
            <a:normAutofit lnSpcReduction="10000"/>
          </a:bodyPr>
          <a:p>
            <a:pPr indent="0" marL="0">
              <a:buNone/>
            </a:pPr>
            <a:endParaRPr b="1" dirty="0" sz="2000" lang="en-US"/>
          </a:p>
          <a:p>
            <a:pPr indent="0" marL="0">
              <a:buNone/>
            </a:pPr>
            <a:r>
              <a:rPr dirty="0" sz="2500" lang="en-US">
                <a:latin typeface="Arial" panose="020B0604020202020204" pitchFamily="34" charset="0"/>
                <a:ea typeface="+mn-lt"/>
                <a:cs typeface="Arial" panose="020B0604020202020204" pitchFamily="34" charset="0"/>
              </a:rPr>
              <a:t>While the Phishing URL Detector project has shown promising results, there are several avenues for future improvement and expansion. This includes incorporating more advanced machine learning algorithms, enhancing feature extraction techniques, and continually updating the dataset to reflect emerging phishing trends. Additionally, there is potential to integrate the system with browser extensions or security tools to provide users with real-time protection against phishing attacks.</a:t>
            </a:r>
            <a:endParaRPr dirty="0" sz="2500" lang="en-US">
              <a:latin typeface="Arial" panose="020B0604020202020204" pitchFamily="34" charset="0"/>
              <a:cs typeface="Arial" panose="020B0604020202020204" pitchFamily="34" charset="0"/>
            </a:endParaRPr>
          </a:p>
        </p:txBody>
      </p:sp>
      <p:sp>
        <p:nvSpPr>
          <p:cNvPr id="1048639" name="Title 4"/>
          <p:cNvSpPr txBox="1"/>
          <p:nvPr/>
        </p:nvSpPr>
        <p:spPr>
          <a:xfrm>
            <a:off x="581192" y="816638"/>
            <a:ext cx="11029616" cy="530296"/>
          </a:xfrm>
          <a:prstGeom prst="rect"/>
        </p:spPr>
        <p:txBody>
          <a:bodyPr anchor="b" bIns="45720" lIns="91440" rIns="91440" rtlCol="0" tIns="45720" vert="horz">
            <a:normAutofit/>
          </a:bodyPr>
          <a:lstStyle>
            <a:lvl1pPr algn="l" defTabSz="457200" eaLnBrk="1" hangingPunct="1" latinLnBrk="0" rtl="0">
              <a:lnSpc>
                <a:spcPct val="100000"/>
              </a:lnSpc>
              <a:spcBef>
                <a:spcPct val="0"/>
              </a:spcBef>
              <a:buNone/>
              <a:defRPr b="0" cap="all" sz="2800" kern="1200">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b="1" dirty="0" sz="4400" lang="en-US">
                <a:solidFill>
                  <a:schemeClr val="accent1"/>
                </a:solidFill>
                <a:latin typeface="Arial"/>
                <a:cs typeface="Arial"/>
              </a:rPr>
              <a:t>Future scope</a:t>
            </a:r>
          </a:p>
        </p:txBody>
      </p:sp>
      <p:sp>
        <p:nvSpPr>
          <p:cNvPr id="1048640"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7" name=""/>
        <p:cNvGrpSpPr/>
        <p:nvPr/>
      </p:nvGrpSpPr>
      <p:grpSpPr>
        <a:xfrm>
          <a:off x="0" y="0"/>
          <a:ext cx="0" cy="0"/>
          <a:chOff x="0" y="0"/>
          <a:chExt cx="0" cy="0"/>
        </a:xfrm>
      </p:grpSpPr>
      <p:sp>
        <p:nvSpPr>
          <p:cNvPr id="1048641" name="Title 4"/>
          <p:cNvSpPr>
            <a:spLocks noGrp="1"/>
          </p:cNvSpPr>
          <p:nvPr>
            <p:ph type="title"/>
          </p:nvPr>
        </p:nvSpPr>
        <p:spPr>
          <a:xfrm>
            <a:off x="827604" y="598909"/>
            <a:ext cx="11029616" cy="530296"/>
          </a:xfrm>
        </p:spPr>
        <p:txBody>
          <a:bodyPr>
            <a:noAutofit/>
          </a:bodyPr>
          <a:p>
            <a:r>
              <a:rPr b="1" dirty="0" sz="3300" lang="en-US">
                <a:solidFill>
                  <a:schemeClr val="accent1"/>
                </a:solidFill>
                <a:latin typeface="Arial"/>
                <a:ea typeface="+mj-lt"/>
                <a:cs typeface="Arial"/>
              </a:rPr>
              <a:t>REFERENCES</a:t>
            </a:r>
            <a:endParaRPr dirty="0" sz="3300" lang="en-US"/>
          </a:p>
        </p:txBody>
      </p:sp>
      <p:sp>
        <p:nvSpPr>
          <p:cNvPr id="1048642" name="Content Placeholder 1"/>
          <p:cNvSpPr>
            <a:spLocks noGrp="1"/>
          </p:cNvSpPr>
          <p:nvPr>
            <p:ph idx="1"/>
          </p:nvPr>
        </p:nvSpPr>
        <p:spPr>
          <a:xfrm>
            <a:off x="581192" y="1854919"/>
            <a:ext cx="11029615" cy="4673324"/>
          </a:xfrm>
        </p:spPr>
        <p:txBody>
          <a:bodyPr>
            <a:normAutofit/>
          </a:bodyPr>
          <a:p>
            <a:pPr indent="-305435" marL="305435"/>
            <a:r>
              <a:rPr dirty="0" sz="2500" lang="en-IN">
                <a:solidFill>
                  <a:srgbClr val="0F0F0F"/>
                </a:solidFill>
                <a:latin typeface="Arial" panose="020B0604020202020204" pitchFamily="34" charset="0"/>
                <a:ea typeface="+mn-lt"/>
                <a:cs typeface="Arial" panose="020B0604020202020204" pitchFamily="34" charset="0"/>
              </a:rPr>
              <a:t>Safa Alrefaai; Ghina Özdemir; Afnan Mohamed (2022). "Detecting Phishing Websites Using Machine Learning." IEEE Human-Computer Interaction, Optimization and Robotic Applications (HORA)</a:t>
            </a:r>
          </a:p>
          <a:p>
            <a:pPr indent="-305435" marL="305435"/>
            <a:r>
              <a:rPr dirty="0" sz="2500" lang="en-IN">
                <a:solidFill>
                  <a:srgbClr val="0F0F0F"/>
                </a:solidFill>
                <a:latin typeface="Arial" panose="020B0604020202020204" pitchFamily="34" charset="0"/>
                <a:ea typeface="+mn-lt"/>
                <a:cs typeface="Arial" panose="020B0604020202020204" pitchFamily="34" charset="0"/>
              </a:rPr>
              <a:t>C. Rajeswary;  M. Thirumaran  "Comprehensive Survey of Automated Website Phishing Detection Techniques." IEEE Sustainable Computing and Data Communication Systems (ICSCDS)</a:t>
            </a:r>
          </a:p>
          <a:p>
            <a:pPr indent="-305435" marL="305435"/>
            <a:r>
              <a:rPr dirty="0" sz="2500" lang="en-US">
                <a:solidFill>
                  <a:srgbClr val="0F0F0F"/>
                </a:solidFill>
                <a:latin typeface="Arial" panose="020B0604020202020204" pitchFamily="34" charset="0"/>
                <a:ea typeface="+mn-lt"/>
                <a:cs typeface="Arial" panose="020B0604020202020204" pitchFamily="34" charset="0"/>
              </a:rPr>
              <a:t>Python Software Foundation , Python Programming Language. Retrieved from https://www.python.org/</a:t>
            </a:r>
            <a:endParaRPr dirty="0" sz="2500" lang="en-IN">
              <a:solidFill>
                <a:srgbClr val="0F0F0F"/>
              </a:solidFill>
              <a:latin typeface="Arial" panose="020B0604020202020204" pitchFamily="34" charset="0"/>
              <a:ea typeface="+mn-lt"/>
              <a:cs typeface="Arial" panose="020B0604020202020204" pitchFamily="34" charset="0"/>
            </a:endParaRPr>
          </a:p>
        </p:txBody>
      </p:sp>
      <p:sp>
        <p:nvSpPr>
          <p:cNvPr id="1048643"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48" name="Title 4"/>
          <p:cNvSpPr>
            <a:spLocks noGrp="1"/>
          </p:cNvSpPr>
          <p:nvPr>
            <p:ph type="title"/>
          </p:nvPr>
        </p:nvSpPr>
        <p:spPr>
          <a:xfrm>
            <a:off x="1207859" y="2766218"/>
            <a:ext cx="9298744" cy="1325563"/>
          </a:xfrm>
        </p:spPr>
        <p:txBody>
          <a:bodyPr>
            <a:normAutofit/>
          </a:bodyPr>
          <a:p>
            <a:pPr algn="ctr"/>
            <a:r>
              <a:rPr b="1" dirty="0" sz="5000" lang="en-US">
                <a:solidFill>
                  <a:srgbClr val="002060"/>
                </a:solidFill>
                <a:latin typeface="Arial" panose="020B0604020202020204" pitchFamily="34" charset="0"/>
                <a:cs typeface="Arial" panose="020B0604020202020204" pitchFamily="34" charset="0"/>
              </a:rPr>
              <a:t>THANK YOU!!</a:t>
            </a:r>
          </a:p>
        </p:txBody>
      </p:sp>
      <p:sp>
        <p:nvSpPr>
          <p:cNvPr id="1048649" name="Rectangle 1"/>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13" name="Title 1"/>
          <p:cNvSpPr>
            <a:spLocks noGrp="1"/>
          </p:cNvSpPr>
          <p:nvPr>
            <p:ph type="title"/>
          </p:nvPr>
        </p:nvSpPr>
        <p:spPr>
          <a:xfrm>
            <a:off x="849573" y="558468"/>
            <a:ext cx="10515600" cy="1325563"/>
          </a:xfrm>
        </p:spPr>
        <p:txBody>
          <a:bodyPr>
            <a:normAutofit/>
          </a:bodyPr>
          <a:p>
            <a:r>
              <a:rPr b="1" dirty="0" sz="3300" lang="en-US">
                <a:solidFill>
                  <a:srgbClr val="002060"/>
                </a:solidFill>
                <a:latin typeface="Arial" panose="020B0604020202020204" pitchFamily="34" charset="0"/>
                <a:cs typeface="Arial" panose="020B0604020202020204" pitchFamily="34" charset="0"/>
              </a:rPr>
              <a:t>OUTLINE</a:t>
            </a:r>
          </a:p>
        </p:txBody>
      </p:sp>
      <p:sp>
        <p:nvSpPr>
          <p:cNvPr id="1048614" name="Content Placeholder 2"/>
          <p:cNvSpPr>
            <a:spLocks noGrp="1"/>
          </p:cNvSpPr>
          <p:nvPr>
            <p:ph idx="1"/>
          </p:nvPr>
        </p:nvSpPr>
        <p:spPr>
          <a:xfrm>
            <a:off x="838200" y="1618938"/>
            <a:ext cx="11019020" cy="5239062"/>
          </a:xfrm>
        </p:spPr>
        <p:txBody>
          <a:bodyPr anchor="t" bIns="45720" lIns="91440" rIns="91440" rtlCol="0" tIns="45720" vert="horz">
            <a:noAutofit/>
          </a:bodyPr>
          <a:p>
            <a:pPr indent="0" marL="0">
              <a:buNone/>
            </a:pPr>
            <a:r>
              <a:rPr b="1" dirty="0" sz="2000" lang="en-US">
                <a:latin typeface="Arial"/>
                <a:ea typeface="+mn-lt"/>
                <a:cs typeface="Arial"/>
              </a:rPr>
              <a:t>  </a:t>
            </a:r>
            <a:endParaRPr dirty="0" lang="en-US">
              <a:latin typeface="Arial"/>
              <a:cs typeface="Arial"/>
            </a:endParaRPr>
          </a:p>
          <a:p>
            <a:pPr indent="-305435" marL="305435"/>
            <a:r>
              <a:rPr b="1" dirty="0" sz="2500" lang="en-US">
                <a:latin typeface="Arial"/>
                <a:ea typeface="+mn-lt"/>
                <a:cs typeface="Arial"/>
              </a:rPr>
              <a:t>Problem Statement </a:t>
            </a:r>
            <a:endParaRPr dirty="0" sz="2500" lang="en-US">
              <a:latin typeface="Arial"/>
              <a:cs typeface="Arial"/>
            </a:endParaRPr>
          </a:p>
          <a:p>
            <a:pPr indent="-305435" marL="305435"/>
            <a:r>
              <a:rPr b="1" dirty="0" sz="2500" lang="en-US">
                <a:latin typeface="Arial"/>
                <a:ea typeface="+mn-lt"/>
                <a:cs typeface="Arial"/>
              </a:rPr>
              <a:t>Proposed Solution</a:t>
            </a:r>
            <a:endParaRPr dirty="0" sz="2500" lang="en-US">
              <a:latin typeface="Arial"/>
              <a:cs typeface="Arial"/>
            </a:endParaRPr>
          </a:p>
          <a:p>
            <a:pPr indent="-305435" marL="305435"/>
            <a:r>
              <a:rPr b="1" dirty="0" sz="2500" lang="en-US">
                <a:latin typeface="Arial"/>
                <a:ea typeface="+mn-lt"/>
                <a:cs typeface="Calibri"/>
              </a:rPr>
              <a:t>System </a:t>
            </a:r>
            <a:r>
              <a:rPr b="1" dirty="0" sz="2500" lang="en-US">
                <a:latin typeface="Arial"/>
                <a:ea typeface="+mn-lt"/>
                <a:cs typeface="+mn-lt"/>
              </a:rPr>
              <a:t>Development Approach</a:t>
            </a:r>
            <a:endParaRPr dirty="0" sz="2500" lang="en-US">
              <a:latin typeface="Arial"/>
              <a:ea typeface="+mn-lt"/>
              <a:cs typeface="+mn-lt"/>
            </a:endParaRPr>
          </a:p>
          <a:p>
            <a:pPr indent="-305435" marL="305435"/>
            <a:r>
              <a:rPr b="1" dirty="0" sz="2500" lang="en-US">
                <a:latin typeface="Arial"/>
                <a:ea typeface="+mn-lt"/>
                <a:cs typeface="+mn-lt"/>
              </a:rPr>
              <a:t>Algorithm &amp; Deployment  </a:t>
            </a:r>
            <a:endParaRPr dirty="0" sz="2500" lang="en-US">
              <a:latin typeface="Arial"/>
              <a:cs typeface="Calibri"/>
            </a:endParaRPr>
          </a:p>
          <a:p>
            <a:pPr indent="-305435" marL="305435"/>
            <a:r>
              <a:rPr b="1" dirty="0" sz="2500" lang="en-US">
                <a:latin typeface="Arial"/>
                <a:ea typeface="+mn-lt"/>
                <a:cs typeface="Arial"/>
              </a:rPr>
              <a:t>Result </a:t>
            </a:r>
          </a:p>
          <a:p>
            <a:pPr indent="-305435" marL="305435"/>
            <a:r>
              <a:rPr b="1" dirty="0" sz="2500" lang="en-US">
                <a:latin typeface="Arial"/>
                <a:ea typeface="+mn-lt"/>
                <a:cs typeface="Arial"/>
              </a:rPr>
              <a:t>Conclusion</a:t>
            </a:r>
            <a:endParaRPr dirty="0" sz="2500" lang="en-US">
              <a:latin typeface="Arial"/>
              <a:cs typeface="Arial"/>
            </a:endParaRPr>
          </a:p>
          <a:p>
            <a:pPr indent="-305435" marL="305435"/>
            <a:r>
              <a:rPr b="1" dirty="0" sz="2500" lang="en-US">
                <a:latin typeface="Arial"/>
                <a:ea typeface="+mn-lt"/>
                <a:cs typeface="Arial"/>
              </a:rPr>
              <a:t>Future Scope</a:t>
            </a:r>
          </a:p>
          <a:p>
            <a:pPr indent="-305435" marL="305435"/>
            <a:r>
              <a:rPr b="1" dirty="0" sz="2500" lang="en-US">
                <a:latin typeface="Arial"/>
                <a:ea typeface="+mn-lt"/>
                <a:cs typeface="Arial"/>
              </a:rPr>
              <a:t>References</a:t>
            </a:r>
            <a:endParaRPr dirty="0" sz="2500" lang="en-US">
              <a:latin typeface="Arial"/>
              <a:cs typeface="Arial"/>
            </a:endParaRPr>
          </a:p>
          <a:p>
            <a:pPr indent="-305435" marL="305435"/>
            <a:endParaRPr dirty="0" lang="en-US">
              <a:latin typeface="Arial"/>
              <a:cs typeface="Arial"/>
            </a:endParaRPr>
          </a:p>
        </p:txBody>
      </p:sp>
      <p:sp>
        <p:nvSpPr>
          <p:cNvPr id="1048615" name="Rectangle 4"/>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16" name="Title 4"/>
          <p:cNvSpPr>
            <a:spLocks noGrp="1"/>
          </p:cNvSpPr>
          <p:nvPr>
            <p:ph type="title"/>
          </p:nvPr>
        </p:nvSpPr>
        <p:spPr>
          <a:xfrm>
            <a:off x="581193" y="743844"/>
            <a:ext cx="11029616" cy="530296"/>
          </a:xfrm>
        </p:spPr>
        <p:txBody>
          <a:bodyPr>
            <a:noAutofit/>
          </a:bodyPr>
          <a:p>
            <a:r>
              <a:rPr b="1" dirty="0" sz="3300" lang="en-US">
                <a:latin typeface="Arial" panose="020B0604020202020204" pitchFamily="34" charset="0"/>
                <a:cs typeface="Arial" panose="020B0604020202020204" pitchFamily="34" charset="0"/>
              </a:rPr>
              <a:t>PROBLEM</a:t>
            </a:r>
            <a:r>
              <a:rPr b="1" dirty="0" sz="3300" lang="en-US">
                <a:solidFill>
                  <a:schemeClr val="accent1"/>
                </a:solidFill>
                <a:latin typeface="Arial" panose="020B0604020202020204" pitchFamily="34" charset="0"/>
                <a:cs typeface="Arial" panose="020B0604020202020204" pitchFamily="34" charset="0"/>
              </a:rPr>
              <a:t> STATEMENT</a:t>
            </a:r>
            <a:endParaRPr dirty="0" sz="3300" lang="en-US"/>
          </a:p>
        </p:txBody>
      </p:sp>
      <p:sp>
        <p:nvSpPr>
          <p:cNvPr id="1048617" name="Content Placeholder 1"/>
          <p:cNvSpPr>
            <a:spLocks noGrp="1"/>
          </p:cNvSpPr>
          <p:nvPr>
            <p:ph idx="1"/>
          </p:nvPr>
        </p:nvSpPr>
        <p:spPr>
          <a:xfrm>
            <a:off x="581193" y="2043397"/>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proliferation of phishing websites poses a significant threat to user security, as these sites often collect sensitive data without the users' consent or knowledge. Traditional methods of identifying phishing websites may not be sufficient to keep up with the evolving tactics employed by malicious actors. Therefore, there is a pressing need for a robust and efficient solution to accurately detect phishing URLs and protect users from potential data breaches and identity theft.</a:t>
            </a:r>
            <a:endParaRPr dirty="0" sz="2500" lang="en-IN">
              <a:latin typeface="Arial" panose="020B0604020202020204" pitchFamily="34" charset="0"/>
              <a:cs typeface="Arial" panose="020B0604020202020204" pitchFamily="34" charset="0"/>
            </a:endParaRPr>
          </a:p>
        </p:txBody>
      </p:sp>
      <p:sp>
        <p:nvSpPr>
          <p:cNvPr id="1048618"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9" name="Title 4"/>
          <p:cNvSpPr>
            <a:spLocks noGrp="1"/>
          </p:cNvSpPr>
          <p:nvPr>
            <p:ph type="title"/>
          </p:nvPr>
        </p:nvSpPr>
        <p:spPr>
          <a:xfrm>
            <a:off x="581192" y="574903"/>
            <a:ext cx="11029616" cy="530296"/>
          </a:xfrm>
        </p:spPr>
        <p:txBody>
          <a:bodyPr>
            <a:noAutofit/>
          </a:bodyPr>
          <a:p>
            <a:r>
              <a:rPr b="1" dirty="0" sz="3300" lang="en-US">
                <a:solidFill>
                  <a:schemeClr val="accent1"/>
                </a:solidFill>
                <a:latin typeface="Arial" panose="020B0604020202020204" pitchFamily="34" charset="0"/>
                <a:cs typeface="Arial" panose="020B0604020202020204" pitchFamily="34" charset="0"/>
              </a:rPr>
              <a:t>PROPOSED SOLUTION</a:t>
            </a:r>
            <a:endParaRPr dirty="0" sz="3300" lang="en-US"/>
          </a:p>
        </p:txBody>
      </p:sp>
      <p:sp>
        <p:nvSpPr>
          <p:cNvPr id="1048620" name="Content Placeholder 1"/>
          <p:cNvSpPr>
            <a:spLocks noGrp="1"/>
          </p:cNvSpPr>
          <p:nvPr>
            <p:ph idx="1"/>
          </p:nvPr>
        </p:nvSpPr>
        <p:spPr>
          <a:xfrm>
            <a:off x="581192" y="1254980"/>
            <a:ext cx="11169137" cy="4609900"/>
          </a:xfrm>
        </p:spPr>
        <p:txBody>
          <a:bodyPr anchor="ctr" bIns="45720" lIns="91440" rIns="91440" rtlCol="0" tIns="45720" vert="horz">
            <a:noAutofit/>
          </a:bodyPr>
          <a:p>
            <a:pPr indent="0" marL="0">
              <a:buNone/>
            </a:pPr>
            <a:r>
              <a:rPr dirty="0" sz="2500" lang="en-US">
                <a:latin typeface="Arial" panose="020B0604020202020204" pitchFamily="34" charset="0"/>
                <a:cs typeface="Arial" panose="020B0604020202020204" pitchFamily="34" charset="0"/>
              </a:rPr>
              <a:t>The proposed solution is a project titled "Phishing URL Detector," which aims to address the problem of identifying phishing websites effectively. Leveraging machine learning algorithms implemented in Python, the project aims to develop a sophisticated model capable of accurately distinguishing between legitimate and phishing URLs. By utilizing a curated dataset specifically designed for training the machine learning model, the project seeks to enhance the accuracy and reliability of phishing website detection.</a:t>
            </a:r>
            <a:endParaRPr dirty="0" sz="2500" lang="en-IN">
              <a:latin typeface="Arial" panose="020B0604020202020204" pitchFamily="34" charset="0"/>
              <a:cs typeface="Arial" panose="020B0604020202020204" pitchFamily="34" charset="0"/>
            </a:endParaRPr>
          </a:p>
          <a:p>
            <a:pPr indent="0" marL="0">
              <a:buNone/>
            </a:pPr>
            <a:endParaRPr dirty="0" lang="en-IN"/>
          </a:p>
        </p:txBody>
      </p:sp>
      <p:sp>
        <p:nvSpPr>
          <p:cNvPr id="1048621"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22" name="Title 4"/>
          <p:cNvSpPr>
            <a:spLocks noGrp="1"/>
          </p:cNvSpPr>
          <p:nvPr>
            <p:ph type="title"/>
          </p:nvPr>
        </p:nvSpPr>
        <p:spPr>
          <a:xfrm>
            <a:off x="581192" y="618277"/>
            <a:ext cx="11029616" cy="530296"/>
          </a:xfrm>
        </p:spPr>
        <p:txBody>
          <a:bodyPr>
            <a:noAutofit/>
          </a:bodyPr>
          <a:p>
            <a:r>
              <a:rPr b="1" dirty="0" sz="3300" lang="en-US">
                <a:solidFill>
                  <a:schemeClr val="accent1"/>
                </a:solidFill>
                <a:latin typeface="Arial"/>
                <a:ea typeface="+mj-lt"/>
                <a:cs typeface="Arial"/>
              </a:rPr>
              <a:t>S</a:t>
            </a:r>
            <a:r>
              <a:rPr b="1" dirty="0" sz="3300" lang="en-US">
                <a:latin typeface="Arial"/>
                <a:ea typeface="+mj-lt"/>
                <a:cs typeface="Arial"/>
              </a:rPr>
              <a:t>YSTEM</a:t>
            </a:r>
            <a:r>
              <a:rPr b="1" dirty="0" sz="3300" lang="en-US">
                <a:solidFill>
                  <a:schemeClr val="accent1"/>
                </a:solidFill>
                <a:latin typeface="Arial"/>
                <a:ea typeface="+mj-lt"/>
                <a:cs typeface="Arial"/>
              </a:rPr>
              <a:t>  APPROACH</a:t>
            </a:r>
            <a:endParaRPr dirty="0" sz="3300" lang="en-US">
              <a:solidFill>
                <a:schemeClr val="accent1"/>
              </a:solidFill>
              <a:latin typeface="Calibri Light"/>
              <a:cs typeface="Calibri Light"/>
            </a:endParaRPr>
          </a:p>
        </p:txBody>
      </p:sp>
      <p:sp>
        <p:nvSpPr>
          <p:cNvPr id="1048623" name="Content Placeholder 1"/>
          <p:cNvSpPr>
            <a:spLocks noGrp="1"/>
          </p:cNvSpPr>
          <p:nvPr>
            <p:ph idx="1"/>
          </p:nvPr>
        </p:nvSpPr>
        <p:spPr>
          <a:xfrm>
            <a:off x="581193" y="1961374"/>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development of the Phishing URL Detector project follows a systematic approach that includes data collection, preprocessing, feature extraction, model training, and evaluation. The project employs best practices in machine learning to build robust models for phishing website detection. Furthermore, the system is designed to be scalable and adaptable to accommodate future advancements in phishing tactics and detection methodologies.</a:t>
            </a:r>
            <a:endParaRPr dirty="0" sz="2500" lang="en-IN">
              <a:solidFill>
                <a:srgbClr val="0F0F0F"/>
              </a:solidFill>
              <a:latin typeface="Arial" panose="020B0604020202020204" pitchFamily="34" charset="0"/>
              <a:cs typeface="Arial" panose="020B0604020202020204" pitchFamily="34" charset="0"/>
            </a:endParaRPr>
          </a:p>
        </p:txBody>
      </p:sp>
      <p:sp>
        <p:nvSpPr>
          <p:cNvPr id="1048624"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25" name="Title 4"/>
          <p:cNvSpPr>
            <a:spLocks noGrp="1"/>
          </p:cNvSpPr>
          <p:nvPr>
            <p:ph type="title"/>
          </p:nvPr>
        </p:nvSpPr>
        <p:spPr>
          <a:xfrm>
            <a:off x="827604" y="620171"/>
            <a:ext cx="11029616" cy="530296"/>
          </a:xfrm>
        </p:spPr>
        <p:txBody>
          <a:bodyPr>
            <a:noAutofit/>
          </a:bodyPr>
          <a:p>
            <a:r>
              <a:rPr b="1" dirty="0" sz="3300" lang="en-US">
                <a:solidFill>
                  <a:schemeClr val="accent1"/>
                </a:solidFill>
                <a:latin typeface="Arial"/>
                <a:ea typeface="+mj-lt"/>
                <a:cs typeface="Arial"/>
              </a:rPr>
              <a:t>ALGORITHM &amp; DEPLOYMENT</a:t>
            </a:r>
            <a:endParaRPr dirty="0" sz="3300" lang="en-US"/>
          </a:p>
        </p:txBody>
      </p:sp>
      <p:sp>
        <p:nvSpPr>
          <p:cNvPr id="1048626" name="Content Placeholder 1"/>
          <p:cNvSpPr>
            <a:spLocks noGrp="1"/>
          </p:cNvSpPr>
          <p:nvPr>
            <p:ph idx="1"/>
          </p:nvPr>
        </p:nvSpPr>
        <p:spPr>
          <a:xfrm>
            <a:off x="735391" y="1826760"/>
            <a:ext cx="8596668" cy="3880773"/>
          </a:xfrm>
        </p:spPr>
        <p:txBody>
          <a:bodyPr>
            <a:normAutofit/>
          </a:bodyPr>
          <a:p>
            <a:pPr indent="0" marL="0">
              <a:buNone/>
            </a:pPr>
            <a:r>
              <a:rPr dirty="0" sz="2500" lang="en-US">
                <a:latin typeface="Arial" panose="020B0604020202020204" pitchFamily="34" charset="0"/>
                <a:ea typeface="+mn-lt"/>
                <a:cs typeface="Arial" panose="020B0604020202020204" pitchFamily="34" charset="0"/>
              </a:rPr>
              <a:t>The project utilizes machine learning algorithms such as random forest classifiers and logistic regression for phishing website detection. These algorithms are implemented using the Python programming language and popular libraries like NumPy, pandas, and scikit-learn. The trained machine learning model is deployed within a Flask web application, allowing users to input URLs for analysis in real-time.</a:t>
            </a:r>
            <a:endParaRPr dirty="0" sz="2500" lang="en-IN">
              <a:latin typeface="Arial" panose="020B0604020202020204" pitchFamily="34" charset="0"/>
              <a:cs typeface="Arial" panose="020B0604020202020204" pitchFamily="34" charset="0"/>
            </a:endParaRPr>
          </a:p>
        </p:txBody>
      </p:sp>
      <p:sp>
        <p:nvSpPr>
          <p:cNvPr id="104862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28" name="Title 4"/>
          <p:cNvSpPr>
            <a:spLocks noGrp="1"/>
          </p:cNvSpPr>
          <p:nvPr>
            <p:ph type="title"/>
          </p:nvPr>
        </p:nvSpPr>
        <p:spPr>
          <a:xfrm>
            <a:off x="581188" y="648963"/>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sp>
        <p:nvSpPr>
          <p:cNvPr id="1048629" name="Content Placeholder 1"/>
          <p:cNvSpPr>
            <a:spLocks noGrp="1"/>
          </p:cNvSpPr>
          <p:nvPr>
            <p:ph idx="1"/>
          </p:nvPr>
        </p:nvSpPr>
        <p:spPr>
          <a:xfrm>
            <a:off x="581188" y="1861623"/>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The Phishing URL Detector project demonstrates promising results in accurately identifying phishing websites. Through rigorous evaluation using a test dataset, the model achieves high accuracy scores, effectively distinguishing between legitimate and phishing URLs. </a:t>
            </a:r>
            <a:endParaRPr dirty="0" sz="2500" lang="en-IN">
              <a:latin typeface="Arial" panose="020B0604020202020204" pitchFamily="34" charset="0"/>
              <a:cs typeface="Arial" panose="020B0604020202020204" pitchFamily="34" charset="0"/>
            </a:endParaRPr>
          </a:p>
        </p:txBody>
      </p:sp>
      <p:sp>
        <p:nvSpPr>
          <p:cNvPr id="1048630" name="Rectangle 9"/>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31" name="Title 4"/>
          <p:cNvSpPr>
            <a:spLocks noGrp="1"/>
          </p:cNvSpPr>
          <p:nvPr>
            <p:ph type="title"/>
          </p:nvPr>
        </p:nvSpPr>
        <p:spPr>
          <a:xfrm>
            <a:off x="575872" y="726766"/>
            <a:ext cx="11029616" cy="530296"/>
          </a:xfrm>
        </p:spPr>
        <p:txBody>
          <a:bodyPr>
            <a:noAutofit/>
          </a:bodyPr>
          <a:p>
            <a:r>
              <a:rPr b="1" dirty="0" sz="3300" lang="en-US">
                <a:solidFill>
                  <a:schemeClr val="accent1"/>
                </a:solidFill>
                <a:latin typeface="Arial"/>
                <a:ea typeface="+mj-lt"/>
                <a:cs typeface="Arial"/>
              </a:rPr>
              <a:t>RESULT</a:t>
            </a:r>
            <a:endParaRPr dirty="0" sz="3300" lang="en-US"/>
          </a:p>
        </p:txBody>
      </p:sp>
      <p:pic>
        <p:nvPicPr>
          <p:cNvPr id="2097153" name="Picture 6"/>
          <p:cNvPicPr>
            <a:picLocks noChangeAspect="1"/>
          </p:cNvPicPr>
          <p:nvPr/>
        </p:nvPicPr>
        <p:blipFill>
          <a:blip xmlns:r="http://schemas.openxmlformats.org/officeDocument/2006/relationships" r:embed="rId1"/>
          <a:stretch>
            <a:fillRect/>
          </a:stretch>
        </p:blipFill>
        <p:spPr>
          <a:xfrm>
            <a:off x="2899360" y="2736357"/>
            <a:ext cx="6382641" cy="1095528"/>
          </a:xfrm>
          <a:prstGeom prst="rect"/>
        </p:spPr>
      </p:pic>
      <p:pic>
        <p:nvPicPr>
          <p:cNvPr id="2097154" name="Picture 8"/>
          <p:cNvPicPr>
            <a:picLocks noChangeAspect="1"/>
          </p:cNvPicPr>
          <p:nvPr/>
        </p:nvPicPr>
        <p:blipFill>
          <a:blip xmlns:r="http://schemas.openxmlformats.org/officeDocument/2006/relationships" r:embed="rId2"/>
          <a:stretch>
            <a:fillRect/>
          </a:stretch>
        </p:blipFill>
        <p:spPr>
          <a:xfrm>
            <a:off x="2899360" y="4884874"/>
            <a:ext cx="6382641" cy="981212"/>
          </a:xfrm>
          <a:prstGeom prst="rect"/>
        </p:spPr>
      </p:pic>
      <p:sp>
        <p:nvSpPr>
          <p:cNvPr id="1048632" name="TextBox 3"/>
          <p:cNvSpPr txBox="1"/>
          <p:nvPr/>
        </p:nvSpPr>
        <p:spPr>
          <a:xfrm>
            <a:off x="940982" y="1991153"/>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Legitimate URL:</a:t>
            </a:r>
            <a:endParaRPr dirty="0" lang="en-US"/>
          </a:p>
        </p:txBody>
      </p:sp>
      <p:sp>
        <p:nvSpPr>
          <p:cNvPr id="1048633" name="TextBox 5"/>
          <p:cNvSpPr txBox="1"/>
          <p:nvPr/>
        </p:nvSpPr>
        <p:spPr>
          <a:xfrm>
            <a:off x="940982" y="4158919"/>
            <a:ext cx="6092456" cy="477054"/>
          </a:xfrm>
          <a:prstGeom prst="rect"/>
          <a:noFill/>
        </p:spPr>
        <p:txBody>
          <a:bodyPr wrap="square">
            <a:spAutoFit/>
          </a:bodyPr>
          <a:p>
            <a:r>
              <a:rPr b="1" dirty="0" sz="2500" lang="en-IN">
                <a:latin typeface="Arial" panose="020B0604020202020204" pitchFamily="34" charset="0"/>
                <a:cs typeface="Arial" panose="020B0604020202020204" pitchFamily="34" charset="0"/>
              </a:rPr>
              <a:t>Output for Phishing URL:</a:t>
            </a:r>
            <a:endParaRPr dirty="0" lang="en-US"/>
          </a:p>
        </p:txBody>
      </p:sp>
      <p:sp>
        <p:nvSpPr>
          <p:cNvPr id="1048634" name="Rectangle 7"/>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35" name="Title 4"/>
          <p:cNvSpPr>
            <a:spLocks noGrp="1"/>
          </p:cNvSpPr>
          <p:nvPr>
            <p:ph type="title"/>
          </p:nvPr>
        </p:nvSpPr>
        <p:spPr>
          <a:xfrm>
            <a:off x="581192" y="663398"/>
            <a:ext cx="11029616" cy="530296"/>
          </a:xfrm>
        </p:spPr>
        <p:txBody>
          <a:bodyPr>
            <a:noAutofit/>
          </a:bodyPr>
          <a:p>
            <a:r>
              <a:rPr b="1" dirty="0" sz="3300" lang="en-IN">
                <a:latin typeface="Arial" panose="020B0604020202020204" pitchFamily="34" charset="0"/>
                <a:cs typeface="Arial" panose="020B0604020202020204" pitchFamily="34" charset="0"/>
              </a:rPr>
              <a:t>CONCLUSION</a:t>
            </a:r>
            <a:endParaRPr b="1" dirty="0" sz="3300" lang="en-US">
              <a:latin typeface="Arial" panose="020B0604020202020204" pitchFamily="34" charset="0"/>
              <a:cs typeface="Arial" panose="020B0604020202020204" pitchFamily="34" charset="0"/>
            </a:endParaRPr>
          </a:p>
        </p:txBody>
      </p:sp>
      <p:sp>
        <p:nvSpPr>
          <p:cNvPr id="1048636" name="Content Placeholder 1"/>
          <p:cNvSpPr>
            <a:spLocks noGrp="1"/>
          </p:cNvSpPr>
          <p:nvPr>
            <p:ph idx="1"/>
          </p:nvPr>
        </p:nvSpPr>
        <p:spPr>
          <a:xfrm>
            <a:off x="581192" y="1879706"/>
            <a:ext cx="11029615" cy="4673324"/>
          </a:xfrm>
        </p:spPr>
        <p:txBody>
          <a:bodyPr>
            <a:normAutofit/>
          </a:bodyPr>
          <a:p>
            <a:pPr indent="0" marL="0">
              <a:buNone/>
            </a:pPr>
            <a:r>
              <a:rPr dirty="0" sz="2500" lang="en-US">
                <a:solidFill>
                  <a:srgbClr val="0F0F0F"/>
                </a:solidFill>
                <a:latin typeface="Arial" panose="020B0604020202020204" pitchFamily="34" charset="0"/>
                <a:ea typeface="+mn-lt"/>
                <a:cs typeface="Arial" panose="020B0604020202020204" pitchFamily="34" charset="0"/>
              </a:rPr>
              <a:t>In conclusion, the Phishing URL Detector project offers an effective solution to the growing menace of phishing websites. By leveraging machine learning techniques and a curated dataset, the project demonstrates the feasibility of accurately detecting phishing URLs and protecting users from potential security breaches. The successful implementation of the project underscores the importance of proactive measures in combating cyber threats and enhancing online security for users worldwide.</a:t>
            </a:r>
            <a:endParaRPr dirty="0" sz="2500" lang="en-IN">
              <a:latin typeface="Arial" panose="020B0604020202020204" pitchFamily="34" charset="0"/>
              <a:cs typeface="Arial" panose="020B0604020202020204" pitchFamily="34" charset="0"/>
            </a:endParaRPr>
          </a:p>
        </p:txBody>
      </p:sp>
      <p:sp>
        <p:nvSpPr>
          <p:cNvPr id="1048637" name="Rectangle 2"/>
          <p:cNvSpPr/>
          <p:nvPr/>
        </p:nvSpPr>
        <p:spPr>
          <a:xfrm>
            <a:off x="10218057" y="6357257"/>
            <a:ext cx="1639163" cy="500743"/>
          </a:xfrm>
          <a:prstGeom prst="rect"/>
          <a:ln>
            <a:noFill/>
          </a:ln>
        </p:spPr>
        <p:style>
          <a:lnRef idx="2">
            <a:schemeClr val="accent1">
              <a:shade val="15000"/>
            </a:schemeClr>
          </a:lnRef>
          <a:fillRef idx="1">
            <a:schemeClr val="accent1"/>
          </a:fillRef>
          <a:effectRef idx="0">
            <a:schemeClr val="accent1"/>
          </a:effectRef>
          <a:fontRef idx="minor">
            <a:schemeClr val="lt1"/>
          </a:fontRef>
        </p:style>
        <p:txBody>
          <a:bodyPr anchor="ctr" rtlCol="0"/>
          <a:p>
            <a:pPr algn="ctr"/>
            <a:endParaRPr lang="en-US"/>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SkillsBuild Partner Update template</dc:title>
  <dc:creator>Vaibhav Ostwal</dc:creator>
  <cp:lastModifiedBy>Mohamed Shaaheen</cp:lastModifiedBy>
  <dcterms:created xsi:type="dcterms:W3CDTF">2021-05-26T05:50:10Z</dcterms:created>
  <dcterms:modified xsi:type="dcterms:W3CDTF">2024-04-05T10:49:34Z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ICV">
    <vt:lpwstr>1eb4dd8293684303814a804255b3f11d</vt:lpwstr>
  </property>
</Properties>
</file>