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F188-8BDF-421E-9CC8-66EB44BCB09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1D7D-38D9-4886-A5CF-6B8BC8D6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F188-8BDF-421E-9CC8-66EB44BCB09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1D7D-38D9-4886-A5CF-6B8BC8D6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F188-8BDF-421E-9CC8-66EB44BCB09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1D7D-38D9-4886-A5CF-6B8BC8D6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F188-8BDF-421E-9CC8-66EB44BCB09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1D7D-38D9-4886-A5CF-6B8BC8D6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F188-8BDF-421E-9CC8-66EB44BCB09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1D7D-38D9-4886-A5CF-6B8BC8D6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F188-8BDF-421E-9CC8-66EB44BCB09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1D7D-38D9-4886-A5CF-6B8BC8D6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F188-8BDF-421E-9CC8-66EB44BCB09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1D7D-38D9-4886-A5CF-6B8BC8D6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F188-8BDF-421E-9CC8-66EB44BCB09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1D7D-38D9-4886-A5CF-6B8BC8D6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F188-8BDF-421E-9CC8-66EB44BCB09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1D7D-38D9-4886-A5CF-6B8BC8D6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F188-8BDF-421E-9CC8-66EB44BCB09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1D7D-38D9-4886-A5CF-6B8BC8D6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F188-8BDF-421E-9CC8-66EB44BCB09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1D7D-38D9-4886-A5CF-6B8BC8D6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7F188-8BDF-421E-9CC8-66EB44BCB09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51D7D-38D9-4886-A5CF-6B8BC8D6B6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6680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1</cp:revision>
  <dcterms:created xsi:type="dcterms:W3CDTF">2021-06-22T06:19:55Z</dcterms:created>
  <dcterms:modified xsi:type="dcterms:W3CDTF">2021-06-22T06:20:06Z</dcterms:modified>
</cp:coreProperties>
</file>