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F02AB-8D99-41FF-8DC3-A22CCCD5EA58}" v="4" dt="2024-04-05T03:02:35.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6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son sanjay" userId="990ff5e683a4a089" providerId="LiveId" clId="{A0FF02AB-8D99-41FF-8DC3-A22CCCD5EA58}"/>
    <pc:docChg chg="custSel modSld">
      <pc:chgData name="jaison sanjay" userId="990ff5e683a4a089" providerId="LiveId" clId="{A0FF02AB-8D99-41FF-8DC3-A22CCCD5EA58}" dt="2024-04-05T03:07:03.357" v="81" actId="20577"/>
      <pc:docMkLst>
        <pc:docMk/>
      </pc:docMkLst>
      <pc:sldChg chg="modSp mod">
        <pc:chgData name="jaison sanjay" userId="990ff5e683a4a089" providerId="LiveId" clId="{A0FF02AB-8D99-41FF-8DC3-A22CCCD5EA58}" dt="2024-04-05T03:07:03.357" v="81" actId="20577"/>
        <pc:sldMkLst>
          <pc:docMk/>
          <pc:sldMk cId="953325580" sldId="256"/>
        </pc:sldMkLst>
        <pc:spChg chg="mod">
          <ac:chgData name="jaison sanjay" userId="990ff5e683a4a089" providerId="LiveId" clId="{A0FF02AB-8D99-41FF-8DC3-A22CCCD5EA58}" dt="2024-04-05T03:07:03.357" v="81" actId="20577"/>
          <ac:spMkLst>
            <pc:docMk/>
            <pc:sldMk cId="953325580" sldId="256"/>
            <ac:spMk id="4" creationId="{00000000-0000-0000-0000-000000000000}"/>
          </ac:spMkLst>
        </pc:spChg>
      </pc:sldChg>
      <pc:sldChg chg="addSp delSp modSp mod">
        <pc:chgData name="jaison sanjay" userId="990ff5e683a4a089" providerId="LiveId" clId="{A0FF02AB-8D99-41FF-8DC3-A22CCCD5EA58}" dt="2024-04-05T03:02:45.236" v="32" actId="962"/>
        <pc:sldMkLst>
          <pc:docMk/>
          <pc:sldMk cId="1307330723" sldId="2146847072"/>
        </pc:sldMkLst>
        <pc:picChg chg="add del mod">
          <ac:chgData name="jaison sanjay" userId="990ff5e683a4a089" providerId="LiveId" clId="{A0FF02AB-8D99-41FF-8DC3-A22CCCD5EA58}" dt="2024-04-05T03:02:20.799" v="26" actId="478"/>
          <ac:picMkLst>
            <pc:docMk/>
            <pc:sldMk cId="1307330723" sldId="2146847072"/>
            <ac:picMk id="4" creationId="{E6EBAC0C-540B-337D-1766-6A334F691B33}"/>
          </ac:picMkLst>
        </pc:picChg>
        <pc:picChg chg="add mod">
          <ac:chgData name="jaison sanjay" userId="990ff5e683a4a089" providerId="LiveId" clId="{A0FF02AB-8D99-41FF-8DC3-A22CCCD5EA58}" dt="2024-04-05T03:02:45.236" v="32" actId="962"/>
          <ac:picMkLst>
            <pc:docMk/>
            <pc:sldMk cId="1307330723" sldId="2146847072"/>
            <ac:picMk id="6" creationId="{EA17B1B1-1C36-CF8A-5DF9-087741087FC0}"/>
          </ac:picMkLst>
        </pc:picChg>
        <pc:picChg chg="del">
          <ac:chgData name="jaison sanjay" userId="990ff5e683a4a089" providerId="LiveId" clId="{A0FF02AB-8D99-41FF-8DC3-A22CCCD5EA58}" dt="2024-04-05T03:02:02.807" v="22" actId="478"/>
          <ac:picMkLst>
            <pc:docMk/>
            <pc:sldMk cId="1307330723" sldId="2146847072"/>
            <ac:picMk id="9" creationId="{FB36DB65-393F-3BEB-10FB-6DA58A6F2961}"/>
          </ac:picMkLst>
        </pc:picChg>
      </pc:sldChg>
      <pc:sldChg chg="addSp delSp modSp mod">
        <pc:chgData name="jaison sanjay" userId="990ff5e683a4a089" providerId="LiveId" clId="{A0FF02AB-8D99-41FF-8DC3-A22CCCD5EA58}" dt="2024-04-05T03:01:51.892" v="21" actId="1076"/>
        <pc:sldMkLst>
          <pc:docMk/>
          <pc:sldMk cId="1421360842" sldId="2146847073"/>
        </pc:sldMkLst>
        <pc:picChg chg="add del mod">
          <ac:chgData name="jaison sanjay" userId="990ff5e683a4a089" providerId="LiveId" clId="{A0FF02AB-8D99-41FF-8DC3-A22CCCD5EA58}" dt="2024-04-05T03:01:33.121" v="17" actId="478"/>
          <ac:picMkLst>
            <pc:docMk/>
            <pc:sldMk cId="1421360842" sldId="2146847073"/>
            <ac:picMk id="4" creationId="{1CE5985C-FA07-F1E0-2847-B59FF01C19EB}"/>
          </ac:picMkLst>
        </pc:picChg>
        <pc:picChg chg="add mod">
          <ac:chgData name="jaison sanjay" userId="990ff5e683a4a089" providerId="LiveId" clId="{A0FF02AB-8D99-41FF-8DC3-A22CCCD5EA58}" dt="2024-04-05T03:01:51.892" v="21" actId="1076"/>
          <ac:picMkLst>
            <pc:docMk/>
            <pc:sldMk cId="1421360842" sldId="2146847073"/>
            <ac:picMk id="6" creationId="{5875CDC9-A849-23B8-8CB9-04A4C622E776}"/>
          </ac:picMkLst>
        </pc:picChg>
        <pc:picChg chg="del">
          <ac:chgData name="jaison sanjay" userId="990ff5e683a4a089" providerId="LiveId" clId="{A0FF02AB-8D99-41FF-8DC3-A22CCCD5EA58}" dt="2024-04-05T03:01:10.588" v="13" actId="478"/>
          <ac:picMkLst>
            <pc:docMk/>
            <pc:sldMk cId="1421360842" sldId="2146847073"/>
            <ac:picMk id="21" creationId="{30BAA5E6-5076-C0E9-19DE-C54638D057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13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KEYLOGGERS &amp; enhanced cybersecurity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51285" y="3801979"/>
            <a:ext cx="898759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a:t>
            </a:r>
            <a:r>
              <a:rPr lang="en-US" sz="2000" b="1" dirty="0">
                <a:solidFill>
                  <a:srgbClr val="00B0F0"/>
                </a:solidFill>
                <a:latin typeface="Arial" pitchFamily="34" charset="0"/>
                <a:cs typeface="Arial" pitchFamily="34" charset="0"/>
              </a:rPr>
              <a:t>Presented By:</a:t>
            </a:r>
          </a:p>
          <a:p>
            <a:r>
              <a:rPr lang="en-US" sz="2000" b="1" dirty="0">
                <a:solidFill>
                  <a:schemeClr val="bg1"/>
                </a:solidFill>
                <a:latin typeface="Arial"/>
                <a:cs typeface="Arial"/>
              </a:rPr>
              <a:t>	</a:t>
            </a:r>
          </a:p>
          <a:p>
            <a:r>
              <a:rPr lang="en-US" sz="2000" b="1" dirty="0">
                <a:solidFill>
                  <a:schemeClr val="bg1"/>
                </a:solidFill>
                <a:latin typeface="Arial"/>
                <a:cs typeface="Arial"/>
              </a:rPr>
              <a:t>	</a:t>
            </a:r>
            <a:r>
              <a:rPr lang="en-US" sz="2000" b="1">
                <a:solidFill>
                  <a:srgbClr val="00B0F0"/>
                </a:solidFill>
                <a:latin typeface="Times New Roman" panose="02020603050405020304" pitchFamily="18" charset="0"/>
                <a:cs typeface="Times New Roman" panose="02020603050405020304" pitchFamily="18" charset="0"/>
              </a:rPr>
              <a:t>NAME </a:t>
            </a:r>
            <a:r>
              <a:rPr lang="en-US" sz="2000" b="1">
                <a:solidFill>
                  <a:schemeClr val="bg1"/>
                </a:solidFill>
                <a:latin typeface="Times New Roman" panose="02020603050405020304" pitchFamily="18" charset="0"/>
                <a:cs typeface="Times New Roman" panose="02020603050405020304" pitchFamily="18" charset="0"/>
              </a:rPr>
              <a:t>:HARI HARAN.G</a:t>
            </a:r>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COLLAGE</a:t>
            </a:r>
            <a:r>
              <a:rPr lang="en-US" sz="2000" b="1" dirty="0">
                <a:solidFill>
                  <a:schemeClr val="bg1"/>
                </a:solidFill>
                <a:latin typeface="Times New Roman" panose="02020603050405020304" pitchFamily="18" charset="0"/>
                <a:cs typeface="Times New Roman" panose="02020603050405020304" pitchFamily="18" charset="0"/>
              </a:rPr>
              <a:t> : APOLLO ENGINEERING COLLEGE</a:t>
            </a: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DEPARTMENT </a:t>
            </a:r>
            <a:r>
              <a:rPr lang="en-US" sz="2000" b="1" dirty="0">
                <a:solidFill>
                  <a:schemeClr val="bg1"/>
                </a:solidFill>
                <a:latin typeface="Times New Roman" panose="02020603050405020304" pitchFamily="18" charset="0"/>
                <a:cs typeface="Times New Roman" panose="02020603050405020304" pitchFamily="18" charset="0"/>
              </a:rPr>
              <a:t>: COMPUTER SCIENCE ENGINEERING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0" y="1254125"/>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0" y="1301750"/>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0" y="1111250"/>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0" y="1246188"/>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0" y="1301750"/>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0" y="1246188"/>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0" y="1301750"/>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0" y="1235075"/>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0" y="1246188"/>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IN" dirty="0">
                <a:solidFill>
                  <a:srgbClr val="00B0F0"/>
                </a:solidFill>
              </a:rPr>
              <a:t>SOURCE CODE</a:t>
            </a:r>
            <a:endParaRPr lang="en-US" dirty="0">
              <a:solidFill>
                <a:srgbClr val="00B0F0"/>
              </a:solidFill>
            </a:endParaRPr>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0" y="4692650"/>
            <a:ext cx="11029950" cy="566738"/>
          </a:xfrm>
        </p:spPr>
        <p:txBody>
          <a:bodyPr/>
          <a:lstStyle/>
          <a:p>
            <a:r>
              <a:rPr lang="en-US" dirty="0"/>
              <a:t>Keylog.txt</a:t>
            </a:r>
          </a:p>
        </p:txBody>
      </p:sp>
      <p:pic>
        <p:nvPicPr>
          <p:cNvPr id="6" name="Picture 5" descr="A screenshot of a computer">
            <a:extLst>
              <a:ext uri="{FF2B5EF4-FFF2-40B4-BE49-F238E27FC236}">
                <a16:creationId xmlns:a16="http://schemas.microsoft.com/office/drawing/2014/main" id="{EA17B1B1-1C36-CF8A-5DF9-087741087FC0}"/>
              </a:ext>
            </a:extLst>
          </p:cNvPr>
          <p:cNvPicPr>
            <a:picLocks noChangeAspect="1"/>
          </p:cNvPicPr>
          <p:nvPr/>
        </p:nvPicPr>
        <p:blipFill>
          <a:blip r:embed="rId2"/>
          <a:stretch>
            <a:fillRect/>
          </a:stretch>
        </p:blipFill>
        <p:spPr>
          <a:xfrm>
            <a:off x="1770925" y="1216907"/>
            <a:ext cx="8359864" cy="2682472"/>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0" y="4692650"/>
            <a:ext cx="11029950" cy="566738"/>
          </a:xfrm>
        </p:spPr>
        <p:txBody>
          <a:bodyPr/>
          <a:lstStyle/>
          <a:p>
            <a:r>
              <a:rPr lang="en-US" dirty="0" err="1"/>
              <a:t>Keylog.json</a:t>
            </a:r>
          </a:p>
        </p:txBody>
      </p:sp>
      <p:pic>
        <p:nvPicPr>
          <p:cNvPr id="6" name="Picture 5" descr="A computer screen shot of a computer screen&#10;&#10;Description automatically generated">
            <a:extLst>
              <a:ext uri="{FF2B5EF4-FFF2-40B4-BE49-F238E27FC236}">
                <a16:creationId xmlns:a16="http://schemas.microsoft.com/office/drawing/2014/main" id="{5875CDC9-A849-23B8-8CB9-04A4C622E776}"/>
              </a:ext>
            </a:extLst>
          </p:cNvPr>
          <p:cNvPicPr>
            <a:picLocks noChangeAspect="1"/>
          </p:cNvPicPr>
          <p:nvPr/>
        </p:nvPicPr>
        <p:blipFill>
          <a:blip r:embed="rId2"/>
          <a:stretch>
            <a:fillRect/>
          </a:stretch>
        </p:blipFill>
        <p:spPr>
          <a:xfrm>
            <a:off x="587366" y="1043733"/>
            <a:ext cx="10668925" cy="2385267"/>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0" y="1235075"/>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B0F0"/>
                </a:solidFill>
                <a:latin typeface="Arial" panose="020B0604020202020204" pitchFamily="34" charset="0"/>
                <a:cs typeface="Arial" panose="020B0604020202020204" pitchFamily="34" charset="0"/>
              </a:rPr>
              <a:t>THANK YOU</a:t>
            </a:r>
            <a:r>
              <a:rPr lang="en-IN" b="1" dirty="0">
                <a:solidFill>
                  <a:srgbClr val="00B0F0"/>
                </a:solidFill>
                <a:latin typeface="Arial" panose="020B0604020202020204" pitchFamily="34" charset="0"/>
                <a:cs typeface="Arial" panose="020B0604020202020204" pitchFamily="34" charset="0"/>
              </a:rPr>
              <a:t>👍</a:t>
            </a:r>
            <a:endParaRPr lang="en-US"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dirty="0">
              <a:solidFill>
                <a:srgbClr val="404040"/>
              </a:solidFill>
            </a:endParaRPr>
          </a:p>
          <a:p>
            <a:pPr marL="305435" indent="-305435">
              <a:spcBef>
                <a:spcPts val="20"/>
              </a:spcBef>
            </a:pPr>
            <a:r>
              <a:rPr lang="en-IN" sz="2400"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r>
              <a:rPr lang="en-IN" sz="2400" b="1" dirty="0">
                <a:solidFill>
                  <a:srgbClr val="404040"/>
                </a:solidFill>
                <a:ea typeface="+mn-lt"/>
                <a:cs typeface="+mn-lt"/>
              </a:rPr>
              <a:t>.</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714375" y="1241425"/>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920750" y="1254125"/>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1028700" y="1254125"/>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2622</Words>
  <Application>Microsoft Office PowerPoint</Application>
  <PresentationFormat>Widescreen</PresentationFormat>
  <Paragraphs>201</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Book</vt:lpstr>
      <vt:lpstr>Franklin Gothic Demi</vt:lpstr>
      <vt:lpstr>Times New Roman</vt:lpstr>
      <vt:lpstr>Wingdings 2</vt:lpstr>
      <vt:lpstr>DividendVTI</vt:lpstr>
      <vt:lpstr>KEYLOGGERS &amp; enhanced cybersecurity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CODE</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jaison sanjay</cp:lastModifiedBy>
  <cp:revision>578</cp:revision>
  <dcterms:created xsi:type="dcterms:W3CDTF">2021-05-26T16:50:10Z</dcterms:created>
  <dcterms:modified xsi:type="dcterms:W3CDTF">2024-04-05T03:07:07Z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