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45"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Corbel" panose="020B050302020402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38100" lvl="0" indent="0" algn="l"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42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65889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10862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2732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546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215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202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70782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605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12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446920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90668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42621348"/>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sp>
        <p:nvSpPr>
          <p:cNvPr id="65" name="Google Shape;65;p7"/>
          <p:cNvSpPr txBox="1">
            <a:spLocks noGrp="1"/>
          </p:cNvSpPr>
          <p:nvPr>
            <p:ph type="sldNum" sz="quarter"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 HARISH A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a:t>
            </a:r>
            <a:r>
              <a:rPr lang="en-GB" sz="2400" dirty="0">
                <a:solidFill>
                  <a:schemeClr val="dk1"/>
                </a:solidFill>
                <a:latin typeface="Calibri"/>
                <a:ea typeface="Calibri"/>
                <a:cs typeface="Calibri"/>
                <a:sym typeface="Calibri"/>
              </a:rPr>
              <a:t>7542</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pic>
        <p:nvPicPr>
          <p:cNvPr id="2" name="Google Shape;188;p16">
            <a:extLst>
              <a:ext uri="{FF2B5EF4-FFF2-40B4-BE49-F238E27FC236}">
                <a16:creationId xmlns:a16="http://schemas.microsoft.com/office/drawing/2014/main" id="{74E7CFC3-1551-0ED6-F55B-9DB6BC939865}"/>
              </a:ext>
            </a:extLst>
          </p:cNvPr>
          <p:cNvPicPr preferRelativeResize="0"/>
          <p:nvPr/>
        </p:nvPicPr>
        <p:blipFill rotWithShape="1">
          <a:blip r:embed="rId3">
            <a:alphaModFix/>
          </a:blip>
          <a:srcRect l="3186" b="-3755"/>
          <a:stretch/>
        </p:blipFill>
        <p:spPr>
          <a:xfrm>
            <a:off x="9444037" y="1655045"/>
            <a:ext cx="2388378" cy="3547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3371532" y="1328321"/>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4" name="Google Shape;144;p11"/>
          <p:cNvSpPr txBox="1"/>
          <p:nvPr/>
        </p:nvSpPr>
        <p:spPr>
          <a:xfrm>
            <a:off x="739776" y="2579904"/>
            <a:ext cx="9795702" cy="1938952"/>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60"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sp>
        <p:nvSpPr>
          <p:cNvPr id="1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7</TotalTime>
  <Words>697</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Trebuchet MS</vt:lpstr>
      <vt:lpstr>Arial</vt:lpstr>
      <vt:lpstr>Calibri</vt:lpstr>
      <vt:lpstr>Corbel</vt:lpstr>
      <vt:lpstr>Times New Roman</vt:lpstr>
      <vt:lpstr>Roboto</vt:lpstr>
      <vt:lpstr>Basis</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a.jacob raj</cp:lastModifiedBy>
  <cp:revision>10</cp:revision>
  <dcterms:modified xsi:type="dcterms:W3CDTF">2024-09-02T02:07:50Z</dcterms:modified>
</cp:coreProperties>
</file>