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9" d="100"/>
          <a:sy n="5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029034"/>
          <c:y val="0.14845811"/>
          <c:w val="0.78014904"/>
          <c:h val="0.7533382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Times New Roman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v>Very Hiigh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961"/>
          <c:y val="0.09987517"/>
          <c:w val="0.73072946"/>
          <c:h val="0.84605765"/>
        </c:manualLayout>
      </c:layout>
      <c:barChart>
        <c:barDir val="bar"/>
        <c:grouping val="clustered"/>
        <c:varyColors val="0"/>
        <c:ser>
          <c:idx val="0"/>
          <c:order val="0"/>
          <c:tx>
            <c:v>Contract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1"/>
          <c:order val="1"/>
          <c:tx>
            <c:v>Full-Time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ser>
          <c:idx val="2"/>
          <c:order val="2"/>
          <c:tx>
            <c:v>Part-Time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6927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7417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76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3028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9589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1079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3209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34525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5277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0755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1752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1049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329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577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59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6523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738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73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7024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7734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886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340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073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4651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0649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3500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467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1524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2831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763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6" y="19665"/>
            <a:ext cx="1206821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HARISH.B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2180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09600" y="1371600"/>
            <a:ext cx="741362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527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62000" y="457200"/>
            <a:ext cx="35051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066800" y="1496961"/>
            <a:ext cx="7620000" cy="3477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6484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452530" y="1357296"/>
          <a:ext cx="8643998" cy="457203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463419"/>
                <a:gridCol w="1671612"/>
                <a:gridCol w="945769"/>
                <a:gridCol w="1011758"/>
                <a:gridCol w="1165720"/>
                <a:gridCol w="1385671"/>
              </a:tblGrid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Bu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High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Low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Medium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Very Hiigh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BPC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CCDR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EW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MSC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NEL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PYZ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SVG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TNS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WBL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2360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93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177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66910" y="500042"/>
            <a:ext cx="7500990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1-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  PERFORMANCE OF EMPLOYEES IN BUSINESS UNITS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052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"/>
          <p:cNvGraphicFramePr/>
          <p:nvPr/>
        </p:nvGraphicFramePr>
        <p:xfrm>
          <a:off x="1238216" y="500042"/>
          <a:ext cx="9644131" cy="578647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59686060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82838"/>
                <a:gridCol w="1118158"/>
                <a:gridCol w="1068463"/>
                <a:gridCol w="1143000"/>
                <a:gridCol w="1316939"/>
              </a:tblGrid>
              <a:tr h="202812"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&amp; Martial Status  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Type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Contract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Full-Time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Part-Time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Active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828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850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779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2457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608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635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592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Future Start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Leave of Absence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Terminated for Cause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Voluntarily Terminated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1007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1038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954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595406" y="214290"/>
            <a:ext cx="9286939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2-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STATUS, EMPLOYEE TYPE &amp; MARITAL  STATUS OF BUSINESS UNITS 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499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2004438583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55332" y="1295399"/>
            <a:ext cx="7626668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(369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5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Analysis,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tatus, Martial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 and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ype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728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0126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8481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634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402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38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2819400" y="2658397"/>
            <a:ext cx="7772400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918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95399" y="2097351"/>
            <a:ext cx="6104020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2366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667000" y="2389116"/>
            <a:ext cx="6019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1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2024-03-29T04:07:22Z</dcterms:created>
  <dcterms:modified xsi:type="dcterms:W3CDTF">2024-09-26T03:01:14Z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f9d836f31639458a99a7b64d356b3c39</vt:lpwstr>
  </property>
</Properties>
</file>