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E8114-CD7C-D240-A505-F7AB7A9A1CEE}" v="24" dt="2024-10-21T22:39:24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17"/>
    <p:restoredTop sz="94684"/>
  </p:normalViewPr>
  <p:slideViewPr>
    <p:cSldViewPr snapToGrid="0" showGuides="1">
      <p:cViewPr>
        <p:scale>
          <a:sx n="129" d="100"/>
          <a:sy n="129" d="100"/>
        </p:scale>
        <p:origin x="144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i, Harish" userId="7bd82cdd-4639-443b-92f4-81f263a001e1" providerId="ADAL" clId="{312E8114-CD7C-D240-A505-F7AB7A9A1CEE}"/>
    <pc:docChg chg="undo redo custSel addSld modSld">
      <pc:chgData name="Baki, Harish" userId="7bd82cdd-4639-443b-92f4-81f263a001e1" providerId="ADAL" clId="{312E8114-CD7C-D240-A505-F7AB7A9A1CEE}" dt="2024-10-21T22:39:27.805" v="493" actId="20577"/>
      <pc:docMkLst>
        <pc:docMk/>
      </pc:docMkLst>
      <pc:sldChg chg="modSp add mod">
        <pc:chgData name="Baki, Harish" userId="7bd82cdd-4639-443b-92f4-81f263a001e1" providerId="ADAL" clId="{312E8114-CD7C-D240-A505-F7AB7A9A1CEE}" dt="2024-10-16T17:33:15.020" v="30" actId="20577"/>
        <pc:sldMkLst>
          <pc:docMk/>
          <pc:sldMk cId="135251225" sldId="258"/>
        </pc:sldMkLst>
        <pc:spChg chg="mod">
          <ac:chgData name="Baki, Harish" userId="7bd82cdd-4639-443b-92f4-81f263a001e1" providerId="ADAL" clId="{312E8114-CD7C-D240-A505-F7AB7A9A1CEE}" dt="2024-10-16T17:33:07.357" v="14" actId="20577"/>
          <ac:spMkLst>
            <pc:docMk/>
            <pc:sldMk cId="135251225" sldId="258"/>
            <ac:spMk id="7" creationId="{E431084B-19BB-C411-2F6F-0FC2E4FED764}"/>
          </ac:spMkLst>
        </pc:spChg>
        <pc:spChg chg="mod">
          <ac:chgData name="Baki, Harish" userId="7bd82cdd-4639-443b-92f4-81f263a001e1" providerId="ADAL" clId="{312E8114-CD7C-D240-A505-F7AB7A9A1CEE}" dt="2024-10-16T17:33:15.020" v="30" actId="20577"/>
          <ac:spMkLst>
            <pc:docMk/>
            <pc:sldMk cId="135251225" sldId="258"/>
            <ac:spMk id="9" creationId="{FD9424C2-EAFC-FA60-0598-B114F2DC832C}"/>
          </ac:spMkLst>
        </pc:spChg>
        <pc:picChg chg="mod">
          <ac:chgData name="Baki, Harish" userId="7bd82cdd-4639-443b-92f4-81f263a001e1" providerId="ADAL" clId="{312E8114-CD7C-D240-A505-F7AB7A9A1CEE}" dt="2024-10-16T17:32:39.927" v="1" actId="14826"/>
          <ac:picMkLst>
            <pc:docMk/>
            <pc:sldMk cId="135251225" sldId="258"/>
            <ac:picMk id="5" creationId="{E8EC8020-1B00-C95B-56CC-6803A20BC8E6}"/>
          </ac:picMkLst>
        </pc:picChg>
        <pc:picChg chg="mod">
          <ac:chgData name="Baki, Harish" userId="7bd82cdd-4639-443b-92f4-81f263a001e1" providerId="ADAL" clId="{312E8114-CD7C-D240-A505-F7AB7A9A1CEE}" dt="2024-10-16T17:32:53.245" v="2" actId="14826"/>
          <ac:picMkLst>
            <pc:docMk/>
            <pc:sldMk cId="135251225" sldId="258"/>
            <ac:picMk id="8" creationId="{E78B6FF4-342A-4730-3360-BF451C544508}"/>
          </ac:picMkLst>
        </pc:picChg>
      </pc:sldChg>
      <pc:sldChg chg="modSp add mod">
        <pc:chgData name="Baki, Harish" userId="7bd82cdd-4639-443b-92f4-81f263a001e1" providerId="ADAL" clId="{312E8114-CD7C-D240-A505-F7AB7A9A1CEE}" dt="2024-10-16T17:34:04.323" v="54" actId="20577"/>
        <pc:sldMkLst>
          <pc:docMk/>
          <pc:sldMk cId="4148292082" sldId="259"/>
        </pc:sldMkLst>
        <pc:spChg chg="mod">
          <ac:chgData name="Baki, Harish" userId="7bd82cdd-4639-443b-92f4-81f263a001e1" providerId="ADAL" clId="{312E8114-CD7C-D240-A505-F7AB7A9A1CEE}" dt="2024-10-16T17:33:59.516" v="40" actId="20577"/>
          <ac:spMkLst>
            <pc:docMk/>
            <pc:sldMk cId="4148292082" sldId="259"/>
            <ac:spMk id="7" creationId="{95DD7E48-E30D-7BD9-A91E-743C0C281FB3}"/>
          </ac:spMkLst>
        </pc:spChg>
        <pc:spChg chg="mod">
          <ac:chgData name="Baki, Harish" userId="7bd82cdd-4639-443b-92f4-81f263a001e1" providerId="ADAL" clId="{312E8114-CD7C-D240-A505-F7AB7A9A1CEE}" dt="2024-10-16T17:34:04.323" v="54" actId="20577"/>
          <ac:spMkLst>
            <pc:docMk/>
            <pc:sldMk cId="4148292082" sldId="259"/>
            <ac:spMk id="9" creationId="{3640BA00-BA6C-D213-EFE3-2A36EBFBDD67}"/>
          </ac:spMkLst>
        </pc:spChg>
        <pc:picChg chg="mod">
          <ac:chgData name="Baki, Harish" userId="7bd82cdd-4639-443b-92f4-81f263a001e1" providerId="ADAL" clId="{312E8114-CD7C-D240-A505-F7AB7A9A1CEE}" dt="2024-10-16T17:33:39.846" v="32" actId="14826"/>
          <ac:picMkLst>
            <pc:docMk/>
            <pc:sldMk cId="4148292082" sldId="259"/>
            <ac:picMk id="5" creationId="{1EE2B47D-2D76-C465-32A0-1C321DE32C29}"/>
          </ac:picMkLst>
        </pc:picChg>
        <pc:picChg chg="mod">
          <ac:chgData name="Baki, Harish" userId="7bd82cdd-4639-443b-92f4-81f263a001e1" providerId="ADAL" clId="{312E8114-CD7C-D240-A505-F7AB7A9A1CEE}" dt="2024-10-16T17:33:53.239" v="33" actId="14826"/>
          <ac:picMkLst>
            <pc:docMk/>
            <pc:sldMk cId="4148292082" sldId="259"/>
            <ac:picMk id="8" creationId="{D27ED86B-632C-8929-2C56-B54572A8605F}"/>
          </ac:picMkLst>
        </pc:picChg>
      </pc:sldChg>
      <pc:sldChg chg="modSp add mod">
        <pc:chgData name="Baki, Harish" userId="7bd82cdd-4639-443b-92f4-81f263a001e1" providerId="ADAL" clId="{312E8114-CD7C-D240-A505-F7AB7A9A1CEE}" dt="2024-10-16T17:38:36.765" v="61" actId="14826"/>
        <pc:sldMkLst>
          <pc:docMk/>
          <pc:sldMk cId="531916650" sldId="260"/>
        </pc:sldMkLst>
        <pc:spChg chg="mod">
          <ac:chgData name="Baki, Harish" userId="7bd82cdd-4639-443b-92f4-81f263a001e1" providerId="ADAL" clId="{312E8114-CD7C-D240-A505-F7AB7A9A1CEE}" dt="2024-10-16T17:38:10.147" v="59" actId="20577"/>
          <ac:spMkLst>
            <pc:docMk/>
            <pc:sldMk cId="531916650" sldId="260"/>
            <ac:spMk id="10" creationId="{2DCB3E8D-432D-A0CE-E693-949852CD945A}"/>
          </ac:spMkLst>
        </pc:spChg>
        <pc:picChg chg="mod">
          <ac:chgData name="Baki, Harish" userId="7bd82cdd-4639-443b-92f4-81f263a001e1" providerId="ADAL" clId="{312E8114-CD7C-D240-A505-F7AB7A9A1CEE}" dt="2024-10-16T17:38:24.372" v="60" actId="14826"/>
          <ac:picMkLst>
            <pc:docMk/>
            <pc:sldMk cId="531916650" sldId="260"/>
            <ac:picMk id="5" creationId="{9E1F3277-B211-1243-85C3-1402F4DFCC5D}"/>
          </ac:picMkLst>
        </pc:picChg>
        <pc:picChg chg="mod">
          <ac:chgData name="Baki, Harish" userId="7bd82cdd-4639-443b-92f4-81f263a001e1" providerId="ADAL" clId="{312E8114-CD7C-D240-A505-F7AB7A9A1CEE}" dt="2024-10-16T17:38:36.765" v="61" actId="14826"/>
          <ac:picMkLst>
            <pc:docMk/>
            <pc:sldMk cId="531916650" sldId="260"/>
            <ac:picMk id="8" creationId="{7A838F4E-17FB-C931-D4E8-012F39B51754}"/>
          </ac:picMkLst>
        </pc:picChg>
      </pc:sldChg>
      <pc:sldChg chg="addSp modSp add mod">
        <pc:chgData name="Baki, Harish" userId="7bd82cdd-4639-443b-92f4-81f263a001e1" providerId="ADAL" clId="{312E8114-CD7C-D240-A505-F7AB7A9A1CEE}" dt="2024-10-16T17:40:06.846" v="84"/>
        <pc:sldMkLst>
          <pc:docMk/>
          <pc:sldMk cId="2607034626" sldId="261"/>
        </pc:sldMkLst>
        <pc:spChg chg="mod">
          <ac:chgData name="Baki, Harish" userId="7bd82cdd-4639-443b-92f4-81f263a001e1" providerId="ADAL" clId="{312E8114-CD7C-D240-A505-F7AB7A9A1CEE}" dt="2024-10-16T17:39:52.370" v="73" actId="20577"/>
          <ac:spMkLst>
            <pc:docMk/>
            <pc:sldMk cId="2607034626" sldId="261"/>
            <ac:spMk id="7" creationId="{BD718199-DFEF-043D-79F5-3C35DA009582}"/>
          </ac:spMkLst>
        </pc:spChg>
        <pc:spChg chg="mod">
          <ac:chgData name="Baki, Harish" userId="7bd82cdd-4639-443b-92f4-81f263a001e1" providerId="ADAL" clId="{312E8114-CD7C-D240-A505-F7AB7A9A1CEE}" dt="2024-10-16T17:39:56.660" v="82" actId="20577"/>
          <ac:spMkLst>
            <pc:docMk/>
            <pc:sldMk cId="2607034626" sldId="261"/>
            <ac:spMk id="9" creationId="{E68BD4BB-9F1F-5A87-D49F-D9C6816A375D}"/>
          </ac:spMkLst>
        </pc:spChg>
        <pc:picChg chg="add mod">
          <ac:chgData name="Baki, Harish" userId="7bd82cdd-4639-443b-92f4-81f263a001e1" providerId="ADAL" clId="{312E8114-CD7C-D240-A505-F7AB7A9A1CEE}" dt="2024-10-16T17:40:06.846" v="84"/>
          <ac:picMkLst>
            <pc:docMk/>
            <pc:sldMk cId="2607034626" sldId="261"/>
            <ac:picMk id="2" creationId="{2F72073C-A124-63A4-829F-17F95704B836}"/>
          </ac:picMkLst>
        </pc:picChg>
        <pc:picChg chg="mod">
          <ac:chgData name="Baki, Harish" userId="7bd82cdd-4639-443b-92f4-81f263a001e1" providerId="ADAL" clId="{312E8114-CD7C-D240-A505-F7AB7A9A1CEE}" dt="2024-10-16T17:39:33.115" v="63" actId="14826"/>
          <ac:picMkLst>
            <pc:docMk/>
            <pc:sldMk cId="2607034626" sldId="261"/>
            <ac:picMk id="5" creationId="{692B56DE-8CF2-9C45-766A-1D5972DA860E}"/>
          </ac:picMkLst>
        </pc:picChg>
        <pc:picChg chg="mod">
          <ac:chgData name="Baki, Harish" userId="7bd82cdd-4639-443b-92f4-81f263a001e1" providerId="ADAL" clId="{312E8114-CD7C-D240-A505-F7AB7A9A1CEE}" dt="2024-10-16T17:39:44.962" v="64" actId="14826"/>
          <ac:picMkLst>
            <pc:docMk/>
            <pc:sldMk cId="2607034626" sldId="261"/>
            <ac:picMk id="8" creationId="{FEBBB9CC-3C47-C106-5DDC-342298719C68}"/>
          </ac:picMkLst>
        </pc:picChg>
      </pc:sldChg>
      <pc:sldChg chg="modSp add mod">
        <pc:chgData name="Baki, Harish" userId="7bd82cdd-4639-443b-92f4-81f263a001e1" providerId="ADAL" clId="{312E8114-CD7C-D240-A505-F7AB7A9A1CEE}" dt="2024-10-16T17:40:39.160" v="114" actId="14826"/>
        <pc:sldMkLst>
          <pc:docMk/>
          <pc:sldMk cId="1006151111" sldId="262"/>
        </pc:sldMkLst>
        <pc:spChg chg="mod">
          <ac:chgData name="Baki, Harish" userId="7bd82cdd-4639-443b-92f4-81f263a001e1" providerId="ADAL" clId="{312E8114-CD7C-D240-A505-F7AB7A9A1CEE}" dt="2024-10-16T17:40:27.117" v="113" actId="20577"/>
          <ac:spMkLst>
            <pc:docMk/>
            <pc:sldMk cId="1006151111" sldId="262"/>
            <ac:spMk id="7" creationId="{28AED97C-E45B-3EA6-E63C-FC2300DA055C}"/>
          </ac:spMkLst>
        </pc:spChg>
        <pc:spChg chg="mod">
          <ac:chgData name="Baki, Harish" userId="7bd82cdd-4639-443b-92f4-81f263a001e1" providerId="ADAL" clId="{312E8114-CD7C-D240-A505-F7AB7A9A1CEE}" dt="2024-10-16T17:40:24.197" v="109" actId="20577"/>
          <ac:spMkLst>
            <pc:docMk/>
            <pc:sldMk cId="1006151111" sldId="262"/>
            <ac:spMk id="9" creationId="{49B367AD-1802-7D39-23EB-AC3871251D9C}"/>
          </ac:spMkLst>
        </pc:spChg>
        <pc:picChg chg="mod">
          <ac:chgData name="Baki, Harish" userId="7bd82cdd-4639-443b-92f4-81f263a001e1" providerId="ADAL" clId="{312E8114-CD7C-D240-A505-F7AB7A9A1CEE}" dt="2024-10-16T17:40:39.160" v="114" actId="14826"/>
          <ac:picMkLst>
            <pc:docMk/>
            <pc:sldMk cId="1006151111" sldId="262"/>
            <ac:picMk id="5" creationId="{0124F385-DB39-EAA5-7551-63D993DE3DA7}"/>
          </ac:picMkLst>
        </pc:picChg>
      </pc:sldChg>
      <pc:sldChg chg="addSp delSp modSp add mod">
        <pc:chgData name="Baki, Harish" userId="7bd82cdd-4639-443b-92f4-81f263a001e1" providerId="ADAL" clId="{312E8114-CD7C-D240-A505-F7AB7A9A1CEE}" dt="2024-10-21T20:50:33.105" v="312" actId="20577"/>
        <pc:sldMkLst>
          <pc:docMk/>
          <pc:sldMk cId="2134051098" sldId="263"/>
        </pc:sldMkLst>
        <pc:spChg chg="mod">
          <ac:chgData name="Baki, Harish" userId="7bd82cdd-4639-443b-92f4-81f263a001e1" providerId="ADAL" clId="{312E8114-CD7C-D240-A505-F7AB7A9A1CEE}" dt="2024-10-21T20:49:43.355" v="226" actId="1076"/>
          <ac:spMkLst>
            <pc:docMk/>
            <pc:sldMk cId="2134051098" sldId="263"/>
            <ac:spMk id="7" creationId="{277F5FD2-23F2-A39A-710B-5CE3866903DF}"/>
          </ac:spMkLst>
        </pc:spChg>
        <pc:spChg chg="add mod">
          <ac:chgData name="Baki, Harish" userId="7bd82cdd-4639-443b-92f4-81f263a001e1" providerId="ADAL" clId="{312E8114-CD7C-D240-A505-F7AB7A9A1CEE}" dt="2024-10-21T20:50:33.105" v="312" actId="20577"/>
          <ac:spMkLst>
            <pc:docMk/>
            <pc:sldMk cId="2134051098" sldId="263"/>
            <ac:spMk id="14" creationId="{881BBF53-B621-E286-FCC9-876FC40B6781}"/>
          </ac:spMkLst>
        </pc:spChg>
        <pc:picChg chg="add mod modCrop">
          <ac:chgData name="Baki, Harish" userId="7bd82cdd-4639-443b-92f4-81f263a001e1" providerId="ADAL" clId="{312E8114-CD7C-D240-A505-F7AB7A9A1CEE}" dt="2024-10-21T20:48:56.666" v="169" actId="1076"/>
          <ac:picMkLst>
            <pc:docMk/>
            <pc:sldMk cId="2134051098" sldId="263"/>
            <ac:picMk id="3" creationId="{61385268-7167-1864-A332-F30ECB5E262E}"/>
          </ac:picMkLst>
        </pc:picChg>
        <pc:picChg chg="add mod modCrop">
          <ac:chgData name="Baki, Harish" userId="7bd82cdd-4639-443b-92f4-81f263a001e1" providerId="ADAL" clId="{312E8114-CD7C-D240-A505-F7AB7A9A1CEE}" dt="2024-10-21T20:45:45.385" v="136" actId="1076"/>
          <ac:picMkLst>
            <pc:docMk/>
            <pc:sldMk cId="2134051098" sldId="263"/>
            <ac:picMk id="4" creationId="{171FDEBB-F747-865F-08E4-7E031784077E}"/>
          </ac:picMkLst>
        </pc:picChg>
        <pc:picChg chg="del">
          <ac:chgData name="Baki, Harish" userId="7bd82cdd-4639-443b-92f4-81f263a001e1" providerId="ADAL" clId="{312E8114-CD7C-D240-A505-F7AB7A9A1CEE}" dt="2024-10-21T20:42:20.992" v="116" actId="478"/>
          <ac:picMkLst>
            <pc:docMk/>
            <pc:sldMk cId="2134051098" sldId="263"/>
            <ac:picMk id="5" creationId="{4F45E814-EE97-4A2C-9DCB-2CE7F020C77F}"/>
          </ac:picMkLst>
        </pc:picChg>
        <pc:picChg chg="del">
          <ac:chgData name="Baki, Harish" userId="7bd82cdd-4639-443b-92f4-81f263a001e1" providerId="ADAL" clId="{312E8114-CD7C-D240-A505-F7AB7A9A1CEE}" dt="2024-10-21T20:42:24.585" v="120" actId="478"/>
          <ac:picMkLst>
            <pc:docMk/>
            <pc:sldMk cId="2134051098" sldId="263"/>
            <ac:picMk id="8" creationId="{50406B14-A290-2852-0B41-861A3E166119}"/>
          </ac:picMkLst>
        </pc:picChg>
        <pc:picChg chg="add mod modCrop">
          <ac:chgData name="Baki, Harish" userId="7bd82cdd-4639-443b-92f4-81f263a001e1" providerId="ADAL" clId="{312E8114-CD7C-D240-A505-F7AB7A9A1CEE}" dt="2024-10-21T20:48:53.803" v="168" actId="1076"/>
          <ac:picMkLst>
            <pc:docMk/>
            <pc:sldMk cId="2134051098" sldId="263"/>
            <ac:picMk id="13" creationId="{EC437136-E614-B210-9CED-7D3AD0E33407}"/>
          </ac:picMkLst>
        </pc:picChg>
      </pc:sldChg>
      <pc:sldChg chg="addSp delSp modSp add mod">
        <pc:chgData name="Baki, Harish" userId="7bd82cdd-4639-443b-92f4-81f263a001e1" providerId="ADAL" clId="{312E8114-CD7C-D240-A505-F7AB7A9A1CEE}" dt="2024-10-21T22:39:27.805" v="493" actId="20577"/>
        <pc:sldMkLst>
          <pc:docMk/>
          <pc:sldMk cId="3623330729" sldId="264"/>
        </pc:sldMkLst>
        <pc:spChg chg="add mod">
          <ac:chgData name="Baki, Harish" userId="7bd82cdd-4639-443b-92f4-81f263a001e1" providerId="ADAL" clId="{312E8114-CD7C-D240-A505-F7AB7A9A1CEE}" dt="2024-10-21T20:55:16.485" v="338" actId="20577"/>
          <ac:spMkLst>
            <pc:docMk/>
            <pc:sldMk cId="3623330729" sldId="264"/>
            <ac:spMk id="6" creationId="{46038F00-4C0D-B6F2-45A7-782A3C99E0C3}"/>
          </ac:spMkLst>
        </pc:spChg>
        <pc:spChg chg="del">
          <ac:chgData name="Baki, Harish" userId="7bd82cdd-4639-443b-92f4-81f263a001e1" providerId="ADAL" clId="{312E8114-CD7C-D240-A505-F7AB7A9A1CEE}" dt="2024-10-21T20:54:13.570" v="317" actId="478"/>
          <ac:spMkLst>
            <pc:docMk/>
            <pc:sldMk cId="3623330729" sldId="264"/>
            <ac:spMk id="7" creationId="{2CFA77D6-D9A1-199C-6787-85D53ED3D973}"/>
          </ac:spMkLst>
        </pc:spChg>
        <pc:spChg chg="add mod">
          <ac:chgData name="Baki, Harish" userId="7bd82cdd-4639-443b-92f4-81f263a001e1" providerId="ADAL" clId="{312E8114-CD7C-D240-A505-F7AB7A9A1CEE}" dt="2024-10-21T20:55:20.614" v="350" actId="20577"/>
          <ac:spMkLst>
            <pc:docMk/>
            <pc:sldMk cId="3623330729" sldId="264"/>
            <ac:spMk id="8" creationId="{98A14C1E-2A8B-3F76-54C8-264F3A351EB2}"/>
          </ac:spMkLst>
        </pc:spChg>
        <pc:spChg chg="del">
          <ac:chgData name="Baki, Harish" userId="7bd82cdd-4639-443b-92f4-81f263a001e1" providerId="ADAL" clId="{312E8114-CD7C-D240-A505-F7AB7A9A1CEE}" dt="2024-10-21T20:54:11.868" v="316" actId="478"/>
          <ac:spMkLst>
            <pc:docMk/>
            <pc:sldMk cId="3623330729" sldId="264"/>
            <ac:spMk id="9" creationId="{1E5E23A9-318C-E6CD-9B5C-7A1C8BF57C75}"/>
          </ac:spMkLst>
        </pc:spChg>
        <pc:spChg chg="add del">
          <ac:chgData name="Baki, Harish" userId="7bd82cdd-4639-443b-92f4-81f263a001e1" providerId="ADAL" clId="{312E8114-CD7C-D240-A505-F7AB7A9A1CEE}" dt="2024-10-21T21:57:48.552" v="477" actId="478"/>
          <ac:spMkLst>
            <pc:docMk/>
            <pc:sldMk cId="3623330729" sldId="264"/>
            <ac:spMk id="12" creationId="{6CEEDCE5-1989-21F0-2EDF-A107FEF0CA86}"/>
          </ac:spMkLst>
        </pc:spChg>
        <pc:spChg chg="del">
          <ac:chgData name="Baki, Harish" userId="7bd82cdd-4639-443b-92f4-81f263a001e1" providerId="ADAL" clId="{312E8114-CD7C-D240-A505-F7AB7A9A1CEE}" dt="2024-10-21T20:54:13.570" v="317" actId="478"/>
          <ac:spMkLst>
            <pc:docMk/>
            <pc:sldMk cId="3623330729" sldId="264"/>
            <ac:spMk id="14" creationId="{C94C330D-543D-43E1-F295-7F1E6FDFCB28}"/>
          </ac:spMkLst>
        </pc:spChg>
        <pc:spChg chg="add mod">
          <ac:chgData name="Baki, Harish" userId="7bd82cdd-4639-443b-92f4-81f263a001e1" providerId="ADAL" clId="{312E8114-CD7C-D240-A505-F7AB7A9A1CEE}" dt="2024-10-21T22:39:27.805" v="493" actId="20577"/>
          <ac:spMkLst>
            <pc:docMk/>
            <pc:sldMk cId="3623330729" sldId="264"/>
            <ac:spMk id="15" creationId="{FDBE524F-359B-B843-C114-1383B6218903}"/>
          </ac:spMkLst>
        </pc:spChg>
        <pc:picChg chg="del">
          <ac:chgData name="Baki, Harish" userId="7bd82cdd-4639-443b-92f4-81f263a001e1" providerId="ADAL" clId="{312E8114-CD7C-D240-A505-F7AB7A9A1CEE}" dt="2024-10-21T20:54:08.766" v="314" actId="478"/>
          <ac:picMkLst>
            <pc:docMk/>
            <pc:sldMk cId="3623330729" sldId="264"/>
            <ac:picMk id="3" creationId="{1D200AF5-AFE8-D6EE-DB9C-9EC7DCEED56C}"/>
          </ac:picMkLst>
        </pc:picChg>
        <pc:picChg chg="add mod">
          <ac:chgData name="Baki, Harish" userId="7bd82cdd-4639-443b-92f4-81f263a001e1" providerId="ADAL" clId="{312E8114-CD7C-D240-A505-F7AB7A9A1CEE}" dt="2024-10-21T20:54:43.736" v="324" actId="14826"/>
          <ac:picMkLst>
            <pc:docMk/>
            <pc:sldMk cId="3623330729" sldId="264"/>
            <ac:picMk id="4" creationId="{DAE8BFC2-95E6-59D6-327C-D8691A7F7F46}"/>
          </ac:picMkLst>
        </pc:picChg>
        <pc:picChg chg="add mod">
          <ac:chgData name="Baki, Harish" userId="7bd82cdd-4639-443b-92f4-81f263a001e1" providerId="ADAL" clId="{312E8114-CD7C-D240-A505-F7AB7A9A1CEE}" dt="2024-10-21T20:55:11.445" v="326" actId="14826"/>
          <ac:picMkLst>
            <pc:docMk/>
            <pc:sldMk cId="3623330729" sldId="264"/>
            <ac:picMk id="5" creationId="{3ED59EEF-F75A-CA94-A874-E2802F0BD102}"/>
          </ac:picMkLst>
        </pc:picChg>
        <pc:picChg chg="del">
          <ac:chgData name="Baki, Harish" userId="7bd82cdd-4639-443b-92f4-81f263a001e1" providerId="ADAL" clId="{312E8114-CD7C-D240-A505-F7AB7A9A1CEE}" dt="2024-10-21T20:54:09.751" v="315" actId="478"/>
          <ac:picMkLst>
            <pc:docMk/>
            <pc:sldMk cId="3623330729" sldId="264"/>
            <ac:picMk id="13" creationId="{082DD6D9-B386-0DBD-64AF-40CE434638D6}"/>
          </ac:picMkLst>
        </pc:picChg>
      </pc:sldChg>
      <pc:sldChg chg="addSp delSp modSp add mod">
        <pc:chgData name="Baki, Harish" userId="7bd82cdd-4639-443b-92f4-81f263a001e1" providerId="ADAL" clId="{312E8114-CD7C-D240-A505-F7AB7A9A1CEE}" dt="2024-10-21T21:01:46.367" v="476" actId="20577"/>
        <pc:sldMkLst>
          <pc:docMk/>
          <pc:sldMk cId="417120182" sldId="265"/>
        </pc:sldMkLst>
        <pc:spChg chg="del">
          <ac:chgData name="Baki, Harish" userId="7bd82cdd-4639-443b-92f4-81f263a001e1" providerId="ADAL" clId="{312E8114-CD7C-D240-A505-F7AB7A9A1CEE}" dt="2024-10-21T20:59:48.579" v="357" actId="478"/>
          <ac:spMkLst>
            <pc:docMk/>
            <pc:sldMk cId="417120182" sldId="265"/>
            <ac:spMk id="6" creationId="{326E2F49-32E1-3C88-05B1-8DC2D93F5C0D}"/>
          </ac:spMkLst>
        </pc:spChg>
        <pc:spChg chg="del">
          <ac:chgData name="Baki, Harish" userId="7bd82cdd-4639-443b-92f4-81f263a001e1" providerId="ADAL" clId="{312E8114-CD7C-D240-A505-F7AB7A9A1CEE}" dt="2024-10-21T20:59:46.665" v="356" actId="478"/>
          <ac:spMkLst>
            <pc:docMk/>
            <pc:sldMk cId="417120182" sldId="265"/>
            <ac:spMk id="8" creationId="{E2F43689-F015-85AE-B7F0-3F238F709A54}"/>
          </ac:spMkLst>
        </pc:spChg>
        <pc:spChg chg="del">
          <ac:chgData name="Baki, Harish" userId="7bd82cdd-4639-443b-92f4-81f263a001e1" providerId="ADAL" clId="{312E8114-CD7C-D240-A505-F7AB7A9A1CEE}" dt="2024-10-21T20:59:44.170" v="354" actId="478"/>
          <ac:spMkLst>
            <pc:docMk/>
            <pc:sldMk cId="417120182" sldId="265"/>
            <ac:spMk id="12" creationId="{74151EE2-D627-E267-FCDF-0827F143552D}"/>
          </ac:spMkLst>
        </pc:spChg>
        <pc:spChg chg="add mod">
          <ac:chgData name="Baki, Harish" userId="7bd82cdd-4639-443b-92f4-81f263a001e1" providerId="ADAL" clId="{312E8114-CD7C-D240-A505-F7AB7A9A1CEE}" dt="2024-10-21T21:01:13.124" v="436" actId="5793"/>
          <ac:spMkLst>
            <pc:docMk/>
            <pc:sldMk cId="417120182" sldId="265"/>
            <ac:spMk id="13" creationId="{DDD71A82-2309-5866-4228-CD1D87EEB3E9}"/>
          </ac:spMkLst>
        </pc:spChg>
        <pc:spChg chg="add mod">
          <ac:chgData name="Baki, Harish" userId="7bd82cdd-4639-443b-92f4-81f263a001e1" providerId="ADAL" clId="{312E8114-CD7C-D240-A505-F7AB7A9A1CEE}" dt="2024-10-21T21:01:46.367" v="476" actId="20577"/>
          <ac:spMkLst>
            <pc:docMk/>
            <pc:sldMk cId="417120182" sldId="265"/>
            <ac:spMk id="14" creationId="{5A7A4488-B089-586C-F7C8-6F14665D1F7E}"/>
          </ac:spMkLst>
        </pc:spChg>
        <pc:picChg chg="del">
          <ac:chgData name="Baki, Harish" userId="7bd82cdd-4639-443b-92f4-81f263a001e1" providerId="ADAL" clId="{312E8114-CD7C-D240-A505-F7AB7A9A1CEE}" dt="2024-10-21T20:59:43.176" v="353" actId="478"/>
          <ac:picMkLst>
            <pc:docMk/>
            <pc:sldMk cId="417120182" sldId="265"/>
            <ac:picMk id="4" creationId="{0059B6EC-CD4D-F5D5-BFB4-B74BCCBBDF94}"/>
          </ac:picMkLst>
        </pc:picChg>
        <pc:picChg chg="del">
          <ac:chgData name="Baki, Harish" userId="7bd82cdd-4639-443b-92f4-81f263a001e1" providerId="ADAL" clId="{312E8114-CD7C-D240-A505-F7AB7A9A1CEE}" dt="2024-10-21T20:59:45.493" v="355" actId="478"/>
          <ac:picMkLst>
            <pc:docMk/>
            <pc:sldMk cId="417120182" sldId="265"/>
            <ac:picMk id="5" creationId="{AF62A969-07D3-F1FC-37A4-D43264F4EB17}"/>
          </ac:picMkLst>
        </pc:picChg>
        <pc:picChg chg="add mod">
          <ac:chgData name="Baki, Harish" userId="7bd82cdd-4639-443b-92f4-81f263a001e1" providerId="ADAL" clId="{312E8114-CD7C-D240-A505-F7AB7A9A1CEE}" dt="2024-10-21T21:00:41.670" v="364" actId="1076"/>
          <ac:picMkLst>
            <pc:docMk/>
            <pc:sldMk cId="417120182" sldId="265"/>
            <ac:picMk id="9" creationId="{722B0AED-DC14-33B5-9BC7-C1EB41D4CFE3}"/>
          </ac:picMkLst>
        </pc:picChg>
        <pc:picChg chg="add mod">
          <ac:chgData name="Baki, Harish" userId="7bd82cdd-4639-443b-92f4-81f263a001e1" providerId="ADAL" clId="{312E8114-CD7C-D240-A505-F7AB7A9A1CEE}" dt="2024-10-21T21:00:39.121" v="363" actId="1076"/>
          <ac:picMkLst>
            <pc:docMk/>
            <pc:sldMk cId="417120182" sldId="265"/>
            <ac:picMk id="11" creationId="{7450CAAD-6AB6-E58F-ECAB-0C09E25012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E85-6077-69DB-00D0-E7ECCC1A5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F9C8-0B6C-149B-1660-F3114988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C646-211A-CAC1-BAF4-67B60454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FCC9-8253-10CC-9112-164D9164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135E-C968-455C-5DC9-089D3285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80B6-9552-6374-E6BD-18B6494D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1B351-32B3-155E-982B-68F14F24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ED65-9F55-8A8A-C307-EFC8338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1B3E-7EFE-7618-8E36-B763DBD5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2125-1F89-88F8-6B8F-0997286A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609F4-EC38-2E2C-E1ED-532E8EB2F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824E9-43D6-AAF2-10CC-7A5E0427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1DD5-EA99-89F9-AF0F-50ED6E50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B96-0A9B-02F7-2CF1-CA9364CD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4B2A-C87B-B7EE-B319-DA059FFE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60E3-CBDC-052D-2825-A5A96BE3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C345-FBA9-5E07-EA18-3C6D3079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B539-21DE-75B6-A1F6-F77F9DDD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BC2D-4A83-E999-CF56-277C67EC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7A52-ECC8-4AFA-0FA3-CC25C069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4D24-88AE-B7C1-0F62-3E63A46A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5D686-D4CC-ABE8-4D35-5C5AB7BA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945B-5006-AD9A-DBF0-AAE30F10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B7D18-397B-761B-6980-FDC8199A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3BB6-459E-C9EC-7A9D-FB33A3E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574A-E94B-8D35-5901-D891CB15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81-40EA-06FE-E654-49E69645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DD6B-BB5E-70C0-E549-2822F6D99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0DC35-1670-34E1-DAE2-73E27DC7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060D5-EBBA-F180-80AA-A36FA4C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2277-A18F-FDD4-9906-E3B576EE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23F-DDEE-B02D-2824-F44CE08C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CDE18-9F88-6436-4DA4-DE9C18BC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95901-DDDE-9977-BBBA-98D57EC8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79ECB-C77C-5D68-4DD1-4EA1D241B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F8CB4-DF90-3E05-16C8-031B941C1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CE42F-2D6D-8DD1-5B9A-16DC746A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7119-61FE-B5B6-6F67-17F1FDFA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E3450-1C49-D465-760E-9976648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EEE8-EC8F-70A5-1C11-0E8CDA40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1A92-EA96-F81C-6F25-EA7934D7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318CD-E1A7-4F20-393E-A744504B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34C4E-923E-0908-10F1-8C6DD7EE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D35B8-B0C7-F8E0-173F-B617F21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0815A-CC91-BB78-239B-63C916A1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A69D-193C-8C26-60AC-0B8CC2CD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9367-A066-8D10-B5DD-715D72E6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00B9-A4E2-E19F-A2B0-DD7B568F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95BD-BD05-2730-7836-7E7903030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E06B-D881-E36F-FE2D-DED24887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63AA3-FFDF-B7DE-8E0B-2377024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7B67-6E18-4542-46DC-8838DD8C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89DA-A22E-C304-E21F-DA970023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71796-9CB6-ACC9-0721-621B7308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C6275-6D69-8462-91EB-EA9AE4D2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0F09-2A1B-7834-E032-06CA8E43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7552-F052-6E38-FD7B-B603343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F165-0C54-7D1D-6368-11AC15F1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2552E-5FB0-1AED-C11E-A6623F15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4AE2-BA4B-CD11-3040-72A0BF9D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C430-BB8D-044E-9745-0AC0F4A6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7410A-290C-CF4F-9509-A3C2B7764448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411F-CC83-D811-3E3F-6CA9AC649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43A7-B821-6EE6-0A81-50D9CD6F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CA07C837-7D6A-5455-D67F-D209BE9A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99B01-F4EE-1ED9-70CE-13AD83C4852A}"/>
              </a:ext>
            </a:extLst>
          </p:cNvPr>
          <p:cNvSpPr txBox="1"/>
          <p:nvPr/>
        </p:nvSpPr>
        <p:spPr>
          <a:xfrm>
            <a:off x="5203448" y="11105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7DC38-A7D5-483D-CA94-9F2B9F8C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92847-EE3A-F06E-07BB-CA4749004074}"/>
              </a:ext>
            </a:extLst>
          </p:cNvPr>
          <p:cNvSpPr txBox="1"/>
          <p:nvPr/>
        </p:nvSpPr>
        <p:spPr>
          <a:xfrm>
            <a:off x="5203448" y="38537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05801-5ACF-DEB0-2969-94C6F419E383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91470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FBD5-163A-CAC7-C462-C4D4227A1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0F04A7-B14D-A343-6A48-F5EE268485F0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2B0AED-DC14-33B5-9BC7-C1EB41D4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524"/>
            <a:ext cx="7119257" cy="284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0CAAD-6AB6-E58F-ECAB-0C09E250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0297"/>
            <a:ext cx="7119257" cy="2847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D71A82-2309-5866-4228-CD1D87EEB3E9}"/>
              </a:ext>
            </a:extLst>
          </p:cNvPr>
          <p:cNvSpPr txBox="1"/>
          <p:nvPr/>
        </p:nvSpPr>
        <p:spPr>
          <a:xfrm>
            <a:off x="7413171" y="1774371"/>
            <a:ext cx="398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 for hourly data processing, </a:t>
            </a:r>
          </a:p>
          <a:p>
            <a:r>
              <a:rPr lang="en-US" dirty="0"/>
              <a:t>Unsegregated.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7A4488-B089-586C-F7C8-6F14665D1F7E}"/>
              </a:ext>
            </a:extLst>
          </p:cNvPr>
          <p:cNvSpPr txBox="1"/>
          <p:nvPr/>
        </p:nvSpPr>
        <p:spPr>
          <a:xfrm>
            <a:off x="7413171" y="4887686"/>
            <a:ext cx="3986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 for hourly data processing, </a:t>
            </a:r>
          </a:p>
          <a:p>
            <a:r>
              <a:rPr lang="en-US" dirty="0"/>
              <a:t>Segregated using </a:t>
            </a:r>
            <a:r>
              <a:rPr lang="en-US" dirty="0" err="1"/>
              <a:t>IsolationForest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F5B9B-0B51-E654-E018-F19BED35F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0EA8D-3A16-29D4-A443-3C60A7AE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D2B0A-1EF3-3C95-34E8-2C6F0956D79A}"/>
              </a:ext>
            </a:extLst>
          </p:cNvPr>
          <p:cNvSpPr txBox="1"/>
          <p:nvPr/>
        </p:nvSpPr>
        <p:spPr>
          <a:xfrm>
            <a:off x="5203448" y="1110552"/>
            <a:ext cx="15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A8351-6542-AFDE-867A-385AD6C2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86032" cy="1947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0D801-354E-3858-9D4B-3EB56C782DEF}"/>
              </a:ext>
            </a:extLst>
          </p:cNvPr>
          <p:cNvSpPr txBox="1"/>
          <p:nvPr/>
        </p:nvSpPr>
        <p:spPr>
          <a:xfrm>
            <a:off x="5203448" y="3853752"/>
            <a:ext cx="15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5D3BA-6ECF-FDA4-9324-AE074708941F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6409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A31C2-FD38-A33F-07E4-6D34EFC8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EC8020-1B00-C95B-56CC-6803A20B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1084B-19BB-C411-2F6F-0FC2E4FED764}"/>
              </a:ext>
            </a:extLst>
          </p:cNvPr>
          <p:cNvSpPr txBox="1"/>
          <p:nvPr/>
        </p:nvSpPr>
        <p:spPr>
          <a:xfrm>
            <a:off x="5203448" y="11105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B6FF4-342A-4730-3360-BF451C54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86032" cy="1947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424C2-EAFC-FA60-0598-B114F2DC832C}"/>
              </a:ext>
            </a:extLst>
          </p:cNvPr>
          <p:cNvSpPr txBox="1"/>
          <p:nvPr/>
        </p:nvSpPr>
        <p:spPr>
          <a:xfrm>
            <a:off x="5203448" y="38537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54A86-6F6B-12B2-542A-DE0C4E94AA56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13525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EA24-3E4D-7A0E-A11A-8DD6BD36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2B47D-2D76-C465-32A0-1C321DE3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D7E48-E30D-7BD9-A91E-743C0C281FB3}"/>
              </a:ext>
            </a:extLst>
          </p:cNvPr>
          <p:cNvSpPr txBox="1"/>
          <p:nvPr/>
        </p:nvSpPr>
        <p:spPr>
          <a:xfrm>
            <a:off x="5203448" y="1110552"/>
            <a:ext cx="336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Focal weighted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D86B-632C-8929-2C56-B54572A8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86032" cy="1947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0BA00-BA6C-D213-EFE3-2A36EBFBDD67}"/>
              </a:ext>
            </a:extLst>
          </p:cNvPr>
          <p:cNvSpPr txBox="1"/>
          <p:nvPr/>
        </p:nvSpPr>
        <p:spPr>
          <a:xfrm>
            <a:off x="5203448" y="3853752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Focal weighted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A9870-7C77-02B2-4A17-534F7FD0D229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414829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4702-1081-4B0B-B2F6-AE54E05F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F3277-B211-1243-85C3-1402F4DF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5366B-5B68-AFA2-D4BE-59799F570D8D}"/>
              </a:ext>
            </a:extLst>
          </p:cNvPr>
          <p:cNvSpPr txBox="1"/>
          <p:nvPr/>
        </p:nvSpPr>
        <p:spPr>
          <a:xfrm>
            <a:off x="5203448" y="11105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38F4E-17FB-C931-D4E8-012F39B5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9A4659-BA2D-7F2B-BC25-59239F5EBB4A}"/>
              </a:ext>
            </a:extLst>
          </p:cNvPr>
          <p:cNvSpPr txBox="1"/>
          <p:nvPr/>
        </p:nvSpPr>
        <p:spPr>
          <a:xfrm>
            <a:off x="5203448" y="38537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B3E8D-432D-A0CE-E693-949852CD945A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</p:spTree>
    <p:extLst>
      <p:ext uri="{BB962C8B-B14F-4D97-AF65-F5344CB8AC3E}">
        <p14:creationId xmlns:p14="http://schemas.microsoft.com/office/powerpoint/2010/main" val="5319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72B68-54C3-15AE-EB6B-C0D8D4C6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B56DE-8CF2-9C45-766A-1D5972DA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18199-DFEF-043D-79F5-3C35DA009582}"/>
              </a:ext>
            </a:extLst>
          </p:cNvPr>
          <p:cNvSpPr txBox="1"/>
          <p:nvPr/>
        </p:nvSpPr>
        <p:spPr>
          <a:xfrm>
            <a:off x="5203448" y="11105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BB9CC-3C47-C106-5DDC-34229871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BD4BB-9F1F-5A87-D49F-D9C6816A375D}"/>
              </a:ext>
            </a:extLst>
          </p:cNvPr>
          <p:cNvSpPr txBox="1"/>
          <p:nvPr/>
        </p:nvSpPr>
        <p:spPr>
          <a:xfrm>
            <a:off x="5203448" y="38537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6D8F6-AFA1-71C4-6A8B-4466675318E6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</p:spTree>
    <p:extLst>
      <p:ext uri="{BB962C8B-B14F-4D97-AF65-F5344CB8AC3E}">
        <p14:creationId xmlns:p14="http://schemas.microsoft.com/office/powerpoint/2010/main" val="260703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26A6-891A-F574-1F45-04A17429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4F385-DB39-EAA5-7551-63D993DE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ED97C-E45B-3EA6-E63C-FC2300DA055C}"/>
              </a:ext>
            </a:extLst>
          </p:cNvPr>
          <p:cNvSpPr txBox="1"/>
          <p:nvPr/>
        </p:nvSpPr>
        <p:spPr>
          <a:xfrm>
            <a:off x="5203448" y="1110552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Profiler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F399-E521-5EF7-4E58-22E20B04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367AD-1802-7D39-23EB-AC3871251D9C}"/>
              </a:ext>
            </a:extLst>
          </p:cNvPr>
          <p:cNvSpPr txBox="1"/>
          <p:nvPr/>
        </p:nvSpPr>
        <p:spPr>
          <a:xfrm>
            <a:off x="5203448" y="3853752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Profiler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217C8-2E77-0530-6B7A-2C2F26521D42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</p:spTree>
    <p:extLst>
      <p:ext uri="{BB962C8B-B14F-4D97-AF65-F5344CB8AC3E}">
        <p14:creationId xmlns:p14="http://schemas.microsoft.com/office/powerpoint/2010/main" val="10061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162BF-ABD2-D51A-20EF-30C9AD858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7F5FD2-23F2-A39A-710B-5CE3866903DF}"/>
              </a:ext>
            </a:extLst>
          </p:cNvPr>
          <p:cNvSpPr txBox="1"/>
          <p:nvPr/>
        </p:nvSpPr>
        <p:spPr>
          <a:xfrm>
            <a:off x="6353817" y="1016533"/>
            <a:ext cx="19799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method: </a:t>
            </a:r>
          </a:p>
          <a:p>
            <a:r>
              <a:rPr lang="en-US" sz="1400" dirty="0" err="1"/>
              <a:t>nan.mean</a:t>
            </a:r>
            <a:r>
              <a:rPr lang="en-US" sz="1400" dirty="0"/>
              <a:t> </a:t>
            </a:r>
          </a:p>
          <a:p>
            <a:r>
              <a:rPr lang="en-US" sz="1400" dirty="0"/>
              <a:t>from 55</a:t>
            </a:r>
            <a:r>
              <a:rPr lang="en-US" sz="1400" baseline="30000" dirty="0"/>
              <a:t>th</a:t>
            </a:r>
            <a:r>
              <a:rPr lang="en-US" sz="1400" dirty="0"/>
              <a:t> min to 5</a:t>
            </a:r>
            <a:r>
              <a:rPr lang="en-US" sz="1400" baseline="30000" dirty="0"/>
              <a:t>th</a:t>
            </a:r>
            <a:r>
              <a:rPr lang="en-US" sz="1400" dirty="0"/>
              <a:t> min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5BCDE-B7F9-EADB-8EDD-459B64E95020}"/>
              </a:ext>
            </a:extLst>
          </p:cNvPr>
          <p:cNvSpPr txBox="1"/>
          <p:nvPr/>
        </p:nvSpPr>
        <p:spPr>
          <a:xfrm>
            <a:off x="5203448" y="3853752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Profiler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C0461-5EE7-DC07-F455-354D8869754F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  <p:pic>
        <p:nvPicPr>
          <p:cNvPr id="3" name="Picture 2" descr="A group of different colored squares&#10;&#10;Description automatically generated">
            <a:extLst>
              <a:ext uri="{FF2B5EF4-FFF2-40B4-BE49-F238E27FC236}">
                <a16:creationId xmlns:a16="http://schemas.microsoft.com/office/drawing/2014/main" id="{61385268-7167-1864-A332-F30ECB5E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0" t="7733" r="8103" b="6164"/>
          <a:stretch/>
        </p:blipFill>
        <p:spPr>
          <a:xfrm>
            <a:off x="181639" y="1765830"/>
            <a:ext cx="8737998" cy="4175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37136-E614-B210-9CED-7D3AD0E334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800" t="5812" r="6424" b="6292"/>
          <a:stretch/>
        </p:blipFill>
        <p:spPr>
          <a:xfrm>
            <a:off x="8919637" y="1690240"/>
            <a:ext cx="3062156" cy="42514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1BBF53-B621-E286-FCC9-876FC40B6781}"/>
              </a:ext>
            </a:extLst>
          </p:cNvPr>
          <p:cNvSpPr txBox="1"/>
          <p:nvPr/>
        </p:nvSpPr>
        <p:spPr>
          <a:xfrm>
            <a:off x="9370286" y="1016533"/>
            <a:ext cx="2188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method: </a:t>
            </a:r>
          </a:p>
          <a:p>
            <a:r>
              <a:rPr lang="en-US" sz="1400" dirty="0"/>
              <a:t>Time-shifting 5</a:t>
            </a:r>
            <a:r>
              <a:rPr lang="en-US" sz="1400" baseline="30000" dirty="0"/>
              <a:t>th</a:t>
            </a:r>
            <a:r>
              <a:rPr lang="en-US" sz="1400" dirty="0"/>
              <a:t> min data </a:t>
            </a:r>
          </a:p>
          <a:p>
            <a:r>
              <a:rPr lang="en-US" sz="1400" dirty="0"/>
              <a:t>to 00</a:t>
            </a:r>
            <a:r>
              <a:rPr lang="en-US" sz="1400" baseline="30000" dirty="0"/>
              <a:t>th</a:t>
            </a:r>
            <a:r>
              <a:rPr lang="en-US" sz="1400" dirty="0"/>
              <a:t> min</a:t>
            </a:r>
          </a:p>
        </p:txBody>
      </p:sp>
    </p:spTree>
    <p:extLst>
      <p:ext uri="{BB962C8B-B14F-4D97-AF65-F5344CB8AC3E}">
        <p14:creationId xmlns:p14="http://schemas.microsoft.com/office/powerpoint/2010/main" val="213405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40B07-113A-C853-3B69-9D0BF1ED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0BAA9F-2409-1511-E6ED-66DBE3C3CAFC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8BFC2-95E6-59D6-327C-D8691A7F7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286000"/>
            <a:ext cx="60960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59EEF-F75A-CA94-A874-E2802F0B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2286000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038F00-4C0D-B6F2-45A7-782A3C99E0C3}"/>
              </a:ext>
            </a:extLst>
          </p:cNvPr>
          <p:cNvSpPr txBox="1"/>
          <p:nvPr/>
        </p:nvSpPr>
        <p:spPr>
          <a:xfrm>
            <a:off x="772886" y="19050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14C1E-2A8B-3F76-54C8-264F3A351EB2}"/>
              </a:ext>
            </a:extLst>
          </p:cNvPr>
          <p:cNvSpPr txBox="1"/>
          <p:nvPr/>
        </p:nvSpPr>
        <p:spPr>
          <a:xfrm>
            <a:off x="8991600" y="1785257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E524F-359B-B843-C114-1383B6218903}"/>
              </a:ext>
            </a:extLst>
          </p:cNvPr>
          <p:cNvSpPr txBox="1"/>
          <p:nvPr/>
        </p:nvSpPr>
        <p:spPr>
          <a:xfrm>
            <a:off x="4750904" y="1480930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non-missing</a:t>
            </a:r>
          </a:p>
        </p:txBody>
      </p:sp>
    </p:spTree>
    <p:extLst>
      <p:ext uri="{BB962C8B-B14F-4D97-AF65-F5344CB8AC3E}">
        <p14:creationId xmlns:p14="http://schemas.microsoft.com/office/powerpoint/2010/main" val="362333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164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Baki, Harish</dc:creator>
  <cp:lastModifiedBy>Baki, Harish</cp:lastModifiedBy>
  <cp:revision>1</cp:revision>
  <dcterms:created xsi:type="dcterms:W3CDTF">2024-10-16T17:25:34Z</dcterms:created>
  <dcterms:modified xsi:type="dcterms:W3CDTF">2024-10-21T22:39:29Z</dcterms:modified>
</cp:coreProperties>
</file>