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E8114-CD7C-D240-A505-F7AB7A9A1CEE}" v="7" dt="2024-10-16T17:40:08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14"/>
    <p:restoredTop sz="94707"/>
  </p:normalViewPr>
  <p:slideViewPr>
    <p:cSldViewPr snapToGrid="0" showGuides="1">
      <p:cViewPr varScale="1">
        <p:scale>
          <a:sx n="54" d="100"/>
          <a:sy n="54" d="100"/>
        </p:scale>
        <p:origin x="240" y="2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i, Harish" userId="7bd82cdd-4639-443b-92f4-81f263a001e1" providerId="ADAL" clId="{312E8114-CD7C-D240-A505-F7AB7A9A1CEE}"/>
    <pc:docChg chg="addSld modSld">
      <pc:chgData name="Baki, Harish" userId="7bd82cdd-4639-443b-92f4-81f263a001e1" providerId="ADAL" clId="{312E8114-CD7C-D240-A505-F7AB7A9A1CEE}" dt="2024-10-16T17:40:39.160" v="114" actId="14826"/>
      <pc:docMkLst>
        <pc:docMk/>
      </pc:docMkLst>
      <pc:sldChg chg="modSp add mod">
        <pc:chgData name="Baki, Harish" userId="7bd82cdd-4639-443b-92f4-81f263a001e1" providerId="ADAL" clId="{312E8114-CD7C-D240-A505-F7AB7A9A1CEE}" dt="2024-10-16T17:33:15.020" v="30" actId="20577"/>
        <pc:sldMkLst>
          <pc:docMk/>
          <pc:sldMk cId="135251225" sldId="258"/>
        </pc:sldMkLst>
        <pc:spChg chg="mod">
          <ac:chgData name="Baki, Harish" userId="7bd82cdd-4639-443b-92f4-81f263a001e1" providerId="ADAL" clId="{312E8114-CD7C-D240-A505-F7AB7A9A1CEE}" dt="2024-10-16T17:33:07.357" v="14" actId="20577"/>
          <ac:spMkLst>
            <pc:docMk/>
            <pc:sldMk cId="135251225" sldId="258"/>
            <ac:spMk id="7" creationId="{E431084B-19BB-C411-2F6F-0FC2E4FED764}"/>
          </ac:spMkLst>
        </pc:spChg>
        <pc:spChg chg="mod">
          <ac:chgData name="Baki, Harish" userId="7bd82cdd-4639-443b-92f4-81f263a001e1" providerId="ADAL" clId="{312E8114-CD7C-D240-A505-F7AB7A9A1CEE}" dt="2024-10-16T17:33:15.020" v="30" actId="20577"/>
          <ac:spMkLst>
            <pc:docMk/>
            <pc:sldMk cId="135251225" sldId="258"/>
            <ac:spMk id="9" creationId="{FD9424C2-EAFC-FA60-0598-B114F2DC832C}"/>
          </ac:spMkLst>
        </pc:spChg>
        <pc:picChg chg="mod">
          <ac:chgData name="Baki, Harish" userId="7bd82cdd-4639-443b-92f4-81f263a001e1" providerId="ADAL" clId="{312E8114-CD7C-D240-A505-F7AB7A9A1CEE}" dt="2024-10-16T17:32:39.927" v="1" actId="14826"/>
          <ac:picMkLst>
            <pc:docMk/>
            <pc:sldMk cId="135251225" sldId="258"/>
            <ac:picMk id="5" creationId="{E8EC8020-1B00-C95B-56CC-6803A20BC8E6}"/>
          </ac:picMkLst>
        </pc:picChg>
        <pc:picChg chg="mod">
          <ac:chgData name="Baki, Harish" userId="7bd82cdd-4639-443b-92f4-81f263a001e1" providerId="ADAL" clId="{312E8114-CD7C-D240-A505-F7AB7A9A1CEE}" dt="2024-10-16T17:32:53.245" v="2" actId="14826"/>
          <ac:picMkLst>
            <pc:docMk/>
            <pc:sldMk cId="135251225" sldId="258"/>
            <ac:picMk id="8" creationId="{E78B6FF4-342A-4730-3360-BF451C544508}"/>
          </ac:picMkLst>
        </pc:picChg>
      </pc:sldChg>
      <pc:sldChg chg="modSp add mod">
        <pc:chgData name="Baki, Harish" userId="7bd82cdd-4639-443b-92f4-81f263a001e1" providerId="ADAL" clId="{312E8114-CD7C-D240-A505-F7AB7A9A1CEE}" dt="2024-10-16T17:34:04.323" v="54" actId="20577"/>
        <pc:sldMkLst>
          <pc:docMk/>
          <pc:sldMk cId="4148292082" sldId="259"/>
        </pc:sldMkLst>
        <pc:spChg chg="mod">
          <ac:chgData name="Baki, Harish" userId="7bd82cdd-4639-443b-92f4-81f263a001e1" providerId="ADAL" clId="{312E8114-CD7C-D240-A505-F7AB7A9A1CEE}" dt="2024-10-16T17:33:59.516" v="40" actId="20577"/>
          <ac:spMkLst>
            <pc:docMk/>
            <pc:sldMk cId="4148292082" sldId="259"/>
            <ac:spMk id="7" creationId="{95DD7E48-E30D-7BD9-A91E-743C0C281FB3}"/>
          </ac:spMkLst>
        </pc:spChg>
        <pc:spChg chg="mod">
          <ac:chgData name="Baki, Harish" userId="7bd82cdd-4639-443b-92f4-81f263a001e1" providerId="ADAL" clId="{312E8114-CD7C-D240-A505-F7AB7A9A1CEE}" dt="2024-10-16T17:34:04.323" v="54" actId="20577"/>
          <ac:spMkLst>
            <pc:docMk/>
            <pc:sldMk cId="4148292082" sldId="259"/>
            <ac:spMk id="9" creationId="{3640BA00-BA6C-D213-EFE3-2A36EBFBDD67}"/>
          </ac:spMkLst>
        </pc:spChg>
        <pc:picChg chg="mod">
          <ac:chgData name="Baki, Harish" userId="7bd82cdd-4639-443b-92f4-81f263a001e1" providerId="ADAL" clId="{312E8114-CD7C-D240-A505-F7AB7A9A1CEE}" dt="2024-10-16T17:33:39.846" v="32" actId="14826"/>
          <ac:picMkLst>
            <pc:docMk/>
            <pc:sldMk cId="4148292082" sldId="259"/>
            <ac:picMk id="5" creationId="{1EE2B47D-2D76-C465-32A0-1C321DE32C29}"/>
          </ac:picMkLst>
        </pc:picChg>
        <pc:picChg chg="mod">
          <ac:chgData name="Baki, Harish" userId="7bd82cdd-4639-443b-92f4-81f263a001e1" providerId="ADAL" clId="{312E8114-CD7C-D240-A505-F7AB7A9A1CEE}" dt="2024-10-16T17:33:53.239" v="33" actId="14826"/>
          <ac:picMkLst>
            <pc:docMk/>
            <pc:sldMk cId="4148292082" sldId="259"/>
            <ac:picMk id="8" creationId="{D27ED86B-632C-8929-2C56-B54572A8605F}"/>
          </ac:picMkLst>
        </pc:picChg>
      </pc:sldChg>
      <pc:sldChg chg="modSp add mod">
        <pc:chgData name="Baki, Harish" userId="7bd82cdd-4639-443b-92f4-81f263a001e1" providerId="ADAL" clId="{312E8114-CD7C-D240-A505-F7AB7A9A1CEE}" dt="2024-10-16T17:38:36.765" v="61" actId="14826"/>
        <pc:sldMkLst>
          <pc:docMk/>
          <pc:sldMk cId="531916650" sldId="260"/>
        </pc:sldMkLst>
        <pc:spChg chg="mod">
          <ac:chgData name="Baki, Harish" userId="7bd82cdd-4639-443b-92f4-81f263a001e1" providerId="ADAL" clId="{312E8114-CD7C-D240-A505-F7AB7A9A1CEE}" dt="2024-10-16T17:38:10.147" v="59" actId="20577"/>
          <ac:spMkLst>
            <pc:docMk/>
            <pc:sldMk cId="531916650" sldId="260"/>
            <ac:spMk id="10" creationId="{2DCB3E8D-432D-A0CE-E693-949852CD945A}"/>
          </ac:spMkLst>
        </pc:spChg>
        <pc:picChg chg="mod">
          <ac:chgData name="Baki, Harish" userId="7bd82cdd-4639-443b-92f4-81f263a001e1" providerId="ADAL" clId="{312E8114-CD7C-D240-A505-F7AB7A9A1CEE}" dt="2024-10-16T17:38:24.372" v="60" actId="14826"/>
          <ac:picMkLst>
            <pc:docMk/>
            <pc:sldMk cId="531916650" sldId="260"/>
            <ac:picMk id="5" creationId="{9E1F3277-B211-1243-85C3-1402F4DFCC5D}"/>
          </ac:picMkLst>
        </pc:picChg>
        <pc:picChg chg="mod">
          <ac:chgData name="Baki, Harish" userId="7bd82cdd-4639-443b-92f4-81f263a001e1" providerId="ADAL" clId="{312E8114-CD7C-D240-A505-F7AB7A9A1CEE}" dt="2024-10-16T17:38:36.765" v="61" actId="14826"/>
          <ac:picMkLst>
            <pc:docMk/>
            <pc:sldMk cId="531916650" sldId="260"/>
            <ac:picMk id="8" creationId="{7A838F4E-17FB-C931-D4E8-012F39B51754}"/>
          </ac:picMkLst>
        </pc:picChg>
      </pc:sldChg>
      <pc:sldChg chg="addSp modSp add mod">
        <pc:chgData name="Baki, Harish" userId="7bd82cdd-4639-443b-92f4-81f263a001e1" providerId="ADAL" clId="{312E8114-CD7C-D240-A505-F7AB7A9A1CEE}" dt="2024-10-16T17:40:06.846" v="84"/>
        <pc:sldMkLst>
          <pc:docMk/>
          <pc:sldMk cId="2607034626" sldId="261"/>
        </pc:sldMkLst>
        <pc:spChg chg="mod">
          <ac:chgData name="Baki, Harish" userId="7bd82cdd-4639-443b-92f4-81f263a001e1" providerId="ADAL" clId="{312E8114-CD7C-D240-A505-F7AB7A9A1CEE}" dt="2024-10-16T17:39:52.370" v="73" actId="20577"/>
          <ac:spMkLst>
            <pc:docMk/>
            <pc:sldMk cId="2607034626" sldId="261"/>
            <ac:spMk id="7" creationId="{BD718199-DFEF-043D-79F5-3C35DA009582}"/>
          </ac:spMkLst>
        </pc:spChg>
        <pc:spChg chg="mod">
          <ac:chgData name="Baki, Harish" userId="7bd82cdd-4639-443b-92f4-81f263a001e1" providerId="ADAL" clId="{312E8114-CD7C-D240-A505-F7AB7A9A1CEE}" dt="2024-10-16T17:39:56.660" v="82" actId="20577"/>
          <ac:spMkLst>
            <pc:docMk/>
            <pc:sldMk cId="2607034626" sldId="261"/>
            <ac:spMk id="9" creationId="{E68BD4BB-9F1F-5A87-D49F-D9C6816A375D}"/>
          </ac:spMkLst>
        </pc:spChg>
        <pc:picChg chg="add mod">
          <ac:chgData name="Baki, Harish" userId="7bd82cdd-4639-443b-92f4-81f263a001e1" providerId="ADAL" clId="{312E8114-CD7C-D240-A505-F7AB7A9A1CEE}" dt="2024-10-16T17:40:06.846" v="84"/>
          <ac:picMkLst>
            <pc:docMk/>
            <pc:sldMk cId="2607034626" sldId="261"/>
            <ac:picMk id="2" creationId="{2F72073C-A124-63A4-829F-17F95704B836}"/>
          </ac:picMkLst>
        </pc:picChg>
        <pc:picChg chg="mod">
          <ac:chgData name="Baki, Harish" userId="7bd82cdd-4639-443b-92f4-81f263a001e1" providerId="ADAL" clId="{312E8114-CD7C-D240-A505-F7AB7A9A1CEE}" dt="2024-10-16T17:39:33.115" v="63" actId="14826"/>
          <ac:picMkLst>
            <pc:docMk/>
            <pc:sldMk cId="2607034626" sldId="261"/>
            <ac:picMk id="5" creationId="{692B56DE-8CF2-9C45-766A-1D5972DA860E}"/>
          </ac:picMkLst>
        </pc:picChg>
        <pc:picChg chg="mod">
          <ac:chgData name="Baki, Harish" userId="7bd82cdd-4639-443b-92f4-81f263a001e1" providerId="ADAL" clId="{312E8114-CD7C-D240-A505-F7AB7A9A1CEE}" dt="2024-10-16T17:39:44.962" v="64" actId="14826"/>
          <ac:picMkLst>
            <pc:docMk/>
            <pc:sldMk cId="2607034626" sldId="261"/>
            <ac:picMk id="8" creationId="{FEBBB9CC-3C47-C106-5DDC-342298719C68}"/>
          </ac:picMkLst>
        </pc:picChg>
      </pc:sldChg>
      <pc:sldChg chg="modSp add mod">
        <pc:chgData name="Baki, Harish" userId="7bd82cdd-4639-443b-92f4-81f263a001e1" providerId="ADAL" clId="{312E8114-CD7C-D240-A505-F7AB7A9A1CEE}" dt="2024-10-16T17:40:39.160" v="114" actId="14826"/>
        <pc:sldMkLst>
          <pc:docMk/>
          <pc:sldMk cId="1006151111" sldId="262"/>
        </pc:sldMkLst>
        <pc:spChg chg="mod">
          <ac:chgData name="Baki, Harish" userId="7bd82cdd-4639-443b-92f4-81f263a001e1" providerId="ADAL" clId="{312E8114-CD7C-D240-A505-F7AB7A9A1CEE}" dt="2024-10-16T17:40:27.117" v="113" actId="20577"/>
          <ac:spMkLst>
            <pc:docMk/>
            <pc:sldMk cId="1006151111" sldId="262"/>
            <ac:spMk id="7" creationId="{28AED97C-E45B-3EA6-E63C-FC2300DA055C}"/>
          </ac:spMkLst>
        </pc:spChg>
        <pc:spChg chg="mod">
          <ac:chgData name="Baki, Harish" userId="7bd82cdd-4639-443b-92f4-81f263a001e1" providerId="ADAL" clId="{312E8114-CD7C-D240-A505-F7AB7A9A1CEE}" dt="2024-10-16T17:40:24.197" v="109" actId="20577"/>
          <ac:spMkLst>
            <pc:docMk/>
            <pc:sldMk cId="1006151111" sldId="262"/>
            <ac:spMk id="9" creationId="{49B367AD-1802-7D39-23EB-AC3871251D9C}"/>
          </ac:spMkLst>
        </pc:spChg>
        <pc:picChg chg="mod">
          <ac:chgData name="Baki, Harish" userId="7bd82cdd-4639-443b-92f4-81f263a001e1" providerId="ADAL" clId="{312E8114-CD7C-D240-A505-F7AB7A9A1CEE}" dt="2024-10-16T17:40:39.160" v="114" actId="14826"/>
          <ac:picMkLst>
            <pc:docMk/>
            <pc:sldMk cId="1006151111" sldId="262"/>
            <ac:picMk id="5" creationId="{0124F385-DB39-EAA5-7551-63D993DE3D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4E85-6077-69DB-00D0-E7ECCC1A5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EF9C8-0B6C-149B-1660-F3114988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C646-211A-CAC1-BAF4-67B604542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1FCC9-8253-10CC-9112-164D9164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A135E-C968-455C-5DC9-089D3285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7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80B6-9552-6374-E6BD-18B6494D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1B351-32B3-155E-982B-68F14F24F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ED65-9F55-8A8A-C307-EFC83386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11B3E-7EFE-7618-8E36-B763DBD5E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2125-1F89-88F8-6B8F-0997286A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609F4-EC38-2E2C-E1ED-532E8EB2F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824E9-43D6-AAF2-10CC-7A5E0427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1DD5-EA99-89F9-AF0F-50ED6E50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4B96-0A9B-02F7-2CF1-CA9364CD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4B2A-C87B-B7EE-B319-DA059FFE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60E3-CBDC-052D-2825-A5A96BE3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C345-FBA9-5E07-EA18-3C6D3079E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B539-21DE-75B6-A1F6-F77F9DD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BC2D-4A83-E999-CF56-277C67EC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7A52-ECC8-4AFA-0FA3-CC25C069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4D24-88AE-B7C1-0F62-3E63A46A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5D686-D4CC-ABE8-4D35-5C5AB7BAA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945B-5006-AD9A-DBF0-AAE30F10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7D18-397B-761B-6980-FDC8199A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F3BB6-459E-C9EC-7A9D-FB33A3E6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4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574A-E94B-8D35-5901-D891CB15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BDF81-40EA-06FE-E654-49E696458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8DD6B-BB5E-70C0-E549-2822F6D99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0DC35-1670-34E1-DAE2-73E27DC7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060D5-EBBA-F180-80AA-A36FA4C1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82277-A18F-FDD4-9906-E3B576EE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2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623F-DDEE-B02D-2824-F44CE08C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CDE18-9F88-6436-4DA4-DE9C18BC5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5901-DDDE-9977-BBBA-98D57EC8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79ECB-C77C-5D68-4DD1-4EA1D241B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F8CB4-DF90-3E05-16C8-031B941C1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CE42F-2D6D-8DD1-5B9A-16DC746A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C7119-61FE-B5B6-6F67-17F1FDFA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DE3450-1C49-D465-760E-9976648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EEE8-EC8F-70A5-1C11-0E8CDA40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1A92-EA96-F81C-6F25-EA7934D7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18CD-E1A7-4F20-393E-A744504B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34C4E-923E-0908-10F1-8C6DD7E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D35B8-B0C7-F8E0-173F-B617F210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0815A-CC91-BB78-239B-63C916A1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A69D-193C-8C26-60AC-0B8CC2CD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9367-A066-8D10-B5DD-715D72E67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200B9-A4E2-E19F-A2B0-DD7B568F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95BD-BD05-2730-7836-7E7903030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E06B-D881-E36F-FE2D-DED24887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63AA3-FFDF-B7DE-8E0B-2377024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7B67-6E18-4542-46DC-8838DD8C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89DA-A22E-C304-E21F-DA970023B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71796-9CB6-ACC9-0721-621B7308A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C6275-6D69-8462-91EB-EA9AE4D21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30F09-2A1B-7834-E032-06CA8E43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7552-F052-6E38-FD7B-B6033437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F165-0C54-7D1D-6368-11AC15F1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2552E-5FB0-1AED-C11E-A6623F15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4AE2-BA4B-CD11-3040-72A0BF9DD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C430-BB8D-044E-9745-0AC0F4A6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7410A-290C-CF4F-9509-A3C2B7764448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B411F-CC83-D811-3E3F-6CA9AC649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43A7-B821-6EE6-0A81-50D9CD6F1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DDCB7-07D2-B642-B246-2D29E37B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1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CA07C837-7D6A-5455-D67F-D209BE9AD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99B01-F4EE-1ED9-70CE-13AD83C4852A}"/>
              </a:ext>
            </a:extLst>
          </p:cNvPr>
          <p:cNvSpPr txBox="1"/>
          <p:nvPr/>
        </p:nvSpPr>
        <p:spPr>
          <a:xfrm>
            <a:off x="5203448" y="11105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C7DC38-A7D5-483D-CA94-9F2B9F8CE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92847-EE3A-F06E-07BB-CA4749004074}"/>
              </a:ext>
            </a:extLst>
          </p:cNvPr>
          <p:cNvSpPr txBox="1"/>
          <p:nvPr/>
        </p:nvSpPr>
        <p:spPr>
          <a:xfrm>
            <a:off x="5203448" y="38537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05801-5ACF-DEB0-2969-94C6F419E383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9147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F5B9B-0B51-E654-E018-F19BED35F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20EA8D-3A16-29D4-A443-3C60A7AE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4D2B0A-1EF3-3C95-34E8-2C6F0956D79A}"/>
              </a:ext>
            </a:extLst>
          </p:cNvPr>
          <p:cNvSpPr txBox="1"/>
          <p:nvPr/>
        </p:nvSpPr>
        <p:spPr>
          <a:xfrm>
            <a:off x="5203448" y="1110552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A8351-6542-AFDE-867A-385AD6C2B4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C0D801-354E-3858-9D4B-3EB56C782DEF}"/>
              </a:ext>
            </a:extLst>
          </p:cNvPr>
          <p:cNvSpPr txBox="1"/>
          <p:nvPr/>
        </p:nvSpPr>
        <p:spPr>
          <a:xfrm>
            <a:off x="5203448" y="3853752"/>
            <a:ext cx="158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5D3BA-6ECF-FDA4-9324-AE074708941F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64097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A31C2-FD38-A33F-07E4-6D34EFC8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EC8020-1B00-C95B-56CC-6803A20B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1084B-19BB-C411-2F6F-0FC2E4FED764}"/>
              </a:ext>
            </a:extLst>
          </p:cNvPr>
          <p:cNvSpPr txBox="1"/>
          <p:nvPr/>
        </p:nvSpPr>
        <p:spPr>
          <a:xfrm>
            <a:off x="5203448" y="11105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8B6FF4-342A-4730-3360-BF451C54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9424C2-EAFC-FA60-0598-B114F2DC832C}"/>
              </a:ext>
            </a:extLst>
          </p:cNvPr>
          <p:cNvSpPr txBox="1"/>
          <p:nvPr/>
        </p:nvSpPr>
        <p:spPr>
          <a:xfrm>
            <a:off x="5203448" y="38537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754A86-6F6B-12B2-542A-DE0C4E94AA56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13525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EA24-3E4D-7A0E-A11A-8DD6BD36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2B47D-2D76-C465-32A0-1C321DE3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D7E48-E30D-7BD9-A91E-743C0C281FB3}"/>
              </a:ext>
            </a:extLst>
          </p:cNvPr>
          <p:cNvSpPr txBox="1"/>
          <p:nvPr/>
        </p:nvSpPr>
        <p:spPr>
          <a:xfrm>
            <a:off x="5203448" y="1110552"/>
            <a:ext cx="336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Focal 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ED86B-632C-8929-2C56-B54572A860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86032" cy="19476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0BA00-BA6C-D213-EFE3-2A36EBFBDD67}"/>
              </a:ext>
            </a:extLst>
          </p:cNvPr>
          <p:cNvSpPr txBox="1"/>
          <p:nvPr/>
        </p:nvSpPr>
        <p:spPr>
          <a:xfrm>
            <a:off x="5203448" y="3853752"/>
            <a:ext cx="333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Focal 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8A9870-7C77-02B2-4A17-534F7FD0D229}"/>
              </a:ext>
            </a:extLst>
          </p:cNvPr>
          <p:cNvSpPr txBox="1"/>
          <p:nvPr/>
        </p:nvSpPr>
        <p:spPr>
          <a:xfrm>
            <a:off x="248652" y="205680"/>
            <a:ext cx="2552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PROF_OWEG</a:t>
            </a:r>
          </a:p>
        </p:txBody>
      </p:sp>
    </p:spTree>
    <p:extLst>
      <p:ext uri="{BB962C8B-B14F-4D97-AF65-F5344CB8AC3E}">
        <p14:creationId xmlns:p14="http://schemas.microsoft.com/office/powerpoint/2010/main" val="414829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4702-1081-4B0B-B2F6-AE54E05F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F3277-B211-1243-85C3-1402F4DF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65366B-5B68-AFA2-D4BE-59799F570D8D}"/>
              </a:ext>
            </a:extLst>
          </p:cNvPr>
          <p:cNvSpPr txBox="1"/>
          <p:nvPr/>
        </p:nvSpPr>
        <p:spPr>
          <a:xfrm>
            <a:off x="5203448" y="11105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838F4E-17FB-C931-D4E8-012F39B51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9A4659-BA2D-7F2B-BC25-59239F5EBB4A}"/>
              </a:ext>
            </a:extLst>
          </p:cNvPr>
          <p:cNvSpPr txBox="1"/>
          <p:nvPr/>
        </p:nvSpPr>
        <p:spPr>
          <a:xfrm>
            <a:off x="5203448" y="3853752"/>
            <a:ext cx="178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CB3E8D-432D-A0CE-E693-949852CD945A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53191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72B68-54C3-15AE-EB6B-C0D8D4C6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2B56DE-8CF2-9C45-766A-1D5972DA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18199-DFEF-043D-79F5-3C35DA009582}"/>
              </a:ext>
            </a:extLst>
          </p:cNvPr>
          <p:cNvSpPr txBox="1"/>
          <p:nvPr/>
        </p:nvSpPr>
        <p:spPr>
          <a:xfrm>
            <a:off x="5203448" y="11105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BB9CC-3C47-C106-5DDC-34229871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8BD4BB-9F1F-5A87-D49F-D9C6816A375D}"/>
              </a:ext>
            </a:extLst>
          </p:cNvPr>
          <p:cNvSpPr txBox="1"/>
          <p:nvPr/>
        </p:nvSpPr>
        <p:spPr>
          <a:xfrm>
            <a:off x="5203448" y="3853752"/>
            <a:ext cx="277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B6D8F6-AFA1-71C4-6A8B-4466675318E6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260703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26A6-891A-F574-1F45-04A17429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24F385-DB39-EAA5-7551-63D993DE3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652" y="1479884"/>
            <a:ext cx="11694696" cy="1949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AED97C-E45B-3EA6-E63C-FC2300DA055C}"/>
              </a:ext>
            </a:extLst>
          </p:cNvPr>
          <p:cNvSpPr txBox="1"/>
          <p:nvPr/>
        </p:nvSpPr>
        <p:spPr>
          <a:xfrm>
            <a:off x="5203448" y="111055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Profiler MSE Loss, Ens 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F399-E521-5EF7-4E58-22E20B04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8652" y="4223084"/>
            <a:ext cx="11694696" cy="1949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367AD-1802-7D39-23EB-AC3871251D9C}"/>
              </a:ext>
            </a:extLst>
          </p:cNvPr>
          <p:cNvSpPr txBox="1"/>
          <p:nvPr/>
        </p:nvSpPr>
        <p:spPr>
          <a:xfrm>
            <a:off x="5203448" y="3853752"/>
            <a:ext cx="254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Profiler MSE Loss, Ens 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217C8-2E77-0530-6B7A-2C2F26521D42}"/>
              </a:ext>
            </a:extLst>
          </p:cNvPr>
          <p:cNvSpPr txBox="1"/>
          <p:nvPr/>
        </p:nvSpPr>
        <p:spPr>
          <a:xfrm>
            <a:off x="248652" y="205680"/>
            <a:ext cx="2406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PROF_QUEE</a:t>
            </a:r>
          </a:p>
        </p:txBody>
      </p:sp>
    </p:spTree>
    <p:extLst>
      <p:ext uri="{BB962C8B-B14F-4D97-AF65-F5344CB8AC3E}">
        <p14:creationId xmlns:p14="http://schemas.microsoft.com/office/powerpoint/2010/main" val="100615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Baki, Harish</dc:creator>
  <cp:lastModifiedBy>Baki, Harish</cp:lastModifiedBy>
  <cp:revision>1</cp:revision>
  <dcterms:created xsi:type="dcterms:W3CDTF">2024-10-16T17:25:34Z</dcterms:created>
  <dcterms:modified xsi:type="dcterms:W3CDTF">2024-10-16T17:40:45Z</dcterms:modified>
</cp:coreProperties>
</file>