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5ECE"/>
    <a:srgbClr val="0033CC"/>
    <a:srgbClr val="3333CC"/>
    <a:srgbClr val="3660AC"/>
    <a:srgbClr val="3E0DB7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5F46-82E7-F198-17E6-DAC667D5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C74A-64B3-CD12-D6C4-35D7EDFF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C423-5E2B-E6D6-2036-35C0374E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1789-FF42-8CCC-D19F-12525D6D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A178-9977-123E-C029-F927A3CF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4AD5-9012-FF4B-7604-BC956D3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76A7F-D775-AE5B-A5D9-7C1B2823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F41C-40D5-0F37-03EB-E79F7CD2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8BEA-2FFE-F77B-F9B7-3F6EC42B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215D-B7BE-DD4F-2586-94EA16F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B8C23-61DC-3F88-A8D4-4A524C58E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B0903-2DBE-1039-43DF-42E64DE0C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CCE6-11C4-0CFB-6FEF-2697416E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5C73-BF09-85FF-2C00-3AB346BA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AC41-84F5-DAEB-199A-CBB9A08D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CB-62B9-5313-647F-B21DC3BE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6960-8B05-0C00-75C6-C495A277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40D-D43A-010F-4C55-7BAF6FA2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549A-68FB-A79D-E93C-497F6AEF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6919-B1F1-7FCC-55DE-58B7FCA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E-7BD1-FB68-AE73-F2679851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08F5-D22F-F7AB-89E4-18FC6B60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DC6D-CFFB-E624-AA20-41839B8A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A59E-638F-A344-3A1E-D71BF6EE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EFBB-3DBE-6F12-CC18-0D37F48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8CE-81B9-1C20-9788-7595545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08A4-B596-E3C7-A013-87AE8335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F731-B6A1-2B0A-E597-D89DD786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B6DD-C2BB-25C1-FDD1-75B49995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3F41-9C57-18C6-B0B7-36A0C415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A2F9-8F06-778B-CC87-9532CCED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1854-90BD-CC90-3160-4396AD5E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C7E5-5A00-C7F3-5896-592C116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6AF61-4270-EB84-6D66-F5F6EA53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6557-AF45-BD03-3A7F-544DB963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AF64B-2A01-D554-FD14-C1F7E80F2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ECCBE-E080-1FA8-1C1A-C1F3780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7E3A1-DA9B-AAC6-023B-6940586F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7E9B7-3B00-65ED-AC3D-4C7FCAF2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1703-19E2-2577-2A35-540D3BD7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EC9A-3C7F-52A5-1221-A7A0B31D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239F-D43B-D236-9214-5D5815B5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E5182-8FB6-512F-24E8-B74AAD69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3BC5A-9BF4-3465-A41B-BE6C3E35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EEDE-6FF5-E3CA-1551-65F97049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8F2D-D91C-7BBA-702F-48F83CB4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430-D2C1-4EAE-2118-CA8A73D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6A15-DE4F-8651-4F0E-506ECB5B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3FB3-4E84-F971-7449-CF6BDCFC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32FC-C961-EEEE-C9EF-8D0BADD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E56-25E4-4D21-2A46-9AE4E61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B4CD-2892-057E-B9DE-62EC0714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1ACD-8751-EBCF-AB84-D4D6BFF0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5B684-F6F0-DB00-D329-5DB522B31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471E6-1762-18F8-0853-0CE96026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42D4-C869-436C-8B4E-CD10797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D520-4A27-E079-F8F7-E54B2B77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61DDE-9948-DD5B-5336-FDC50BD0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467F-0108-0199-0782-2B581DEB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CA3B-2A80-E720-B524-21586F12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80E6-2B0E-9DF0-CCB5-F88148984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3E9F-20F7-4DB9-B814-0364866EDC9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ADFF-6AC9-5CEC-D486-DE3E9DB9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3AC9-172F-5C47-0898-57152F63E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9503-3E60-4352-9967-93B33CD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fi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6CDB064-53D8-75DE-FCCB-ACDF26C3E4A6}"/>
              </a:ext>
            </a:extLst>
          </p:cNvPr>
          <p:cNvSpPr/>
          <p:nvPr/>
        </p:nvSpPr>
        <p:spPr>
          <a:xfrm>
            <a:off x="652201" y="2701255"/>
            <a:ext cx="1462231" cy="2184955"/>
          </a:xfrm>
          <a:prstGeom prst="rect">
            <a:avLst/>
          </a:prstGeom>
          <a:solidFill>
            <a:schemeClr val="bg1"/>
          </a:solidFill>
          <a:ln>
            <a:solidFill>
              <a:srgbClr val="9E5EC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1CA2-153A-2C97-F81D-5733E99F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BDD Framework Architecture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B9A8B66-7BC8-7004-8011-F743992F973C}"/>
              </a:ext>
            </a:extLst>
          </p:cNvPr>
          <p:cNvSpPr/>
          <p:nvPr/>
        </p:nvSpPr>
        <p:spPr>
          <a:xfrm>
            <a:off x="503339" y="1325460"/>
            <a:ext cx="1845578" cy="444617"/>
          </a:xfrm>
          <a:prstGeom prst="chevron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15F5B4-3DC7-7140-BC30-1CD8A38A8889}"/>
              </a:ext>
            </a:extLst>
          </p:cNvPr>
          <p:cNvSpPr/>
          <p:nvPr/>
        </p:nvSpPr>
        <p:spPr>
          <a:xfrm>
            <a:off x="2326893" y="1306237"/>
            <a:ext cx="1845578" cy="444617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Code Repository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7C90BFD-CD8C-0491-1F46-E90E1DCBC1F8}"/>
              </a:ext>
            </a:extLst>
          </p:cNvPr>
          <p:cNvSpPr/>
          <p:nvPr/>
        </p:nvSpPr>
        <p:spPr>
          <a:xfrm>
            <a:off x="4194495" y="1325460"/>
            <a:ext cx="1845578" cy="444617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Automation Development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D97EDC8-A264-1FEF-245C-399F291D4EF4}"/>
              </a:ext>
            </a:extLst>
          </p:cNvPr>
          <p:cNvSpPr/>
          <p:nvPr/>
        </p:nvSpPr>
        <p:spPr>
          <a:xfrm>
            <a:off x="9731229" y="1325460"/>
            <a:ext cx="1845578" cy="44461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Review &amp; Reporting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F4F2616-B960-61AF-1B61-B23A7D0BB35E}"/>
              </a:ext>
            </a:extLst>
          </p:cNvPr>
          <p:cNvSpPr/>
          <p:nvPr/>
        </p:nvSpPr>
        <p:spPr>
          <a:xfrm>
            <a:off x="7885651" y="1325460"/>
            <a:ext cx="1845578" cy="44461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Automation Executions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FD88EDF-F93A-8DF4-E043-42EFDA31ED00}"/>
              </a:ext>
            </a:extLst>
          </p:cNvPr>
          <p:cNvSpPr/>
          <p:nvPr/>
        </p:nvSpPr>
        <p:spPr>
          <a:xfrm>
            <a:off x="6040073" y="1325460"/>
            <a:ext cx="1845578" cy="444617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 Suite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8530A-4D1D-677C-88B6-1F40764A714A}"/>
              </a:ext>
            </a:extLst>
          </p:cNvPr>
          <p:cNvSpPr txBox="1"/>
          <p:nvPr/>
        </p:nvSpPr>
        <p:spPr>
          <a:xfrm>
            <a:off x="652201" y="1946245"/>
            <a:ext cx="142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Veeva </a:t>
            </a:r>
            <a:br>
              <a:rPr lang="en-US" sz="1600" b="1" dirty="0"/>
            </a:br>
            <a:r>
              <a:rPr lang="en-US" sz="1600" b="1" dirty="0" err="1"/>
              <a:t>Assinment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AFC019-5105-B830-0B08-CC931682BF18}"/>
              </a:ext>
            </a:extLst>
          </p:cNvPr>
          <p:cNvSpPr/>
          <p:nvPr/>
        </p:nvSpPr>
        <p:spPr>
          <a:xfrm>
            <a:off x="838200" y="2885813"/>
            <a:ext cx="1108046" cy="352337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5C77-1BA9-88B7-45E1-CB9E8C279416}"/>
              </a:ext>
            </a:extLst>
          </p:cNvPr>
          <p:cNvSpPr/>
          <p:nvPr/>
        </p:nvSpPr>
        <p:spPr>
          <a:xfrm>
            <a:off x="838200" y="3355218"/>
            <a:ext cx="1108046" cy="352337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Approach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0ECC9-98DE-9633-CB0D-BBF64076C15E}"/>
              </a:ext>
            </a:extLst>
          </p:cNvPr>
          <p:cNvSpPr/>
          <p:nvPr/>
        </p:nvSpPr>
        <p:spPr>
          <a:xfrm>
            <a:off x="838200" y="3824623"/>
            <a:ext cx="1108046" cy="352337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TechStack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5D31E-04EC-A8B9-4A59-B050FB10B207}"/>
              </a:ext>
            </a:extLst>
          </p:cNvPr>
          <p:cNvSpPr/>
          <p:nvPr/>
        </p:nvSpPr>
        <p:spPr>
          <a:xfrm>
            <a:off x="838200" y="4294028"/>
            <a:ext cx="1108046" cy="352337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C554F-288A-87F2-3EDE-F7AEEDAAC38B}"/>
              </a:ext>
            </a:extLst>
          </p:cNvPr>
          <p:cNvSpPr txBox="1"/>
          <p:nvPr/>
        </p:nvSpPr>
        <p:spPr>
          <a:xfrm>
            <a:off x="737532" y="4947765"/>
            <a:ext cx="133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Choice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B88D6C-CB80-C3D0-49B3-4F06368A8BE2}"/>
              </a:ext>
            </a:extLst>
          </p:cNvPr>
          <p:cNvSpPr/>
          <p:nvPr/>
        </p:nvSpPr>
        <p:spPr>
          <a:xfrm>
            <a:off x="1710403" y="6207140"/>
            <a:ext cx="1636803" cy="472005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 division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3C3E78-B7AD-3707-06CF-31AA0CA3375C}"/>
              </a:ext>
            </a:extLst>
          </p:cNvPr>
          <p:cNvSpPr/>
          <p:nvPr/>
        </p:nvSpPr>
        <p:spPr>
          <a:xfrm>
            <a:off x="1710403" y="5532540"/>
            <a:ext cx="1636803" cy="444617"/>
          </a:xfrm>
          <a:prstGeom prst="rect">
            <a:avLst/>
          </a:prstGeom>
          <a:solidFill>
            <a:srgbClr val="9E5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 creation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271C20-F9A1-4C2B-586B-A569576169ED}"/>
              </a:ext>
            </a:extLst>
          </p:cNvPr>
          <p:cNvCxnSpPr>
            <a:cxnSpLocks/>
          </p:cNvCxnSpPr>
          <p:nvPr/>
        </p:nvCxnSpPr>
        <p:spPr>
          <a:xfrm>
            <a:off x="947956" y="5470985"/>
            <a:ext cx="0" cy="958464"/>
          </a:xfrm>
          <a:prstGeom prst="line">
            <a:avLst/>
          </a:prstGeom>
          <a:ln w="28575">
            <a:solidFill>
              <a:srgbClr val="9E5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A18DFA-A773-20C9-5088-6183C2195E6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39567" y="6429449"/>
            <a:ext cx="770836" cy="13694"/>
          </a:xfrm>
          <a:prstGeom prst="straightConnector1">
            <a:avLst/>
          </a:prstGeom>
          <a:ln w="28575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816FFD-2307-0C8C-7DEE-6E7CE69B9AB0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2528805" y="5977157"/>
            <a:ext cx="0" cy="229983"/>
          </a:xfrm>
          <a:prstGeom prst="straightConnector1">
            <a:avLst/>
          </a:prstGeom>
          <a:ln w="28575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21229-492C-D88F-E6EE-5101B7ECCC46}"/>
              </a:ext>
            </a:extLst>
          </p:cNvPr>
          <p:cNvCxnSpPr>
            <a:cxnSpLocks/>
          </p:cNvCxnSpPr>
          <p:nvPr/>
        </p:nvCxnSpPr>
        <p:spPr>
          <a:xfrm flipV="1">
            <a:off x="2477387" y="4149738"/>
            <a:ext cx="0" cy="1382802"/>
          </a:xfrm>
          <a:prstGeom prst="straightConnector1">
            <a:avLst/>
          </a:prstGeom>
          <a:ln w="28575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965644-8B48-1FC0-3A4B-226581B01BB1}"/>
              </a:ext>
            </a:extLst>
          </p:cNvPr>
          <p:cNvCxnSpPr>
            <a:cxnSpLocks/>
          </p:cNvCxnSpPr>
          <p:nvPr/>
        </p:nvCxnSpPr>
        <p:spPr>
          <a:xfrm>
            <a:off x="2457974" y="2177813"/>
            <a:ext cx="11662" cy="1974053"/>
          </a:xfrm>
          <a:prstGeom prst="line">
            <a:avLst/>
          </a:prstGeom>
          <a:ln w="28575">
            <a:solidFill>
              <a:srgbClr val="9E5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0834F-1372-C5C0-B1F5-6A2CFE40ACF0}"/>
              </a:ext>
            </a:extLst>
          </p:cNvPr>
          <p:cNvCxnSpPr>
            <a:cxnSpLocks/>
          </p:cNvCxnSpPr>
          <p:nvPr/>
        </p:nvCxnSpPr>
        <p:spPr>
          <a:xfrm>
            <a:off x="2457974" y="2177813"/>
            <a:ext cx="308556" cy="0"/>
          </a:xfrm>
          <a:prstGeom prst="straightConnector1">
            <a:avLst/>
          </a:prstGeom>
          <a:ln w="28575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FF47B9-B210-0B62-F901-F595C79D5FCC}"/>
              </a:ext>
            </a:extLst>
          </p:cNvPr>
          <p:cNvSpPr/>
          <p:nvPr/>
        </p:nvSpPr>
        <p:spPr>
          <a:xfrm>
            <a:off x="3634332" y="2510387"/>
            <a:ext cx="7942476" cy="4168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DCB50E9-6F59-FA1B-052A-D2933EC5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24" y="1924974"/>
            <a:ext cx="1392155" cy="423345"/>
          </a:xfrm>
          <a:prstGeom prst="rect">
            <a:avLst/>
          </a:prstGeom>
        </p:spPr>
      </p:pic>
      <p:pic>
        <p:nvPicPr>
          <p:cNvPr id="66" name="Graphic 65" descr="Monitor with solid fill">
            <a:extLst>
              <a:ext uri="{FF2B5EF4-FFF2-40B4-BE49-F238E27FC236}">
                <a16:creationId xmlns:a16="http://schemas.microsoft.com/office/drawing/2014/main" id="{D181EA11-9E55-FEBA-2DA9-7969D5AE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8423" y="1803122"/>
            <a:ext cx="667047" cy="667047"/>
          </a:xfrm>
          <a:prstGeom prst="rect">
            <a:avLst/>
          </a:prstGeom>
        </p:spPr>
      </p:pic>
      <p:pic>
        <p:nvPicPr>
          <p:cNvPr id="68" name="Graphic 67" descr="Atom with solid fill">
            <a:extLst>
              <a:ext uri="{FF2B5EF4-FFF2-40B4-BE49-F238E27FC236}">
                <a16:creationId xmlns:a16="http://schemas.microsoft.com/office/drawing/2014/main" id="{65696FF4-E8D1-F2E6-358B-76BE8527A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7108" y="1809566"/>
            <a:ext cx="661332" cy="66133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713071-E9CA-2065-3996-5E8BAA121E71}"/>
              </a:ext>
            </a:extLst>
          </p:cNvPr>
          <p:cNvCxnSpPr>
            <a:cxnSpLocks/>
          </p:cNvCxnSpPr>
          <p:nvPr/>
        </p:nvCxnSpPr>
        <p:spPr>
          <a:xfrm>
            <a:off x="4093248" y="2202907"/>
            <a:ext cx="133048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880D2F-D099-AEE7-5E62-CAE0904D93B0}"/>
              </a:ext>
            </a:extLst>
          </p:cNvPr>
          <p:cNvCxnSpPr>
            <a:cxnSpLocks/>
          </p:cNvCxnSpPr>
          <p:nvPr/>
        </p:nvCxnSpPr>
        <p:spPr>
          <a:xfrm>
            <a:off x="5423735" y="2202907"/>
            <a:ext cx="0" cy="30748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D39415-6C32-2536-CDAC-2FB203B4EFE1}"/>
              </a:ext>
            </a:extLst>
          </p:cNvPr>
          <p:cNvSpPr txBox="1"/>
          <p:nvPr/>
        </p:nvSpPr>
        <p:spPr>
          <a:xfrm>
            <a:off x="4093248" y="1849823"/>
            <a:ext cx="123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Changes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DCA9E6-42F1-627A-C54E-900B73EA98F4}"/>
              </a:ext>
            </a:extLst>
          </p:cNvPr>
          <p:cNvSpPr txBox="1"/>
          <p:nvPr/>
        </p:nvSpPr>
        <p:spPr>
          <a:xfrm>
            <a:off x="2766530" y="297654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Commit/</a:t>
            </a:r>
            <a:br>
              <a:rPr lang="en-US" sz="1400" dirty="0"/>
            </a:br>
            <a:r>
              <a:rPr lang="en-US" sz="1400" dirty="0"/>
              <a:t>Checkout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323292-F1A5-408D-3037-32C14F2EFC4E}"/>
              </a:ext>
            </a:extLst>
          </p:cNvPr>
          <p:cNvCxnSpPr>
            <a:cxnSpLocks/>
          </p:cNvCxnSpPr>
          <p:nvPr/>
        </p:nvCxnSpPr>
        <p:spPr>
          <a:xfrm flipV="1">
            <a:off x="3116572" y="2393377"/>
            <a:ext cx="0" cy="5026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0192499-AC2F-D13A-187F-C1A4391578EB}"/>
              </a:ext>
            </a:extLst>
          </p:cNvPr>
          <p:cNvCxnSpPr>
            <a:cxnSpLocks/>
          </p:cNvCxnSpPr>
          <p:nvPr/>
        </p:nvCxnSpPr>
        <p:spPr>
          <a:xfrm flipH="1">
            <a:off x="3116572" y="2885813"/>
            <a:ext cx="51775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60181BC7-03EE-9065-AE58-A24DF59E4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1454" y="1838978"/>
            <a:ext cx="591121" cy="591121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694A725-9F44-63BD-6767-76FB7F421051}"/>
              </a:ext>
            </a:extLst>
          </p:cNvPr>
          <p:cNvSpPr/>
          <p:nvPr/>
        </p:nvSpPr>
        <p:spPr>
          <a:xfrm>
            <a:off x="4000892" y="2670427"/>
            <a:ext cx="3542121" cy="3820419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918E918-86B0-5303-D57D-6FA3114D5567}"/>
              </a:ext>
            </a:extLst>
          </p:cNvPr>
          <p:cNvSpPr/>
          <p:nvPr/>
        </p:nvSpPr>
        <p:spPr>
          <a:xfrm>
            <a:off x="7909573" y="2672457"/>
            <a:ext cx="1536005" cy="38204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86A774D-21F0-1D0B-3324-4C673990B5F7}"/>
              </a:ext>
            </a:extLst>
          </p:cNvPr>
          <p:cNvSpPr/>
          <p:nvPr/>
        </p:nvSpPr>
        <p:spPr>
          <a:xfrm>
            <a:off x="9809669" y="2670427"/>
            <a:ext cx="1564953" cy="3820418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2FB05F1-A4B3-60B7-1B8F-1CA470254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35" y="2736626"/>
            <a:ext cx="552288" cy="52322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A64DA4F-733C-58D1-A489-D3C069101DC8}"/>
              </a:ext>
            </a:extLst>
          </p:cNvPr>
          <p:cNvSpPr/>
          <p:nvPr/>
        </p:nvSpPr>
        <p:spPr>
          <a:xfrm>
            <a:off x="6082821" y="3779902"/>
            <a:ext cx="1108046" cy="2716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Scripts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0EE474-8211-727E-504C-AD79411B3F24}"/>
              </a:ext>
            </a:extLst>
          </p:cNvPr>
          <p:cNvSpPr/>
          <p:nvPr/>
        </p:nvSpPr>
        <p:spPr>
          <a:xfrm>
            <a:off x="4047453" y="3312798"/>
            <a:ext cx="1108046" cy="352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WebDriver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2AF851-EE0C-6267-D827-D4D15223E944}"/>
              </a:ext>
            </a:extLst>
          </p:cNvPr>
          <p:cNvSpPr/>
          <p:nvPr/>
        </p:nvSpPr>
        <p:spPr>
          <a:xfrm>
            <a:off x="5305438" y="3308350"/>
            <a:ext cx="1108046" cy="352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Packages</a:t>
            </a: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13643E4-08CA-E923-8B7B-0F41A19F1CFC}"/>
              </a:ext>
            </a:extLst>
          </p:cNvPr>
          <p:cNvGrpSpPr/>
          <p:nvPr/>
        </p:nvGrpSpPr>
        <p:grpSpPr>
          <a:xfrm>
            <a:off x="4124562" y="4247876"/>
            <a:ext cx="1430063" cy="1958580"/>
            <a:chOff x="4124562" y="4247876"/>
            <a:chExt cx="1430063" cy="195858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6A37B9B-2E24-293E-C06F-47D50CA5E215}"/>
                </a:ext>
              </a:extLst>
            </p:cNvPr>
            <p:cNvSpPr/>
            <p:nvPr/>
          </p:nvSpPr>
          <p:spPr>
            <a:xfrm>
              <a:off x="4255463" y="4607438"/>
              <a:ext cx="1128746" cy="3965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Object Repository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C2B311-5C8A-2DE7-4E16-A589BE20DF4B}"/>
                </a:ext>
              </a:extLst>
            </p:cNvPr>
            <p:cNvSpPr/>
            <p:nvPr/>
          </p:nvSpPr>
          <p:spPr>
            <a:xfrm>
              <a:off x="4270004" y="5180339"/>
              <a:ext cx="1128746" cy="35233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Test Config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7E17113-C5E4-BFF4-92D3-CE6A1B906B07}"/>
                </a:ext>
              </a:extLst>
            </p:cNvPr>
            <p:cNvSpPr/>
            <p:nvPr/>
          </p:nvSpPr>
          <p:spPr>
            <a:xfrm>
              <a:off x="4266647" y="5709070"/>
              <a:ext cx="1132103" cy="4084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 Config(POM)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D33AB2E-F3CC-AC80-6D40-0740AE16C0F3}"/>
                </a:ext>
              </a:extLst>
            </p:cNvPr>
            <p:cNvSpPr/>
            <p:nvPr/>
          </p:nvSpPr>
          <p:spPr>
            <a:xfrm>
              <a:off x="4124562" y="4248098"/>
              <a:ext cx="1430063" cy="1958358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0C757F9-67FC-651E-1535-C0F7A67443ED}"/>
                </a:ext>
              </a:extLst>
            </p:cNvPr>
            <p:cNvSpPr/>
            <p:nvPr/>
          </p:nvSpPr>
          <p:spPr>
            <a:xfrm>
              <a:off x="4197611" y="4247876"/>
              <a:ext cx="1211383" cy="3090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D2DC0AA0-1C5A-5542-9E55-90D2090182B4}"/>
              </a:ext>
            </a:extLst>
          </p:cNvPr>
          <p:cNvGrpSpPr/>
          <p:nvPr/>
        </p:nvGrpSpPr>
        <p:grpSpPr>
          <a:xfrm>
            <a:off x="5791789" y="4247877"/>
            <a:ext cx="1607063" cy="1958579"/>
            <a:chOff x="5682590" y="4247877"/>
            <a:chExt cx="1607063" cy="195857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D6F2B4-E754-CE62-BD14-09AB2DD5D4BD}"/>
                </a:ext>
              </a:extLst>
            </p:cNvPr>
            <p:cNvSpPr/>
            <p:nvPr/>
          </p:nvSpPr>
          <p:spPr>
            <a:xfrm>
              <a:off x="6221350" y="5169823"/>
              <a:ext cx="495663" cy="165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7CCFD8-72EF-852A-CA3F-188168A21031}"/>
                </a:ext>
              </a:extLst>
            </p:cNvPr>
            <p:cNvSpPr/>
            <p:nvPr/>
          </p:nvSpPr>
          <p:spPr>
            <a:xfrm>
              <a:off x="5778343" y="5414298"/>
              <a:ext cx="694435" cy="5546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Web Services (Axios)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960A9-1D65-DD37-F73D-A2EC585A8249}"/>
                </a:ext>
              </a:extLst>
            </p:cNvPr>
            <p:cNvSpPr/>
            <p:nvPr/>
          </p:nvSpPr>
          <p:spPr>
            <a:xfrm>
              <a:off x="6558083" y="5409195"/>
              <a:ext cx="614465" cy="5546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Web Actions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E00C5A0-04BF-169D-A765-E44A5B24E6DB}"/>
                </a:ext>
              </a:extLst>
            </p:cNvPr>
            <p:cNvSpPr/>
            <p:nvPr/>
          </p:nvSpPr>
          <p:spPr>
            <a:xfrm>
              <a:off x="5682590" y="4247877"/>
              <a:ext cx="1607063" cy="195857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2DCCB5-F3EF-9F16-F457-A32E9D34FC70}"/>
                </a:ext>
              </a:extLst>
            </p:cNvPr>
            <p:cNvSpPr/>
            <p:nvPr/>
          </p:nvSpPr>
          <p:spPr>
            <a:xfrm>
              <a:off x="6140597" y="4274366"/>
              <a:ext cx="618452" cy="237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POM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E16CB34-EA3B-9B76-B20B-58C0570F1512}"/>
                </a:ext>
              </a:extLst>
            </p:cNvPr>
            <p:cNvSpPr/>
            <p:nvPr/>
          </p:nvSpPr>
          <p:spPr>
            <a:xfrm>
              <a:off x="5782816" y="4575502"/>
              <a:ext cx="614465" cy="460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Page Objects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CE29B0-0893-49E4-68AC-B0AF98FF970A}"/>
                </a:ext>
              </a:extLst>
            </p:cNvPr>
            <p:cNvSpPr/>
            <p:nvPr/>
          </p:nvSpPr>
          <p:spPr>
            <a:xfrm>
              <a:off x="6548905" y="4568438"/>
              <a:ext cx="614465" cy="4626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Tests</a:t>
              </a:r>
            </a:p>
          </p:txBody>
        </p:sp>
      </p:grp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680D96C4-B0BF-868A-CAC0-E3D5FEE531EE}"/>
              </a:ext>
            </a:extLst>
          </p:cNvPr>
          <p:cNvSpPr/>
          <p:nvPr/>
        </p:nvSpPr>
        <p:spPr>
          <a:xfrm>
            <a:off x="4880817" y="3780357"/>
            <a:ext cx="709898" cy="2716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</a:t>
            </a:r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25294A2A-CDCF-E9A5-E870-8DC062FD2D8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6636844" y="4051600"/>
            <a:ext cx="0" cy="1962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EC228D0F-D93D-64CC-A30F-D7DE53F722D3}"/>
              </a:ext>
            </a:extLst>
          </p:cNvPr>
          <p:cNvCxnSpPr>
            <a:cxnSpLocks/>
          </p:cNvCxnSpPr>
          <p:nvPr/>
        </p:nvCxnSpPr>
        <p:spPr>
          <a:xfrm>
            <a:off x="5554625" y="5180339"/>
            <a:ext cx="23716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6D6DE9B1-5ABB-9EDE-8362-108388358450}"/>
              </a:ext>
            </a:extLst>
          </p:cNvPr>
          <p:cNvCxnSpPr>
            <a:cxnSpLocks/>
          </p:cNvCxnSpPr>
          <p:nvPr/>
        </p:nvCxnSpPr>
        <p:spPr>
          <a:xfrm flipH="1">
            <a:off x="6506480" y="3088627"/>
            <a:ext cx="280839" cy="1495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Arrow Connector 2068">
            <a:extLst>
              <a:ext uri="{FF2B5EF4-FFF2-40B4-BE49-F238E27FC236}">
                <a16:creationId xmlns:a16="http://schemas.microsoft.com/office/drawing/2014/main" id="{3FF83369-2FCC-2369-5127-C6BE39A087E1}"/>
              </a:ext>
            </a:extLst>
          </p:cNvPr>
          <p:cNvCxnSpPr>
            <a:cxnSpLocks/>
          </p:cNvCxnSpPr>
          <p:nvPr/>
        </p:nvCxnSpPr>
        <p:spPr>
          <a:xfrm flipH="1">
            <a:off x="6627846" y="3400218"/>
            <a:ext cx="217981" cy="1974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8C6C794B-256B-C9F4-265E-8C6A41AF61BE}"/>
              </a:ext>
            </a:extLst>
          </p:cNvPr>
          <p:cNvCxnSpPr>
            <a:cxnSpLocks/>
          </p:cNvCxnSpPr>
          <p:nvPr/>
        </p:nvCxnSpPr>
        <p:spPr>
          <a:xfrm>
            <a:off x="7085429" y="3434993"/>
            <a:ext cx="0" cy="3096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E160C51-4F19-826D-AF97-0BD43456BA40}"/>
              </a:ext>
            </a:extLst>
          </p:cNvPr>
          <p:cNvGrpSpPr/>
          <p:nvPr/>
        </p:nvGrpSpPr>
        <p:grpSpPr>
          <a:xfrm>
            <a:off x="7962543" y="4748371"/>
            <a:ext cx="1430063" cy="1618874"/>
            <a:chOff x="4124562" y="4247876"/>
            <a:chExt cx="1430063" cy="2021431"/>
          </a:xfrm>
        </p:grpSpPr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3443433B-8FA0-B28F-F596-352E13FD2E94}"/>
                </a:ext>
              </a:extLst>
            </p:cNvPr>
            <p:cNvSpPr/>
            <p:nvPr/>
          </p:nvSpPr>
          <p:spPr>
            <a:xfrm>
              <a:off x="4270004" y="4560102"/>
              <a:ext cx="1128746" cy="39650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CP1</a:t>
              </a:r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AE81D5DC-1075-57B5-5971-5604026A611C}"/>
                </a:ext>
              </a:extLst>
            </p:cNvPr>
            <p:cNvSpPr/>
            <p:nvPr/>
          </p:nvSpPr>
          <p:spPr>
            <a:xfrm>
              <a:off x="4278569" y="5124661"/>
              <a:ext cx="1128746" cy="352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DP!</a:t>
              </a:r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A0881A88-3442-EF0D-9B63-0C279B01BD36}"/>
                </a:ext>
              </a:extLst>
            </p:cNvPr>
            <p:cNvSpPr/>
            <p:nvPr/>
          </p:nvSpPr>
          <p:spPr>
            <a:xfrm>
              <a:off x="4266647" y="5603121"/>
              <a:ext cx="1132103" cy="58238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DP2</a:t>
              </a:r>
            </a:p>
          </p:txBody>
        </p:sp>
        <p:sp>
          <p:nvSpPr>
            <p:cNvPr id="2082" name="Rectangle: Rounded Corners 2081">
              <a:extLst>
                <a:ext uri="{FF2B5EF4-FFF2-40B4-BE49-F238E27FC236}">
                  <a16:creationId xmlns:a16="http://schemas.microsoft.com/office/drawing/2014/main" id="{A922AD25-1C8C-9ED6-6E26-1C7A504C7320}"/>
                </a:ext>
              </a:extLst>
            </p:cNvPr>
            <p:cNvSpPr/>
            <p:nvPr/>
          </p:nvSpPr>
          <p:spPr>
            <a:xfrm>
              <a:off x="4124562" y="4248098"/>
              <a:ext cx="1430063" cy="202120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AFE2E410-CBDF-DE7C-CB80-925243C09A71}"/>
                </a:ext>
              </a:extLst>
            </p:cNvPr>
            <p:cNvSpPr/>
            <p:nvPr/>
          </p:nvSpPr>
          <p:spPr>
            <a:xfrm>
              <a:off x="4197611" y="4247876"/>
              <a:ext cx="1211383" cy="3090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Applications</a:t>
              </a:r>
            </a:p>
          </p:txBody>
        </p:sp>
      </p:grpSp>
      <p:cxnSp>
        <p:nvCxnSpPr>
          <p:cNvPr id="2096" name="Straight Arrow Connector 2095">
            <a:extLst>
              <a:ext uri="{FF2B5EF4-FFF2-40B4-BE49-F238E27FC236}">
                <a16:creationId xmlns:a16="http://schemas.microsoft.com/office/drawing/2014/main" id="{1FD13530-04E3-3113-8671-C3FEFD41BB34}"/>
              </a:ext>
            </a:extLst>
          </p:cNvPr>
          <p:cNvCxnSpPr>
            <a:cxnSpLocks/>
            <a:stCxn id="2079" idx="2"/>
            <a:endCxn id="2080" idx="0"/>
          </p:cNvCxnSpPr>
          <p:nvPr/>
        </p:nvCxnSpPr>
        <p:spPr>
          <a:xfrm>
            <a:off x="8672358" y="5315963"/>
            <a:ext cx="8565" cy="1345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87A627D8-FEAE-8C1B-938F-554E97C01253}"/>
              </a:ext>
            </a:extLst>
          </p:cNvPr>
          <p:cNvCxnSpPr>
            <a:cxnSpLocks/>
            <a:stCxn id="2080" idx="2"/>
            <a:endCxn id="2081" idx="0"/>
          </p:cNvCxnSpPr>
          <p:nvPr/>
        </p:nvCxnSpPr>
        <p:spPr>
          <a:xfrm flipH="1">
            <a:off x="8670680" y="5732720"/>
            <a:ext cx="10243" cy="1010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3" name="Rectangle 2122">
            <a:extLst>
              <a:ext uri="{FF2B5EF4-FFF2-40B4-BE49-F238E27FC236}">
                <a16:creationId xmlns:a16="http://schemas.microsoft.com/office/drawing/2014/main" id="{77A69577-C82C-6170-2ECC-902F71E284B0}"/>
              </a:ext>
            </a:extLst>
          </p:cNvPr>
          <p:cNvSpPr/>
          <p:nvPr/>
        </p:nvSpPr>
        <p:spPr>
          <a:xfrm>
            <a:off x="8071286" y="3214157"/>
            <a:ext cx="1262257" cy="43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Executes the scripts using </a:t>
            </a:r>
            <a:r>
              <a:rPr lang="en-US" sz="800" dirty="0" err="1">
                <a:solidFill>
                  <a:schemeClr val="tx1"/>
                </a:solidFill>
              </a:rPr>
              <a:t>TestRunner</a:t>
            </a:r>
            <a:r>
              <a:rPr lang="en-US" sz="800" dirty="0">
                <a:solidFill>
                  <a:schemeClr val="tx1"/>
                </a:solidFill>
              </a:rPr>
              <a:t> and Hooks</a:t>
            </a:r>
          </a:p>
        </p:txBody>
      </p:sp>
      <p:sp>
        <p:nvSpPr>
          <p:cNvPr id="2137" name="Rectangle 2136">
            <a:extLst>
              <a:ext uri="{FF2B5EF4-FFF2-40B4-BE49-F238E27FC236}">
                <a16:creationId xmlns:a16="http://schemas.microsoft.com/office/drawing/2014/main" id="{D73540E4-F8C8-EF1D-A439-A4A8D3CD1D52}"/>
              </a:ext>
            </a:extLst>
          </p:cNvPr>
          <p:cNvSpPr/>
          <p:nvPr/>
        </p:nvSpPr>
        <p:spPr>
          <a:xfrm>
            <a:off x="9942286" y="2721259"/>
            <a:ext cx="1262257" cy="30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Browsers</a:t>
            </a:r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AE87CD95-B2C5-F991-7B88-C8A88ED4C11B}"/>
              </a:ext>
            </a:extLst>
          </p:cNvPr>
          <p:cNvSpPr/>
          <p:nvPr/>
        </p:nvSpPr>
        <p:spPr>
          <a:xfrm>
            <a:off x="10006982" y="2997714"/>
            <a:ext cx="1118005" cy="6212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Chrome,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Firefox, IE</a:t>
            </a:r>
          </a:p>
        </p:txBody>
      </p:sp>
      <p:sp>
        <p:nvSpPr>
          <p:cNvPr id="2152" name="Rectangle: Rounded Corners 2151">
            <a:extLst>
              <a:ext uri="{FF2B5EF4-FFF2-40B4-BE49-F238E27FC236}">
                <a16:creationId xmlns:a16="http://schemas.microsoft.com/office/drawing/2014/main" id="{6F8A7E1C-E692-B5F6-9602-A0A148394999}"/>
              </a:ext>
            </a:extLst>
          </p:cNvPr>
          <p:cNvSpPr/>
          <p:nvPr/>
        </p:nvSpPr>
        <p:spPr>
          <a:xfrm>
            <a:off x="8175982" y="4247876"/>
            <a:ext cx="993416" cy="3188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Parallel Execution</a:t>
            </a:r>
          </a:p>
        </p:txBody>
      </p:sp>
      <p:sp>
        <p:nvSpPr>
          <p:cNvPr id="2155" name="Arrow: Notched Right 2154">
            <a:extLst>
              <a:ext uri="{FF2B5EF4-FFF2-40B4-BE49-F238E27FC236}">
                <a16:creationId xmlns:a16="http://schemas.microsoft.com/office/drawing/2014/main" id="{E4F14A60-7DB6-3456-ABC6-2E2DA1C0285E}"/>
              </a:ext>
            </a:extLst>
          </p:cNvPr>
          <p:cNvSpPr/>
          <p:nvPr/>
        </p:nvSpPr>
        <p:spPr>
          <a:xfrm>
            <a:off x="7559406" y="3883929"/>
            <a:ext cx="342638" cy="116862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8" name="Straight Arrow Connector 2157">
            <a:extLst>
              <a:ext uri="{FF2B5EF4-FFF2-40B4-BE49-F238E27FC236}">
                <a16:creationId xmlns:a16="http://schemas.microsoft.com/office/drawing/2014/main" id="{502B1345-6E2F-FC92-BD6F-524E40E07FB0}"/>
              </a:ext>
            </a:extLst>
          </p:cNvPr>
          <p:cNvCxnSpPr>
            <a:cxnSpLocks/>
          </p:cNvCxnSpPr>
          <p:nvPr/>
        </p:nvCxnSpPr>
        <p:spPr>
          <a:xfrm>
            <a:off x="8347046" y="3947242"/>
            <a:ext cx="0" cy="277997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Straight Arrow Connector 2159">
            <a:extLst>
              <a:ext uri="{FF2B5EF4-FFF2-40B4-BE49-F238E27FC236}">
                <a16:creationId xmlns:a16="http://schemas.microsoft.com/office/drawing/2014/main" id="{2E090A59-8E4E-EC26-354B-C19497823997}"/>
              </a:ext>
            </a:extLst>
          </p:cNvPr>
          <p:cNvCxnSpPr>
            <a:cxnSpLocks/>
          </p:cNvCxnSpPr>
          <p:nvPr/>
        </p:nvCxnSpPr>
        <p:spPr>
          <a:xfrm>
            <a:off x="8676640" y="3947242"/>
            <a:ext cx="0" cy="277997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Arrow Connector 2160">
            <a:extLst>
              <a:ext uri="{FF2B5EF4-FFF2-40B4-BE49-F238E27FC236}">
                <a16:creationId xmlns:a16="http://schemas.microsoft.com/office/drawing/2014/main" id="{728B4686-0DBF-9E68-E2CB-51844DA0EBF8}"/>
              </a:ext>
            </a:extLst>
          </p:cNvPr>
          <p:cNvCxnSpPr>
            <a:cxnSpLocks/>
          </p:cNvCxnSpPr>
          <p:nvPr/>
        </p:nvCxnSpPr>
        <p:spPr>
          <a:xfrm>
            <a:off x="9002785" y="3947242"/>
            <a:ext cx="0" cy="277997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Arrow Connector 2177">
            <a:extLst>
              <a:ext uri="{FF2B5EF4-FFF2-40B4-BE49-F238E27FC236}">
                <a16:creationId xmlns:a16="http://schemas.microsoft.com/office/drawing/2014/main" id="{DCA0C929-969E-A907-D5B3-9BD949B5D70D}"/>
              </a:ext>
            </a:extLst>
          </p:cNvPr>
          <p:cNvCxnSpPr>
            <a:cxnSpLocks/>
            <a:stCxn id="2152" idx="2"/>
            <a:endCxn id="2082" idx="0"/>
          </p:cNvCxnSpPr>
          <p:nvPr/>
        </p:nvCxnSpPr>
        <p:spPr>
          <a:xfrm>
            <a:off x="8672690" y="4566724"/>
            <a:ext cx="4885" cy="1818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2" name="Arrow: Notched Right 2181">
            <a:extLst>
              <a:ext uri="{FF2B5EF4-FFF2-40B4-BE49-F238E27FC236}">
                <a16:creationId xmlns:a16="http://schemas.microsoft.com/office/drawing/2014/main" id="{1C779329-5B9A-1698-1123-4359695124CF}"/>
              </a:ext>
            </a:extLst>
          </p:cNvPr>
          <p:cNvSpPr/>
          <p:nvPr/>
        </p:nvSpPr>
        <p:spPr>
          <a:xfrm>
            <a:off x="9451806" y="3214157"/>
            <a:ext cx="342638" cy="11686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4" name="Straight Arrow Connector 2183">
            <a:extLst>
              <a:ext uri="{FF2B5EF4-FFF2-40B4-BE49-F238E27FC236}">
                <a16:creationId xmlns:a16="http://schemas.microsoft.com/office/drawing/2014/main" id="{A3A34BC1-7E55-691F-FB86-9434C5D1DBBF}"/>
              </a:ext>
            </a:extLst>
          </p:cNvPr>
          <p:cNvCxnSpPr>
            <a:cxnSpLocks/>
          </p:cNvCxnSpPr>
          <p:nvPr/>
        </p:nvCxnSpPr>
        <p:spPr>
          <a:xfrm>
            <a:off x="10587014" y="3640354"/>
            <a:ext cx="0" cy="2435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7" name="Rectangle 2186">
            <a:extLst>
              <a:ext uri="{FF2B5EF4-FFF2-40B4-BE49-F238E27FC236}">
                <a16:creationId xmlns:a16="http://schemas.microsoft.com/office/drawing/2014/main" id="{7C8CEC7F-408D-C411-C45D-FA2028AFD6FC}"/>
              </a:ext>
            </a:extLst>
          </p:cNvPr>
          <p:cNvSpPr/>
          <p:nvPr/>
        </p:nvSpPr>
        <p:spPr>
          <a:xfrm>
            <a:off x="9981787" y="5891207"/>
            <a:ext cx="1262257" cy="43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Generates the report in HTML</a:t>
            </a:r>
          </a:p>
        </p:txBody>
      </p:sp>
      <p:sp>
        <p:nvSpPr>
          <p:cNvPr id="2188" name="Rectangle 2187">
            <a:extLst>
              <a:ext uri="{FF2B5EF4-FFF2-40B4-BE49-F238E27FC236}">
                <a16:creationId xmlns:a16="http://schemas.microsoft.com/office/drawing/2014/main" id="{BE185707-8343-379F-3F04-899E038265C4}"/>
              </a:ext>
            </a:extLst>
          </p:cNvPr>
          <p:cNvSpPr/>
          <p:nvPr/>
        </p:nvSpPr>
        <p:spPr>
          <a:xfrm>
            <a:off x="9938701" y="4709097"/>
            <a:ext cx="1262257" cy="43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Updates the test status to pass/fail/retest in TestRail</a:t>
            </a:r>
          </a:p>
        </p:txBody>
      </p:sp>
      <p:sp>
        <p:nvSpPr>
          <p:cNvPr id="2189" name="Arrow: Notched Right 2188">
            <a:extLst>
              <a:ext uri="{FF2B5EF4-FFF2-40B4-BE49-F238E27FC236}">
                <a16:creationId xmlns:a16="http://schemas.microsoft.com/office/drawing/2014/main" id="{D77C9E65-6D8D-7A62-866F-0BA840FAF1CD}"/>
              </a:ext>
            </a:extLst>
          </p:cNvPr>
          <p:cNvSpPr/>
          <p:nvPr/>
        </p:nvSpPr>
        <p:spPr>
          <a:xfrm>
            <a:off x="9456304" y="5169823"/>
            <a:ext cx="342638" cy="11686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Rectangle 2192">
            <a:extLst>
              <a:ext uri="{FF2B5EF4-FFF2-40B4-BE49-F238E27FC236}">
                <a16:creationId xmlns:a16="http://schemas.microsoft.com/office/drawing/2014/main" id="{7D9B6A3D-BCBE-CFEC-5133-D4B520ED4B25}"/>
              </a:ext>
            </a:extLst>
          </p:cNvPr>
          <p:cNvSpPr/>
          <p:nvPr/>
        </p:nvSpPr>
        <p:spPr>
          <a:xfrm>
            <a:off x="9955777" y="3631669"/>
            <a:ext cx="1262257" cy="412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Scripts executes on the above environments</a:t>
            </a:r>
          </a:p>
        </p:txBody>
      </p:sp>
      <p:cxnSp>
        <p:nvCxnSpPr>
          <p:cNvPr id="2194" name="Straight Arrow Connector 2193">
            <a:extLst>
              <a:ext uri="{FF2B5EF4-FFF2-40B4-BE49-F238E27FC236}">
                <a16:creationId xmlns:a16="http://schemas.microsoft.com/office/drawing/2014/main" id="{557EC436-A67D-D7CF-652F-7E39CEE10906}"/>
              </a:ext>
            </a:extLst>
          </p:cNvPr>
          <p:cNvCxnSpPr>
            <a:cxnSpLocks/>
          </p:cNvCxnSpPr>
          <p:nvPr/>
        </p:nvCxnSpPr>
        <p:spPr>
          <a:xfrm>
            <a:off x="10586906" y="3951215"/>
            <a:ext cx="108" cy="3058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BA68B5CD-0054-BB47-270F-21A5A4713593}"/>
              </a:ext>
            </a:extLst>
          </p:cNvPr>
          <p:cNvCxnSpPr>
            <a:cxnSpLocks/>
          </p:cNvCxnSpPr>
          <p:nvPr/>
        </p:nvCxnSpPr>
        <p:spPr>
          <a:xfrm>
            <a:off x="10578339" y="5092417"/>
            <a:ext cx="108" cy="3058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BA2846-8166-1B24-5761-56B0A2B35CAA}"/>
              </a:ext>
            </a:extLst>
          </p:cNvPr>
          <p:cNvSpPr txBox="1"/>
          <p:nvPr/>
        </p:nvSpPr>
        <p:spPr>
          <a:xfrm>
            <a:off x="2766530" y="1946245"/>
            <a:ext cx="1326715" cy="451658"/>
          </a:xfrm>
          <a:prstGeom prst="rect">
            <a:avLst/>
          </a:prstGeom>
          <a:solidFill>
            <a:srgbClr val="9E5E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D6B66-012B-012E-0B27-03398916EF03}"/>
              </a:ext>
            </a:extLst>
          </p:cNvPr>
          <p:cNvSpPr txBox="1"/>
          <p:nvPr/>
        </p:nvSpPr>
        <p:spPr>
          <a:xfrm>
            <a:off x="2886737" y="1993079"/>
            <a:ext cx="105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Git/Bitbucket</a:t>
            </a:r>
          </a:p>
        </p:txBody>
      </p:sp>
      <p:pic>
        <p:nvPicPr>
          <p:cNvPr id="18" name="Picture 17" descr="A logo of a coffee cup&#10;&#10;Description automatically generated">
            <a:extLst>
              <a:ext uri="{FF2B5EF4-FFF2-40B4-BE49-F238E27FC236}">
                <a16:creationId xmlns:a16="http://schemas.microsoft.com/office/drawing/2014/main" id="{B2DDCDAD-6C41-4A82-CDE3-090B01807D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29" y="2831949"/>
            <a:ext cx="533939" cy="550615"/>
          </a:xfrm>
          <a:prstGeom prst="rect">
            <a:avLst/>
          </a:prstGeom>
        </p:spPr>
      </p:pic>
      <p:pic>
        <p:nvPicPr>
          <p:cNvPr id="23" name="Picture 22" descr="A logo with colorful feathers&#10;&#10;Description automatically generated">
            <a:extLst>
              <a:ext uri="{FF2B5EF4-FFF2-40B4-BE49-F238E27FC236}">
                <a16:creationId xmlns:a16="http://schemas.microsoft.com/office/drawing/2014/main" id="{8596ACDA-8BE8-EAB3-2946-849D3072B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38" y="2779520"/>
            <a:ext cx="1092600" cy="434637"/>
          </a:xfrm>
          <a:prstGeom prst="rect">
            <a:avLst/>
          </a:prstGeom>
        </p:spPr>
      </p:pic>
      <p:pic>
        <p:nvPicPr>
          <p:cNvPr id="26" name="Picture 25" descr="A logo with three stripes&#10;&#10;Description automatically generated">
            <a:extLst>
              <a:ext uri="{FF2B5EF4-FFF2-40B4-BE49-F238E27FC236}">
                <a16:creationId xmlns:a16="http://schemas.microsoft.com/office/drawing/2014/main" id="{98EB6610-1EDE-2DF9-A5BB-4020E5ED35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3718087"/>
            <a:ext cx="555992" cy="458874"/>
          </a:xfrm>
          <a:prstGeom prst="rect">
            <a:avLst/>
          </a:prstGeom>
        </p:spPr>
      </p:pic>
      <p:pic>
        <p:nvPicPr>
          <p:cNvPr id="31" name="Picture 30" descr="A red and green text&#10;&#10;Description automatically generated">
            <a:extLst>
              <a:ext uri="{FF2B5EF4-FFF2-40B4-BE49-F238E27FC236}">
                <a16:creationId xmlns:a16="http://schemas.microsoft.com/office/drawing/2014/main" id="{C431C68A-4F84-45A4-EDB3-24B8E3ADC0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5" y="3525808"/>
            <a:ext cx="1120472" cy="422558"/>
          </a:xfrm>
          <a:prstGeom prst="rect">
            <a:avLst/>
          </a:prstGeom>
        </p:spPr>
      </p:pic>
      <p:pic>
        <p:nvPicPr>
          <p:cNvPr id="33" name="Picture 32" descr="A logo of a cup with smoke&#10;&#10;Description automatically generated">
            <a:extLst>
              <a:ext uri="{FF2B5EF4-FFF2-40B4-BE49-F238E27FC236}">
                <a16:creationId xmlns:a16="http://schemas.microsoft.com/office/drawing/2014/main" id="{F3A3C08A-5C53-489C-53D2-5C0ED453A7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83" y="2768554"/>
            <a:ext cx="1058915" cy="469596"/>
          </a:xfrm>
          <a:prstGeom prst="rect">
            <a:avLst/>
          </a:prstGeom>
        </p:spPr>
      </p:pic>
      <p:pic>
        <p:nvPicPr>
          <p:cNvPr id="35" name="Picture 34" descr="A colorful logo with black text&#10;&#10;Description automatically generated">
            <a:extLst>
              <a:ext uri="{FF2B5EF4-FFF2-40B4-BE49-F238E27FC236}">
                <a16:creationId xmlns:a16="http://schemas.microsoft.com/office/drawing/2014/main" id="{9197DDA9-43E8-081C-82D2-2E32640343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77" y="5406859"/>
            <a:ext cx="1169210" cy="570298"/>
          </a:xfrm>
          <a:prstGeom prst="rect">
            <a:avLst/>
          </a:prstGeom>
        </p:spPr>
      </p:pic>
      <p:pic>
        <p:nvPicPr>
          <p:cNvPr id="36" name="Picture 35" descr="A colorful logo with black text&#10;&#10;Description automatically generated">
            <a:extLst>
              <a:ext uri="{FF2B5EF4-FFF2-40B4-BE49-F238E27FC236}">
                <a16:creationId xmlns:a16="http://schemas.microsoft.com/office/drawing/2014/main" id="{838479CC-4F32-590A-C6A2-BDAFF47EC6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83" y="4197918"/>
            <a:ext cx="1169210" cy="5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9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BDD Framework Architecture</vt:lpstr>
    </vt:vector>
  </TitlesOfParts>
  <Company>Entain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Reddy Macha</dc:creator>
  <cp:lastModifiedBy>Harish Balla</cp:lastModifiedBy>
  <cp:revision>6</cp:revision>
  <dcterms:created xsi:type="dcterms:W3CDTF">2023-10-09T06:27:50Z</dcterms:created>
  <dcterms:modified xsi:type="dcterms:W3CDTF">2024-11-18T16:14:08Z</dcterms:modified>
</cp:coreProperties>
</file>