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2.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3.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1" r:id="rId4"/>
    <p:sldId id="259" r:id="rId5"/>
    <p:sldId id="260" r:id="rId6"/>
    <p:sldId id="262" r:id="rId7"/>
    <p:sldId id="269" r:id="rId8"/>
    <p:sldId id="270" r:id="rId9"/>
    <p:sldId id="264" r:id="rId10"/>
    <p:sldId id="271" r:id="rId11"/>
    <p:sldId id="272" r:id="rId12"/>
    <p:sldId id="265" r:id="rId13"/>
    <p:sldId id="268" r:id="rId14"/>
    <p:sldId id="273" r:id="rId15"/>
    <p:sldId id="274" r:id="rId16"/>
    <p:sldId id="275" r:id="rId17"/>
    <p:sldId id="278" r:id="rId18"/>
    <p:sldId id="277" r:id="rId19"/>
    <p:sldId id="279" r:id="rId20"/>
    <p:sldId id="280" r:id="rId21"/>
    <p:sldId id="281" r:id="rId22"/>
    <p:sldId id="282"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57" autoAdjust="0"/>
  </p:normalViewPr>
  <p:slideViewPr>
    <p:cSldViewPr snapToGrid="0">
      <p:cViewPr varScale="1">
        <p:scale>
          <a:sx n="106" d="100"/>
          <a:sy n="106" d="100"/>
        </p:scale>
        <p:origin x="654" y="10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06:23:18.067"/>
    </inkml:context>
    <inkml:brush xml:id="br0">
      <inkml:brushProperty name="width" value="0.05" units="cm"/>
      <inkml:brushProperty name="height" value="0.05" units="cm"/>
      <inkml:brushProperty name="color" value="#E71224"/>
    </inkml:brush>
  </inkml:definitions>
  <inkml:trace contextRef="#ctx0" brushRef="#br0">1 5 24575,'4'-5'0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7T08:17:44.788"/>
    </inkml:context>
    <inkml:brush xml:id="br0">
      <inkml:brushProperty name="width" value="0.05" units="cm"/>
      <inkml:brushProperty name="height" value="0.05" units="cm"/>
      <inkml:brushProperty name="color" value="#E71224"/>
    </inkml:brush>
  </inkml:definitions>
  <inkml:trace contextRef="#ctx0" brushRef="#br0">160 337 24575,'1828'0'0,"-1797"-2"0,-1-1 0,1-2 0,48-14 0,19-3 0,-90 20 0,1-1 0,-1 0 0,1 0 0,-1 0 0,0-1 0,-1-1 0,1 1 0,-1-1 0,0-1 0,12-10 0,-13 10 0,0 1 0,0 0 0,0 0 0,1 0 0,0 1 0,0 0 0,0 0 0,0 1 0,1 0 0,0 0 0,-1 1 0,1 0 0,12-2 0,228 4 0,-101 3 0,-123-1 0,1 1 0,-1 1 0,0 2 0,43 14 0,-13-3 0,-9-8 0,-32-6 0,0-1 0,0 2 0,0 0 0,13 5 0,-25-9 0,0 1 0,0-1 0,0 1 0,0-1 0,0 1 0,0-1 0,0 1 0,0 0 0,0-1 0,0 1 0,-1 0 0,1 0 0,0 0 0,0 0 0,-1-1 0,1 1 0,0 0 0,-1 0 0,1 0 0,-1 0 0,0 1 0,1-1 0,-1 0 0,0 0 0,1 0 0,-1 0 0,0 0 0,0 0 0,0 2 0,-1-1 0,0 0 0,0 1 0,0-1 0,0 0 0,0 0 0,0 0 0,0 0 0,-1 0 0,1-1 0,-1 1 0,0 0 0,0 0 0,-2 1 0,-3 3 0,-1-1 0,0 0 0,0 0 0,0-1 0,-1 0 0,-13 5 0,-8-4 0,1 0 0,-1-2 0,0-1 0,-35-2 0,-120-18 0,-41 0 0,217 18 0,-1 0 0,0-1 0,0 0 0,0-1 0,1 0 0,-1 0 0,-10-5 0,18 6 0,0 1 0,1-1 0,-1 0 0,0 0 0,1 0 0,-1-1 0,1 1 0,-1 0 0,1 0 0,0-1 0,-1 1 0,1-1 0,0 1 0,0-1 0,0 0 0,0 1 0,-1-4 0,2 3 0,0 0 0,-1-1 0,1 1 0,0 0 0,0-1 0,1 1 0,-1 0 0,1-1 0,-1 1 0,1 0 0,-1 0 0,1 0 0,0-1 0,0 1 0,0 0 0,0 0 0,1 0 0,1-2 0,1 0 0,-1-1 0,1 1 0,0 1 0,0-1 0,1 0 0,-1 1 0,1 0 0,0 0 0,0 0 0,0 1 0,0 0 0,0 0 0,1 0 0,-1 0 0,1 1 0,-1 0 0,11-1 0,12 0 0,0 1 0,40 5 0,-17-1 0,583-3 0,-627 0 0,0 1 0,0 0 0,-1 0 0,1 0 0,-1 1 0,1 0 0,-1 0 0,0 0 0,1 1 0,-1 0 0,-1 0 0,1 1 0,0-1 0,-1 1 0,8 7 0,-10-8 0,0 1 0,0-1 0,-1 0 0,1 1 0,-1-1 0,0 1 0,0 0 0,0 0 0,0 0 0,-1 0 0,0 0 0,1 0 0,-1 0 0,-1 0 0,1 1 0,-1-1 0,0 0 0,0 0 0,0 1 0,0-1 0,-1 0 0,1 0 0,-1 1 0,0-1 0,-3 6 0,3-7 0,-1-1 0,1 0 0,-1 1 0,1-1 0,-1 0 0,0 0 0,0 0 0,0 0 0,0 0 0,0-1 0,0 1 0,-1-1 0,1 1 0,-1-1 0,1 0 0,-1 0 0,1 0 0,-1 0 0,0 0 0,1 0 0,-1-1 0,0 0 0,1 1 0,-6-1 0,-7 0 0,0 0 0,0-1 0,-18-4 0,23 4 0,-110-19 0,57 8 0,-120-6 0,-471 19 0,631-2 0,1-2 0,0 0 0,-1-2 0,-27-9 0,-33-6 0,-491-83 0,455 77 0,-15-3 0,68 20 0,-23-3 0,-107-1 0,-406 14 0,596 0 0,0-1 0,-1 1 0,1 0 0,0 1 0,-1-1 0,1 1 0,0 0 0,0 1 0,1 0 0,-1 0 0,0 0 0,1 0 0,0 1 0,0 0 0,0 0 0,0 0 0,-7 9 0,-18 14 0,25-23 0,1 0 0,0 1 0,0-1 0,0 1 0,0 0 0,1 0 0,0 0 0,0 0 0,0 0 0,1 1 0,0-1 0,0 1 0,0 0 0,0-1 0,1 1 0,0 0 0,0 6 0,1-8 0,0 1 0,0-1 0,0 0 0,1 1 0,0-1 0,0 0 0,0 0 0,0 0 0,1 0 0,-1 0 0,1 0 0,0 0 0,1 0 0,-1 0 0,0-1 0,1 0 0,0 1 0,0-1 0,0 0 0,0 0 0,0 0 0,1-1 0,-1 1 0,5 1 0,16 8 0,0-1 0,0-2 0,1 0 0,0-1 0,1-2 0,0-1 0,38 4 0,190-5 0,-153-6 0,2 3 0,-23 1 0,143-16 0,-6-3 0,-8 2 0,-118-1 0,-51 8 0,1 2 0,58-2 0,1122 9 0,-1216-1 0,0 0 0,0-1 0,0 0 0,0 0 0,0-1 0,0 1 0,6-4 0,-11 5 0,1 0 0,0-1 0,-1 1 0,1-1 0,0 1 0,-1 0 0,1-1 0,0 1 0,-1-1 0,1 1 0,-1-1 0,1 0 0,-1 1 0,1-1 0,-1 0 0,0 1 0,1-1 0,-1 0 0,0 1 0,0-1 0,1-1 0,-1 1 0,-1 0 0,1 0 0,0 0 0,-1 0 0,1 0 0,-1 0 0,1 0 0,-1 1 0,1-1 0,-1 0 0,0 0 0,1 0 0,-1 1 0,0-1 0,0 0 0,0 1 0,1-1 0,-1 1 0,0-1 0,0 1 0,-2-1 0,-15-8 0,0 2 0,-1 0 0,0 1 0,-1 1 0,1 1 0,-30-3 0,-37-9 0,31 5 0,0 2 0,-1 3 0,-109 1 0,133 2 0,32 3 0,0-1 0,0 1 0,-1 0 0,1 0 0,0-1 0,0 1 0,0 0 0,0 0 0,0-1 0,0 1 0,0 0 0,0 0 0,0-1 0,0 1 0,0 0 0,0 0 0,0-1 0,1 1 0,-1 0 0,0 0 0,0-1 0,0 1 0,0 0 0,0 0 0,0 0 0,1-1 0,-1 1 0,0 0 0,0 0 0,0 0 0,0-1 0,1 1 0,-1 0 0,0 0 0,0 0 0,1 0 0,-1 0 0,0 0 0,0 0 0,1-1 0,-1 1 0,0 0 0,0 0 0,1 0 0,-1 0 0,0 0 0,0 0 0,1 0 0,-1 0 0,60-18 0,33 6 0,1 4 0,125 5 0,-102 3 0,-445 14 0,-45 0 0,352-14 0,-1439-5 0,1375 3 0,-226-12 0,257 7 0,54 7 0,-1 0 0,0 0 0,1 0 0,-1 0 0,1 0 0,-1 0 0,0-1 0,1 1 0,-1 0 0,0 0 0,1 0 0,-1 0 0,1-1 0,-1 1 0,1 0 0,-1-1 0,1 1 0,-1 0 0,1-1 0,-1 1 0,1 0 0,-1-1 0,1 1 0,0-1 0,-1 1 0,0-2 0,16-4 0,35 0 0,28 2 0,-1 3 0,86 10 0,-130-3 0,-47 0 0,-55-1 0,12-4 0,-211 15 0,249-10 0,48-3 0,15 3 0,-44-5 0,0-1 0,0 0 0,0 1 0,0-1 0,0 0 0,0 1 0,0-1 0,0 0 0,0 1 0,0-1 0,0 0 0,0 0 0,0 1 0,0-1 0,0 0 0,0 1 0,-1-1 0,1 0 0,0 1 0,0-1 0,0 0 0,-1 0 0,1 1 0,0-1 0,0 0 0,-1 0 0,1 0 0,0 1 0,0-1 0,-1 0 0,1 0 0,0 0 0,-1 0 0,1 0 0,0 0 0,-1 1 0,1-1 0,0 0 0,-1 0 0,1 0 0,0 0 0,-1 0 0,1 0 0,0 0 0,-1 0 0,1-1 0,0 1 0,-1 0 0,1 0 0,-1 0 0,-20 1 0,16-2 0,1-1 0,-1 0 0,0 0 0,1 0 0,0-1 0,-1 1 0,-6-7 0,6 5 0,-1 0 0,1 1 0,0-1 0,-1 1 0,0 1 0,-6-3 0,-19-2 0,0 2 0,-1 1 0,1 1 0,-42 2 0,32 1 0,-64-8 0,69-3 0,28 1 0,8 9 0,0 0 0,1 0 0,-1 0 0,0 1 0,1-1 0,-1 0 0,1 0 0,-1 1 0,1-1 0,-1 0 0,1 1 0,-1-1 0,1 0 0,0 1 0,-1-1 0,1 1 0,0-1 0,0 1 0,-1 0 0,2-1 0,48-25 0,0 3 0,87-27 0,-125 47 0,0 1 0,0-1 0,0 2 0,0 0 0,0 0 0,1 1 0,-1 1 0,0 0 0,0 0 0,19 6 0,-26-6 0,0 1 0,0 0 0,0 0 0,0 0 0,-1 1 0,1-1 0,-1 1 0,1 0 0,-1 0 0,0 1 0,6 6 0,-8-7 0,0 1 0,0-1 0,0 0 0,0 0 0,-1 1 0,0-1 0,1 0 0,-1 1 0,-1 0 0,1-1 0,0 1 0,-1-1 0,0 1 0,0 0 0,0-1 0,0 1 0,-1 0 0,0 5 0,0-7 0,1-1 0,0 1 0,0-1 0,0 1 0,-1 0 0,2-1 0,-1 1 0,0 0 0,0-1 0,0 1 0,1 0 0,-1-1 0,1 1 0,-1-1 0,1 1 0,0-1 0,0 1 0,0-1 0,-1 0 0,1 1 0,0-1 0,1 0 0,-1 0 0,0 0 0,0 1 0,0-1 0,1 0 0,-1-1 0,1 1 0,-1 0 0,1 0 0,-1-1 0,4 2 0,5 1 0,0 0 0,0-1 0,0-1 0,17 1 0,-15-1 0,580 6 20,-342-11-1405,-195 4-5441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7T08:18:21.554"/>
    </inkml:context>
    <inkml:brush xml:id="br0">
      <inkml:brushProperty name="width" value="0.05" units="cm"/>
      <inkml:brushProperty name="height" value="0.05" units="cm"/>
      <inkml:brushProperty name="color" value="#E71224"/>
    </inkml:brush>
  </inkml:definitions>
  <inkml:trace contextRef="#ctx0" brushRef="#br0">1 97 24575,'0'2'0,"0"0"0,0 0 0,1 0 0,-1 0 0,1 0 0,0 0 0,-1 0 0,1 0 0,0 0 0,0-1 0,0 1 0,0 0 0,1-1 0,-1 1 0,0 0 0,1-1 0,-1 0 0,1 1 0,0-1 0,-1 0 0,1 0 0,0 0 0,-1 0 0,1 0 0,0 0 0,0-1 0,0 1 0,0 0 0,0-1 0,3 1 0,9 2 0,0-1 0,0-1 0,20 0 0,-18 0 0,757 3 0,-422-7 0,1476 3 0,-1765-4 0,-1-3 0,0-2 0,77-23 0,-47 11 0,250-40 0,-319 56 0,-15 2 0,1 1 0,-1 1 0,1-1 0,0 1 0,-1 0 0,1 1 0,0 0 0,0 0 0,15 2 0,-23-2 0,0 0 0,0 0 0,0 1 0,0-1 0,1 0 0,-1 0 0,0 0 0,0 0 0,0 0 0,0 0 0,0 0 0,1 0 0,-1 0 0,0 0 0,0 0 0,0 0 0,0 1 0,0-1 0,0 0 0,0 0 0,1 0 0,-1 0 0,0 0 0,0 0 0,0 1 0,0-1 0,0 0 0,0 0 0,0 0 0,0 0 0,0 0 0,0 1 0,0-1 0,0 0 0,0 0 0,0 0 0,0 0 0,0 1 0,0-1 0,0 0 0,0 0 0,0 0 0,0 0 0,0 0 0,0 1 0,0-1 0,0 0 0,0 0 0,0 0 0,0 0 0,-1 0 0,1 1 0,0-1 0,-11 8 0,-16 3 0,-37 4 0,-111 10 0,20-4 0,143-18-91,-9 0-164,-1 1 0,1 1 0,0 2 1,-37 15-1,30-6-6571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7T08:18:24.572"/>
    </inkml:context>
    <inkml:brush xml:id="br0">
      <inkml:brushProperty name="width" value="0.05" units="cm"/>
      <inkml:brushProperty name="height" value="0.05" units="cm"/>
      <inkml:brushProperty name="color" value="#E71224"/>
    </inkml:brush>
  </inkml:definitions>
  <inkml:trace contextRef="#ctx0" brushRef="#br0">1 81 24575,'0'-1'0,"0"-1"0,1 0 0,-1 1 0,1-1 0,0 1 0,-1-1 0,1 1 0,0-1 0,0 1 0,0-1 0,0 1 0,0 0 0,0-1 0,0 1 0,1 0 0,-1 0 0,0 0 0,1 0 0,-1 0 0,1 0 0,-1 0 0,1 1 0,-1-1 0,1 0 0,2 0 0,43-11 0,-47 12 0,70-8 0,0 3 0,106 6 0,-73 1 0,2185 0 0,-2258-4 0,57-9 0,-56 5 0,55-2 0,13 7 0,171 4 0,-257-1 0,1 1 0,-1 0 0,1 1 0,14 7 0,35 9 0,0-11-1365,-38-7-5461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7T08:18:31.523"/>
    </inkml:context>
    <inkml:brush xml:id="br0">
      <inkml:brushProperty name="width" value="0.05" units="cm"/>
      <inkml:brushProperty name="height" value="0.05" units="cm"/>
      <inkml:brushProperty name="color" value="#E71224"/>
    </inkml:brush>
  </inkml:definitions>
  <inkml:trace contextRef="#ctx0" brushRef="#br0">3681 323 24575,'-3569'0'0,"3565"1"0,-1-1 0,1 0 0,0 0 0,0 0 0,-1-1 0,1 1 0,0-1 0,0 0 0,-1 0 0,1-1 0,0 1 0,0-1 0,1 0 0,-1 0 0,0 0 0,1-1 0,-1 1 0,1-1 0,-1 0 0,1 0 0,0 0 0,1 0 0,-1 0 0,0-1 0,1 1 0,0-1 0,0 0 0,0 0 0,0 0 0,0 0 0,1 0 0,0 0 0,0 0 0,0 0 0,0 0 0,1-1 0,-1 1 0,1 0 0,1-8 0,-1 6 0,1 1 0,-1 0 0,1 0 0,0-1 0,1 1 0,-1 0 0,1 0 0,0 0 0,0 0 0,1 1 0,-1-1 0,1 1 0,0-1 0,0 1 0,1 0 0,-1 0 0,1 0 0,0 0 0,0 1 0,0 0 0,1 0 0,-1 0 0,1 0 0,-1 0 0,1 1 0,0 0 0,0 0 0,0 1 0,0-1 0,9 0 0,15-4 0,0 2 0,1 2 0,-1 0 0,40 4 0,-32-1 0,7-2 0,-30 0 0,-1 0 0,0 1 0,1 0 0,-1 1 0,0 0 0,0 1 0,1 1 0,14 5 0,-27-8 0,-1 0 0,1 0 0,0 0 0,-1 0 0,1 0 0,-1 1 0,1-1 0,0 0 0,-1 0 0,1 1 0,-1-1 0,1 0 0,-1 1 0,1-1 0,-1 1 0,1-1 0,-1 1 0,0-1 0,1 1 0,-1-1 0,1 1 0,-1-1 0,0 1 0,0-1 0,1 1 0,-1-1 0,0 1 0,0 0 0,0-1 0,0 1 0,1 0 0,-1-1 0,0 1 0,0-1 0,0 1 0,0 0 0,-1-1 0,1 1 0,0 0 0,0-1 0,0 1 0,0-1 0,-1 1 0,1 0 0,0-1 0,-1 2 0,-27 17 0,12-8 0,16-11 0,0 0 0,0 0 0,0 1 0,0-1 0,0 0 0,0 0 0,0 1 0,0-1 0,-1 0 0,1 1 0,0-1 0,0 0 0,1 0 0,-1 1 0,0-1 0,0 0 0,0 1 0,0-1 0,0 0 0,0 0 0,0 1 0,0-1 0,0 0 0,1 0 0,-1 1 0,0-1 0,0 0 0,0 0 0,0 0 0,1 1 0,-1-1 0,0 0 0,0 0 0,1 0 0,-1 1 0,0-1 0,0 0 0,1 0 0,-1 0 0,0 0 0,0 0 0,1 0 0,-1 0 0,0 0 0,1 0 0,-1 0 0,0 0 0,0 0 0,1 0 0,-1 0 0,21 4 0,182 8 0,-136-11 0,1 3 0,119 23 0,-186-27 0,-1 0 0,1 0 0,-1 0 0,1 0 0,-1 0 0,1 0 0,0 0 0,-1 0 0,1 0 0,-1 0 0,1 0 0,-1 0 0,1 1 0,-1-1 0,1 0 0,-1 0 0,1 1 0,-1-1 0,1 0 0,-1 1 0,1-1 0,-1 0 0,0 1 0,1-1 0,-1 1 0,0-1 0,1 0 0,-1 1 0,0-1 0,1 1 0,-1-1 0,0 1 0,0-1 0,0 1 0,0 0 0,1 0 0,-20 10 0,-41 6 0,57-16 0,-37 8 0,-1-2 0,0-2 0,-49 0 0,923-3 0,-407-5 0,-1011 3 0,840 1 0,286-3 0,-488-3 0,-53 5 0,1 0 0,-1 0 0,0 0 0,1 0 0,-1 0 0,1 0 0,-1 0 0,0 0 0,1 0 0,-1 0 0,1 0 0,-1 0 0,0 0 0,1-1 0,-1 1 0,1 0 0,-1 0 0,0 0 0,1 0 0,-1-1 0,0 1 0,1 0 0,-1-1 0,0 1 0,1 0 0,-1 0 0,0-1 0,0 1 0,0 0 0,1-1 0,-1 1 0,0-1 0,0 1 0,0 0 0,0-1 0,1 1 0,-1 0 0,0-1 0,0 1 0,0-1 0,0 1 0,0 0 0,0-1 0,0 1 0,0-1 0,0 1 0,0-1 0,-1 1 0,1 0 0,0-1 0,0 1 0,0 0 0,0-1 0,-1 1 0,1 0 0,0-1 0,0 1 0,-1 0 0,1-1 0,0 1 0,0 0 0,-1-1 0,-24-14 0,-42-10 0,-1 3 0,-76-14 0,61 15 0,-429-98 0,500 114 0,29 2 0,39 2 0,-53 1 0,337 5 0,415 62 0,-728-64 0,-16-2 0,0 0 0,1 1 0,-1 0 0,0 1 0,0 0 0,-1 1 0,1 0 0,19 10 0,-30-14 0,0 1 0,1-1 0,-1 0 0,0 0 0,0 1 0,1-1 0,-1 0 0,0 1 0,0-1 0,0 0 0,1 1 0,-1-1 0,0 1 0,0-1 0,0 0 0,0 1 0,0-1 0,0 0 0,0 1 0,0-1 0,0 1 0,0-1 0,0 0 0,0 1 0,0-1 0,0 1 0,0-1 0,0 0 0,0 1 0,-1-1 0,1 0 0,0 1 0,0-1 0,0 0 0,-1 1 0,1-1 0,0 0 0,0 1 0,-1-1 0,1 0 0,0 0 0,-1 1 0,1-1 0,0 0 0,-1 0 0,1 1 0,0-1 0,-1 0 0,1 0 0,0 0 0,-1 0 0,1 0 0,-1 0 0,1 0 0,0 0 0,-1 0 0,1 0 0,-1 0 0,1 0 0,-27 7 0,-67-1 0,4-1 0,89-5 0,-1 0 0,0 0 0,1 1 0,-1-1 0,1 0 0,-1 1 0,1 0 0,-1-1 0,1 1 0,-1 0 0,1-1 0,0 1 0,-1 0 0,1 0 0,0 0 0,0 0 0,0 0 0,-1 1 0,0 1 0,2-2 0,0-1 0,0 1 0,0 0 0,0 0 0,0 0 0,0-1 0,1 1 0,-1 0 0,0 0 0,0 0 0,1-1 0,-1 1 0,1 0 0,-1 0 0,0-1 0,1 1 0,-1 0 0,1-1 0,-1 1 0,1-1 0,0 1 0,-1-1 0,1 1 0,0-1 0,-1 1 0,1-1 0,0 1 0,0-1 0,-1 0 0,1 0 0,0 1 0,0-1 0,0 0 0,-1 0 0,1 0 0,0 0 0,1 0 0,32 7 0,-1-2 0,0-1 0,1-2 0,0-2 0,42-4 0,5 2 0,308 18 0,-314-11 0,-42-4 0,-1 1 0,1 2 0,-1 1 0,37 11 0,-66-15-80,0 0 0,0 0-1,0 0 1,0 0 0,0 0-1,0 1 1,-1 0 0,1-1-1,0 1 1,-1 0 0,1 0 0,-1 0-1,0 1 1,0-1 0,0 1-1,3 3 1,-1 12-6746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7T08:18:53.370"/>
    </inkml:context>
    <inkml:brush xml:id="br0">
      <inkml:brushProperty name="width" value="0.05" units="cm"/>
      <inkml:brushProperty name="height" value="0.05" units="cm"/>
      <inkml:brushProperty name="color" value="#E71224"/>
    </inkml:brush>
  </inkml:definitions>
  <inkml:trace contextRef="#ctx0" brushRef="#br0">61 267 24575,'2'-2'0,"1"0"0,1-1 0,-1 1 0,0 0 0,0 1 0,1-1 0,-1 1 0,1-1 0,0 1 0,-1 0 0,1 0 0,4 0 0,52-4 0,-45 5 0,591-3 0,-308 5 0,1369-2 0,-1619-2 0,56-10 0,-56 6 0,59-2 0,718 9 0,-792-2 0,0-3 0,62-13 0,-54 8 0,-37 8 0,-1 1 0,0-1 0,0 1 0,0-1 0,0 1 0,0 0 0,1 0 0,-1 0 0,0 1 0,0-1 0,0 1 0,0-1 0,0 1 0,0 0 0,0 0 0,0 1 0,0-1 0,0 1 0,0-1 0,-1 1 0,4 2 0,-4-1 0,-1-1 0,1 1 0,-1-1 0,0 1 0,0 0 0,1-1 0,-2 1 0,1 0 0,0 0 0,-1-1 0,1 1 0,-1 0 0,0 0 0,0 0 0,0 0 0,0 0 0,0-1 0,-1 1 0,1 0 0,-1 0 0,0 0 0,0-1 0,-2 5 0,1-3 0,0-1 0,0 1 0,0-1 0,0 1 0,-1-1 0,0 0 0,1 0 0,-1 0 0,0 0 0,-1-1 0,1 1 0,0-1 0,-1 0 0,1 0 0,-1 0 0,0 0 0,-6 1 0,-11 4 0,0-1 0,-25 4 0,0 0 0,-15 6 0,0-3 0,-1-3 0,-92 4 0,-191-14 0,176-3 0,-1671 1 0,957 3 0,845-1 0,1-2 0,0-2 0,0-1 0,0-2 0,1-1 0,-54-20 0,85 26 0,0-1 0,0 1 0,0-1 0,1 0 0,-1-1 0,1 1 0,-1-1 0,1 0 0,0 0 0,0 0 0,1 0 0,-1-1 0,1 1 0,0-1 0,1 0 0,-1 0 0,1 0 0,0 0 0,0-1 0,0 1 0,-1-10 0,0-4 0,2 1 0,0-1 0,1 0 0,1 0 0,4-24 0,-4 39 0,0 1 0,0-1 0,1 0 0,0 1 0,-1-1 0,1 1 0,0-1 0,1 1 0,-1 0 0,1 0 0,-1 0 0,1 0 0,0 0 0,0 1 0,0-1 0,1 1 0,-1 0 0,0 0 0,1 0 0,0 0 0,-1 1 0,1-1 0,0 1 0,0 0 0,5-1 0,11-2 0,-1 1 0,1 0 0,34 0 0,127-9 0,14-1 0,1379 14 0,-1466 2 0,136 21 0,104 38 0,-245-45 0,-66-13 0,0 2 0,-1 2 0,0 1 0,0 2 0,64 28 0,-65-21 0,1-2 0,1-2 0,0-1 0,0-2 0,52 9 0,-18-10 0,0-4 0,76-2 0,226-8 0,-363 4 0,-4 1 0,-1-1 0,0 0 0,0 0 0,0-1 0,0 1 0,1-1 0,-1 0 0,0-1 0,0 1 0,6-4 0,-11 5 0,0 0 0,1 0 0,-1 0 0,0 0 0,0 0 0,1-1 0,-1 1 0,0 0 0,1 0 0,-1 0 0,0-1 0,0 1 0,0 0 0,1 0 0,-1-1 0,0 1 0,0 0 0,0 0 0,0-1 0,1 1 0,-1 0 0,0-1 0,0 1 0,0 0 0,0 0 0,0-1 0,0 1 0,0 0 0,0-1 0,0 1 0,0 0 0,0-1 0,0 1 0,0 0 0,0-1 0,0 1 0,0 0 0,0-1 0,-1 1 0,1 0 0,0 0 0,0-1 0,0 1 0,-17-10 0,-24 0 0,-81-2 0,-226 8 0,190 7 0,-3235-2 0,3304-1 0,63-4 0,35-2 0,45-5 0,-50 11 0,316-41 0,-232 32 0,-55 4 0,-32 3 0,-8 0 0,-52 0 0,-221 4 0,982-1 0,-1123-1 0,1042-2 0,672 5 0,-1246-3 0,20 0 0,79 11 0,-143-11 0,-1 0 0,1 1 0,-1-1 0,1 0 0,0 1 0,-1 0 0,0 0 0,1 0 0,-1 0 0,0 0 0,1 0 0,-1 0 0,0 1 0,2 1 0,-4-2 0,0-1 0,1 1 0,-1-1 0,0 1 0,0 0 0,0-1 0,0 1 0,0 0 0,0-1 0,0 1 0,0 0 0,0-1 0,0 1 0,-1-1 0,1 1 0,0 0 0,0-1 0,-1 1 0,1-1 0,0 1 0,-1-1 0,1 1 0,0-1 0,-1 1 0,1-1 0,-1 1 0,1-1 0,-1 1 0,1-1 0,-1 0 0,1 1 0,-2 0 0,-10 6 0,0 0 0,-1-1 0,-18 8 0,17-8 0,13-4 0,6-2 0,21-2 0,34-6 0,-29 4 0,45-9 0,-69 10 0,-9 1 0,-42-1 0,-641 34 0,444-13 0,205-15 0,31-2 0,7 0 0,57 1 0,941-3 0,-947 2 0,99 12 0,-125-4 0,-27-9 0,1 0 0,-1 0 0,0 0 0,0 0 0,0 0 0,1 1 0,-1-1 0,0 0 0,0 0 0,0 0 0,0 0 0,0 0 0,1 1 0,-1-1 0,0 0 0,0 0 0,0 0 0,0 0 0,0 1 0,0-1 0,0 0 0,0 0 0,0 0 0,0 1 0,1-1 0,-1 0 0,0 0 0,0 0 0,0 1 0,0-1 0,0 0 0,0 0 0,-1 0 0,1 1 0,0-1 0,0 0 0,0 0 0,0 0 0,0 0 0,0 1 0,0-1 0,0 0 0,0 0 0,0 0 0,-1 0 0,1 1 0,0-1 0,0 0 0,0 0 0,-1 0 0,-2 2 0,-1 0 0,0 0 0,-1-1 0,1 1 0,0-1 0,0 0 0,-1-1 0,-3 1 0,-563 97 0,536-89 0,35-8 0,0-1 0,0 0 0,0 0 0,0 0 0,0 0 0,1 0 0,-1 0 0,0 0 0,0 0 0,0 0 0,0 1 0,0-1 0,0 0 0,0 0 0,0 0 0,0 0 0,0 0 0,0 0 0,0 1 0,0-1 0,0 0 0,0 0 0,0 0 0,0 0 0,0 0 0,0 0 0,0 0 0,-1 0 0,1 1 0,0-1 0,0 0 0,0 0 0,0 0 0,0 0 0,0 0 0,0 0 0,0 0 0,0 0 0,0 0 0,0 0 0,-1 1 0,1-1 0,0 0 0,0 0 0,0 0 0,0 0 0,0 0 0,0 0 0,0 0 0,-1 0 0,1 0 0,0 0 0,0 0 0,0 0 0,0 0 0,0 0 0,17 2 0,26-3 0,134-17 0,302 9 0,-315 10 0,57 0 0,-390 0 0,-274-2 0,437 0 0,-18 1 0,0-1 0,-42-8 0,65 9 0,0 0 0,0 0 0,0 0 0,-1-1 0,1 1 0,0 0 0,0-1 0,0 1 0,0-1 0,0 1 0,0-1 0,0 1 0,0-1 0,0 1 0,0-1 0,1 0 0,-1 0 0,0 0 0,0 1 0,1-1 0,-1 0 0,0-1 0,1 1 0,0 0 0,0 0 0,0 0 0,0 0 0,1 1 0,-1-1 0,0 0 0,1 0 0,-1 1 0,1-1 0,-1 0 0,1 0 0,-1 1 0,1-1 0,-1 1 0,1-1 0,0 0 0,-1 1 0,1-1 0,0 1 0,1-1 0,5-3 0,1-1 0,0 2 0,0-1 0,12-3 0,19-2 0,-24 6 0,0 0 0,0-1 0,0-1 0,-1 0 0,1-1 0,13-9 0,-28 15 0,0 0 0,0-1 0,0 1 0,0 0 0,0 0 0,0-1 0,0 1 0,0 0 0,0 0 0,0 0 0,0-1 0,-1 1 0,1 0 0,0 0 0,0-1 0,0 1 0,0 0 0,0 0 0,-1 0 0,1 0 0,0-1 0,0 1 0,0 0 0,-1 0 0,1 0 0,0 0 0,0 0 0,-1 0 0,1 0 0,0 0 0,0 0 0,-1 0 0,1-1 0,0 1 0,0 0 0,-1 0 0,1 0 0,0 1 0,0-1 0,-1 0 0,1 0 0,0 0 0,0 0 0,-1 0 0,1 0 0,0 0 0,0 0 0,-1 1 0,-20-2 0,-277 33 0,-9 1 0,-921 47 0,661-51 0,556-29 0,0 0 0,0-1 0,0 0 0,0-1 0,0 0 0,-11-4 0,18 5 0,0-1 0,0 0 0,1 1 0,-1-2 0,0 1 0,1 0 0,-1-1 0,1 0 0,0 1 0,0-1 0,0 0 0,0-1 0,1 1 0,-1-1 0,1 1 0,0-1 0,0 0 0,-2-5 0,-14-53 0,-4-11 0,20 67 0,0 1 0,-1 0 0,0 0 0,-1 0 0,1 1 0,-1-1 0,1 1 0,-1 0 0,-1 0 0,1 0 0,-7-4 0,-7-2 0,0 1 0,-1 1 0,0 1 0,0 0 0,-1 2 0,-21-4 0,17 4 0,0-1 0,1-1 0,-25-12 0,47 19 0,1 0 0,0 0 0,0 0 0,-1 0 0,1 0 0,0 0 0,0 0 0,0 0 0,-1 0 0,1 0 0,0 0 0,0 0 0,-1 0 0,1 0 0,0-1 0,0 1 0,0 0 0,0 0 0,-1 0 0,1 0 0,0 0 0,0-1 0,0 1 0,0 0 0,-1 0 0,1 0 0,0 0 0,0-1 0,0 1 0,0 0 0,0 0 0,0 0 0,0-1 0,0 1 0,0 0 0,0 0 0,0-1 0,0 1 0,0 0 0,0 0 0,0 0 0,0-1 0,0 1 0,0 0 0,0 0 0,0-1 0,0 1 0,0 0 0,0 0 0,0 0 0,0-1 0,1 1 0,15-6 0,31 1 0,-45 5 0,77-5 0,436-47 0,-475 46 0,-95 36 0,30-14 0,-1-2 0,-35 15 0,12-16 0,-2-3 0,1-2 0,-76 3 0,52-5 0,50-5 0,18-2 0,0 1 0,0 0 0,0 0 0,0 1 0,0 0 0,0 0 0,0 0 0,-8 3 0,21 0 0,0 0 0,1-1 0,0 0 0,14 4 0,133 19 0,159 5 0,-97-12 0,-194-17 0,-18-3 0,1 1 0,0 0 0,-1 1 0,1 0 0,0 0 0,-1 0 0,1 0 0,-1 1 0,0 0 0,1 0 0,6 4 0,-12-6 0,0 1 0,0-1 0,0 0 0,0 1 0,0-1 0,0 0 0,-1 1 0,1-1 0,0 0 0,0 1 0,0-1 0,0 0 0,0 0 0,0 1 0,-1-1 0,1 0 0,0 0 0,0 1 0,0-1 0,-1 0 0,1 0 0,0 0 0,0 1 0,-1-1 0,1 0 0,0 0 0,-1 0 0,1 0 0,0 0 0,0 1 0,-1-1 0,1 0 0,0 0 0,-1 0 0,1 0 0,0 0 0,-1 0 0,1 0 0,0 0 0,0 0 0,-1 0 0,1 0 0,0 0 0,-1-1 0,-32 7 0,0-2 0,-62-1 0,53-3 0,-53 8 0,94-8 0,0 0 0,0 0 0,0 0 0,0 0 0,0 0 0,0 0 0,0 0 0,0 0 0,0 0 0,0 1 0,0-1 0,0 0 0,0 1 0,0-1 0,0 1 0,0-1 0,0 1 0,0-1 0,0 1 0,1 0 0,-2 1 0,31 3 0,126 1 0,0-7 0,256-33 0,-369 25 0,-43 6 0,-9 0 0,-16-2 0,-499 1 0,311 6 0,780-2 0,-620 1 0,-1 3 0,1 2 0,-103 24 0,157-30 0,0 0 0,0 0 0,0 0 0,0 0 0,0 1 0,1-1 0,-1 0 0,0 0 0,0 0 0,0 0 0,0 0 0,0 0 0,0 0 0,0 0 0,0 0 0,0 1 0,0-1 0,0 0 0,0 0 0,0 0 0,0 0 0,0 0 0,0 0 0,0 0 0,0 1 0,0-1 0,0 0 0,0 0 0,0 0 0,0 0 0,0 0 0,0 0 0,0 0 0,0 1 0,0-1 0,0 0 0,0 0 0,0 0 0,0 0 0,0 0 0,0 0 0,0 0 0,0 0 0,-1 0 0,1 1 0,0-1 0,0 0 0,0 0 0,24 4 0,37 0 0,481-4 0,31 0 0,-510 3 0,-57 0 0,-14 0 0,-25 2 0,-413 15 0,108-8 0,302-9 0,50-1 0,66-1 0,865-42-451,200-1-141,-1098 42-599,-20 1-4766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7T08:20:36.416"/>
    </inkml:context>
    <inkml:brush xml:id="br0">
      <inkml:brushProperty name="width" value="0.05" units="cm"/>
      <inkml:brushProperty name="height" value="0.05" units="cm"/>
      <inkml:brushProperty name="color" value="#E71224"/>
    </inkml:brush>
  </inkml:definitions>
  <inkml:trace contextRef="#ctx0" brushRef="#br0">99 397 24575,'119'5'0,"146"26"0,12 1 0,97-16 0,27 3 0,370 10 0,-598-25 0,128 21 0,41 1 0,-280-23 0,-1 3 0,103 23 0,-88-14 0,81 7 0,427-16 0,-325-9 0,821 3 0,-907 14 0,-8-1 0,-95-13 0,480 15 0,255-2 0,-498-15 0,-299 2 0,1 0 0,-1-1 0,0 0 0,0 0 0,0-1 0,0 0 0,0-1 0,0 1 0,-1-2 0,1 1 0,-1-1 0,0 0 0,0 0 0,0-1 0,11-9 0,-7 2 0,0-1 0,-1 1 0,-1-2 0,0 1 0,0-1 0,12-30 0,-7 14 0,28-47 0,-35 67 0,1 0 0,0 1 0,0 0 0,1 0 0,0 0 0,0 1 0,17-11 0,-12 11 0,1 0 0,-1 0 0,1 2 0,0 0 0,1 1 0,-1 0 0,22-3 0,7 2 0,61 0 0,-89 6 0,-9 0 0,1 0 0,0 0 0,-1-1 0,1 0 0,-1 0 0,1-1 0,-1 0 0,0 0 0,1-1 0,-1 0 0,0 0 0,8-6 0,-15 9 0,0-1 0,0 1 0,0 0 0,0-1 0,0 1 0,1 0 0,-1 0 0,0-1 0,0 1 0,0 0 0,0-1 0,0 1 0,0 0 0,0-1 0,0 1 0,-1 0 0,1-1 0,0 1 0,0 0 0,0-1 0,0 1 0,0 0 0,0 0 0,-1-1 0,1 1 0,0 0 0,0 0 0,0-1 0,-1 1 0,1 0 0,0 0 0,0 0 0,-1-1 0,1 1 0,0 0 0,0 0 0,-1 0 0,1 0 0,0 0 0,-1-1 0,1 1 0,0 0 0,-1 0 0,1 0 0,0 0 0,-1 0 0,1 0 0,0 0 0,0 0 0,-1 0 0,-22-4 0,-79-5 0,-143 7 0,111 4 0,-3789 0-1172,4037-4 1563,-1-5 0,135-25-1,-196 19-390,-51 13 0,-1 0 0,1 0 0,-1 0 0,1 0 0,-1 0 0,1 0 0,-1 0 0,1 0 0,-1 0 0,0 0 0,1-1 0,-1 1 0,1 0 0,-1 0 0,1 0 0,-1-1 0,0 1 0,1 0 0,-1 0 0,1-1 0,-1 1 0,0 0 0,1-1 0,-1 1 0,0 0 0,0-1 0,1 1 0,-1-1 0,0 1 0,0 0 0,0-1 0,1 1 0,-1-1 0,0 1 0,0-1 0,0 1 0,0-1 0,0 1 0,0-1 0,0 0 0,-20-6 0,-52 0 0,0 3 0,-80 5 0,42 1 0,-1914 48 0,1830-36 0,-127 4 0,295-18 0,-39-2 0,0 3 0,0 2 0,1 4 0,-91 20 0,107-18 0,-1-2 0,1-2 0,-1-3 0,-83-5 0,31 0 0,-68 5 0,-149-5 0,317 3 0,-1 1 0,1-1 0,-1 0 0,1 0 0,0 0 0,-1 0 0,1-1 0,-1 1 0,1 0 0,0-1 0,-1 1 0,1 0 0,-1-1 0,1 0 0,0 1 0,0-1 0,-1 0 0,1 1 0,0-1 0,0 0 0,0 0 0,0 0 0,0 0 0,0 0 0,0-1 0,0 1 0,0 0 0,1 0 0,-2-2 0,3 1 0,-1 1 0,1-1 0,0 1 0,0-1 0,-1 1 0,1 0 0,0-1 0,0 1 0,1 0 0,-1 0 0,0 0 0,0 0 0,0 0 0,1 0 0,-1 0 0,1 0 0,-1 0 0,0 1 0,1-1 0,-1 0 0,1 1 0,0 0 0,-1-1 0,1 1 0,2 0 0,39-7 0,0 2 0,0 1 0,0 3 0,55 5 0,-3-1 0,1246-2 0,-1312-1 0,0 1 0,36 7 0,-53-6 0,0 1 0,-1 0 0,1 1 0,-1 0 0,0 1 0,0 0 0,0 1 0,13 9 0,-10-5 0,0-1 0,0 0 0,1-2 0,0 1 0,1-2 0,0 0 0,0-1 0,0 0 0,0-1 0,1-1 0,-1-1 0,25 1 0,309-1 0,-53-3 0,-264 6 0,-28 0 0,-13 1 0,-17 3 0,-41 2 0,0-3 0,0-3 0,-67-3 0,70-1 0,-847 0 0,778-1 0,84-1 0,86 1 0,326 0 0,-33 0-354,96 0-1062,69-1 759,1672 18-2992,-2032-12 3649,-110-3 139,-32 0 208,-40-1 556,-249-1 1935,-126 3-989,167 28-1849,93-7 0,77-15 0,-108 15 0,169-17 0,23-7 0,1 1 0,-1-1 0,0 1 0,1-1 0,-1 0 0,0 1 0,1-1 0,-1 1 0,0-1 0,1 0 0,-1 1 0,1-1 0,-1 0 0,1 0 0,-1 1 0,1-1 0,-1 0 0,1 0 0,-1 0 0,1 0 0,-1 0 0,1 1 0,-1-1 0,1 0 0,-1 0 0,1 0 0,-1 0 0,1-1 0,-1 1 0,1 0 0,-1 0 0,1 0 0,0-1 0,122 9 0,128-8 0,-85-3 0,1824 1-946,-3687 2 1892,3602 0-946,-2404 0 0,539 2 0,58 10 0,-4 0 0,692 104 0,-741-108 0,523 76 0,-450-68 0,147 3 0,126-19 0,-191-3 0,3069 2 0,-3244 1 0,-1-1 0,1-1 0,0-2 0,-1 0 0,0-2 0,0 0 0,0-2 0,-1 0 0,37-20 0,4-3 0,-31 16 0,52-32 0,-83 46 0,-1 0 0,0 0 0,0 0 0,0 0 0,0 0 0,0 0 0,0 0 0,0 0 0,-1 0 0,1 0 0,0-1 0,-1 1 0,1 0 0,-1 0 0,1-1 0,-1 1 0,1-1 0,-1 1 0,0 0 0,0-1 0,0 1 0,0-1 0,0 1 0,0 0 0,0-1 0,0 1 0,0-1 0,-1 1 0,1 0 0,0-1 0,-1 1 0,0 0 0,1 0 0,-1-1 0,0 1 0,0-1 0,-5-7 0,0 1 0,0-1 0,-1 1 0,-8-7 0,3 2 0,4 5 0,0 1 0,-1 0 0,1 0 0,-1 1 0,0 0 0,-1 1 0,1 0 0,-1 0 0,0 1 0,-1 1 0,1-1 0,0 2 0,-21-4 0,-12 2 0,0 1 0,-51 3 0,48 1 0,-150 9 0,-652 56 0,612-55 0,-1547 15 0,1291-27 0,454 1 0,-157-6 0,192 6 0,0 0 0,0 0 0,0 0 0,0-1 0,0 0 0,0 1 0,1-1 0,-1 0 0,0 0 0,0-1 0,0 1 0,-3-3 0,6 4 0,0-1 0,0 1 0,0-1 0,0 1 0,0-1 0,0 1 0,0-1 0,0 1 0,0-1 0,0 1 0,0-1 0,0 1 0,0-1 0,0 1 0,0-1 0,0 1 0,1-1 0,-1 1 0,0-1 0,0 1 0,1-1 0,-1 1 0,0-1 0,1 1 0,-1 0 0,0-1 0,1 1 0,-1 0 0,1-1 0,-1 1 0,0 0 0,1-1 0,-1 1 0,1 0 0,-1 0 0,1 0 0,0-1 0,10-5 0,0 1 0,1 0 0,18-6 0,-4-1 0,-26 12 0,0-1 0,-1 1 0,1 0 0,0-1 0,0 1 0,-1 0 0,1-1 0,0 1 0,-1 0 0,1-1 0,0 1 0,-1 0 0,1-1 0,-1 1 0,1 0 0,0 0 0,-1-1 0,1 1 0,-1 0 0,1 0 0,-1 0 0,1 0 0,-1 0 0,1 0 0,-1 0 0,1 0 0,-1 0 0,1 0 0,0 0 0,-2 0 0,-64-3 0,59 3 0,-513 1 0,495 0 0,-33 0 0,56-1 0,-1 0 0,0-1 0,0 1 0,1 0 0,-1-1 0,0 0 0,1 0 0,-1 0 0,1 0 0,-1 0 0,1 0 0,-1 0 0,1-1 0,-3-2 0,5 3 0,-1 1 0,1-1 0,0 0 0,0 0 0,0 1 0,0-1 0,0 0 0,0 1 0,0-1 0,0 0 0,1 0 0,-1 1 0,0-1 0,0 0 0,1 1 0,-1-1 0,0 0 0,1 1 0,-1-1 0,0 1 0,1-1 0,-1 1 0,1-1 0,-1 1 0,1-1 0,0 1 0,-1-1 0,1 1 0,-1-1 0,1 1 0,0 0 0,-1-1 0,1 1 0,0 0 0,-1 0 0,1 0 0,0-1 0,-1 1 0,2 0 0,32-13 0,74-10 0,-68 17 0,-36 4 0,-6 1 0,-15-1 0,-32 1 0,-410 3-72,-3155-1-1901,3593-1 1973,-1021-39 116,884 23-59,1-7 1,1-7-1,1-7 1,-232-88-1,285 75 925,83 39-899,0 0-1,-1 2 1,0 0-1,0 1 1,-1 2-1,1 0 1,-30-5-1,-270-14-82,-389 19 0,698 6 0,-1 0 0,1 1 0,0 1 0,0 0 0,-21 6 0,29-7 0,0 1 0,1-1 0,0 0 0,-1 1 0,1-1 0,0 1 0,-1 0 0,1 0 0,0 0 0,0 0 0,1 0 0,-1 0 0,0 1 0,1-1 0,-1 1 0,1-1 0,0 1 0,0-1 0,0 1 0,0 0 0,0-1 0,1 1 0,-1 0 0,1 0 0,0 0 0,-1-1 0,2 7 0,8 130 0,1 16 0,-11-132 0,1-10 0,0-1 0,0 0 0,1 1 0,4 19 0,-4-28 0,1 0 0,-1-1 0,0 1 0,1-1 0,0 0 0,0 1 0,0-1 0,0 0 0,0 0 0,1 0 0,-1 0 0,1-1 0,0 1 0,0-1 0,0 0 0,0 0 0,0 0 0,0 0 0,7 3 0,6 0 0,0 0 0,1 0 0,0-2 0,0 0 0,0-1 0,18 0 0,101-6 0,-387-2 0,195 6 0,39 0 0,38 0 0,9-1 0,64 4 0,-86-2 0,-1 0 0,0 0 0,0 0 0,0 1 0,0 1 0,-1-1 0,1 1 0,-1 0 0,1 0 0,8 7 0,-14-9 0,0 0 0,0 0 0,0 0 0,1 0 0,-1 0 0,0 0 0,-1 0 0,1 1 0,0-1 0,0 0 0,0 0 0,-1 1 0,1-1 0,-1 1 0,1-1 0,-1 1 0,1-1 0,-1 1 0,0-1 0,0 1 0,0-1 0,0 1 0,0-1 0,0 1 0,0-1 0,0 1 0,-1-1 0,1 1 0,-1-1 0,1 1 0,-1-1 0,1 1 0,-1-1 0,0 0 0,0 0 0,1 1 0,-1-1 0,0 0 0,0 0 0,0 0 0,-1 0 0,1 0 0,0 0 0,-2 1 0,-7 6 0,1 0 0,-2-1 0,1 0 0,-13 5 0,-30 14 0,-1-2 0,-102 29 0,147-50 0,1-1 0,-1 0 0,1-1 0,-1 0 0,0 0 0,0-1 0,1 0 0,-1 0 0,-16-3 0,22 2 0,0 0 0,0 0 0,1-1 0,-1 1 0,0-1 0,0 1 0,1-1 0,-1 0 0,0 0 0,1 0 0,0 0 0,0 0 0,-1-1 0,1 1 0,1-1 0,-1 1 0,0-1 0,1 0 0,-1 0 0,1 0 0,0 0 0,0 0 0,0 0 0,0 0 0,0 0 0,1 0 0,0 0 0,-1 0 0,1-6 0,0 4 0,0 1 0,0 0 0,1-1 0,-1 1 0,1 0 0,0-1 0,0 1 0,0 0 0,1 0 0,-1 0 0,1 0 0,0 0 0,0 0 0,1 1 0,-1-1 0,1 0 0,0 1 0,-1 0 0,2 0 0,-1 0 0,0 0 0,0 0 0,1 1 0,0-1 0,-1 1 0,1 0 0,0 0 0,0 0 0,0 1 0,1 0 0,6-2 0,12-2 0,1 1 0,-1 1 0,1 2 0,37 1 0,-46 0 0,2181 5 0,-1539-6 0,-1790 1 0,1223-1 0,121 4 0,-188 4 0,-24-1 0,-14 1 0,-40 4 0,0-3 0,-1-1 0,-105-3 0,91-3 0,-329 0 0,-32 1 0,384 3 0,29 0 0,18-5 0,0 0 0,0 0 0,1 0 0,-1 0 0,0 0 0,0 0 0,0 0 0,0 0 0,0 0 0,0 0 0,0 0 0,1 0 0,-1 0 0,0 0 0,0 0 0,0 0 0,0 0 0,0 0 0,0 0 0,0 1 0,0-1 0,0 0 0,1 0 0,-1 0 0,0 0 0,0 0 0,0 0 0,0 0 0,0 0 0,0 0 0,0 1 0,0-1 0,0 0 0,0 0 0,0 0 0,0 0 0,0 0 0,0 0 0,0 0 0,0 1 0,0-1 0,0 0 0,0 0 0,0 0 0,0 0 0,0 0 0,0 0 0,0 0 0,0 0 0,0 1 0,381 36 0,-304-32 0,1437 20 0,-1118-27 0,-230 1 0,-753 1 0,2505 0-658,-2012-5 881,-112-21-1,17 1-9,-746-8-213,536 29 0,-249-9 0,1014 13 0,-147-1 0,1007 1 0,-1149 0 0,-71-2 0,-17-1 0,-31-3 0,-1150-39 0,659 36 0,227-1 0,274 9 0,28 0 0,7 0 0,53 0 0,561 2-312,213-5-176,-796 3 488,5 2 0,1-3 0,-1-1 0,0-2 0,57-14 0,-75 6 0,-20 13 0,-1-1 0,0 1 0,0-1 0,0 1 0,0 0 0,0-1 0,0 1 0,0-1 0,0 1 0,0 0 0,0-1 0,0 1 0,0-1 0,0 1 0,-1 0 0,1-1 0,0 1 0,0 0 0,0-1 0,0 1 0,-1 0 0,1-1 0,0 1 0,0 0 0,-1-1 0,1 1 0,0 0 0,-1 0 0,1-1 0,0 1 0,-1 0 0,-37-16 0,-63-6 251,-134-13 0,153 25-86,-633-42-37,431 38-123,236 10-5,-1-1 0,1-3 0,-86-25 0,70 17 0,-1 3 0,-90-6 0,61 8 0,-162-12 0,-85-12 0,256 12 0,64 16 0,0 1 0,0 1 0,-33-4 0,-82 2 0,-164 12 0,295-2 0,12 0 0,19 2 0,374 16 0,-200-14 0,-14 3 0,-165-7 0,-33-2 0,-35 0 0,-163 1 0,-568 12 0,737-12 0,25-3 0,1 1 0,-1 1 0,1 1 0,0 0 0,-1 0 0,1 2 0,-20 7 0,35-11 0,0 0 0,0 0 0,0 0 0,0 0 0,-1 0 0,1 0 0,0 0 0,0 0 0,0 0 0,0 0 0,0 0 0,-1 0 0,1 0 0,0 0 0,0 1 0,0-1 0,0 0 0,0 0 0,0 0 0,0 0 0,-1 0 0,1 1 0,0-1 0,0 0 0,0 0 0,0 0 0,0 0 0,0 1 0,0-1 0,0 0 0,0 0 0,0 0 0,0 0 0,0 1 0,0-1 0,0 0 0,0 0 0,0 0 0,0 0 0,0 1 0,0-1 0,0 0 0,0 0 0,0 0 0,0 0 0,0 0 0,1 1 0,-1-1 0,0 0 0,0 0 0,0 0 0,17 7 0,31 0 0,0-1 0,62-1 0,-67-4 0,935 11-921,-406-9-310,1088 17 991,-932 8 2129,-669-25-1386,458 35-503,-70-19 0,48 4 0,-472-20 0,-11-3 0,0 1 0,0 1 0,1 0 0,-1 1 0,-1 0 0,20 8 0,-16 2 0,-15-12 0,1-1 0,-1 1 0,1 0 0,0-1 0,-1 1 0,1-1 0,-1 1 0,1-1 0,0 1 0,0-1 0,-1 1 0,1-1 0,0 0 0,0 1 0,0-1 0,-1 0 0,1 1 0,0-1 0,0 0 0,0 0 0,0 0 0,-1 0 0,1 0 0,1 0 0,89 6 0,100-7 0,-71-2 0,550 2 0,-2170 1 0,2952 0 0,-1968 0 0,1360 0 0,-796 4 0,-113 7 0,-108 2 0,78-8 0,35-1 0,16-2 0,1 2 0,0 2 0,-45 11 0,86-17 0,1 1 0,-1-1 0,0 1 0,0-1 0,1 1 0,-1 0 0,0 0 0,1-1 0,-1 1 0,1 0 0,-1 1 0,-2 1 0,4-2 0,0-1 0,0 0 0,0 1 0,0-1 0,0 0 0,0 1 0,0-1 0,0 1 0,0-1 0,0 0 0,0 1 0,0-1 0,0 0 0,0 1 0,1-1 0,-1 0 0,0 1 0,0-1 0,0 0 0,1 1 0,-1-1 0,0 0 0,0 1 0,1-1 0,-1 0 0,0 0 0,0 0 0,1 1 0,-1-1 0,0 0 0,1 0 0,-1 0 0,0 1 0,1-1 0,0 0 0,48 14 0,477 28 0,-327-33 0,-166-6 0,-38-2 0,-53 0 0,-263-3 0,-198 3 0,455 3 0,55-1 0,16 1 0,25 1 0,576 7 0,-409-13 0,439 0 0,-732 1 0,-157 1 0,209 3 0,33-1 0,8-1 0,20 3 0,34 1 0,630 2 0,-526-9 0,-141 1 0,-18 0 0,-22-1 0,14 1 0,38 0 0,3397 0 0,-3414 0 0,-1 0 0,0-1 0,1 0 0,16-5 0,-25 6 0,1-1 0,0 0 0,-1 0 0,0 0 0,1 0 0,-1 0 0,0 0 0,1-1 0,-1 1 0,0-1 0,0 0 0,0 0 0,0 1 0,-1-1 0,1 0 0,0-1 0,-1 1 0,1 0 0,-1 0 0,0-1 0,0 1 0,0-1 0,1-3 0,-2 5 0,0-1 0,0 1 0,0 0 0,0-1 0,0 1 0,0 0 0,-1-1 0,1 1 0,-1 0 0,1-1 0,-1 1 0,1 0 0,-1 0 0,0 0 0,1-1 0,-1 1 0,0 0 0,0 0 0,0 0 0,0 0 0,0 0 0,0 1 0,0-1 0,0 0 0,0 0 0,0 1 0,-1-1 0,1 0 0,0 1 0,-1 0 0,1-1 0,-2 0 0,-51-10 0,49 10 0,-66-5 0,-80 2 0,83 4 0,-89-11 0,111 0 0,46 11 0,-1 0 0,1 0 0,-1-1 0,1 1 0,0 0 0,-1 0 0,1 0 0,-1-1 0,1 1 0,0 0 0,-1 0 0,1-1 0,0 1 0,0 0 0,-1-1 0,1 1 0,0 0 0,-1-1 0,1 1 0,0 0 0,0-1 0,0 1 0,0-1 0,-1 1 0,1 0 0,0-1 0,0 1 0,0-1 0,0 1 0,0-1 0,0 1 0,0-1 0,0 1 0,0 0 0,0-1 0,0 1 0,0-1 0,1 1 0,-1-1 0,0 1 0,0 0 0,0-1 0,1 1 0,-1 0 0,0-1 0,0 1 0,1 0 0,-1-1 0,0 1 0,0 0 0,1-1 0,-1 1 0,1 0 0,-1 0 0,0-1 0,1 1 0,0 0 0,25-15 0,13 1 0,0 1 0,46-8 0,-8 2 0,-77 19 0,0 0 0,0 0 0,0 0 0,-1 0 0,1-1 0,0 1 0,0 0 0,0 0 0,0 0 0,0 0 0,0 0 0,0 0 0,0 0 0,0 0 0,0-1 0,0 1 0,0 0 0,0 0 0,0 0 0,0 0 0,0 0 0,0 0 0,0 0 0,0-1 0,0 1 0,0 0 0,0 0 0,0 0 0,0 0 0,0 0 0,0 0 0,0 0 0,0-1 0,0 1 0,0 0 0,0 0 0,0 0 0,1 0 0,-1 0 0,0 0 0,0 0 0,0 0 0,0 0 0,0 0 0,0-1 0,-23-2 0,-36 0 0,24 3 0,-290 4 0,254 0 0,0 4 0,-105 25 0,174-33 0,0 0 0,0 0 0,0 0 0,0 1 0,1-1 0,-1 1 0,0-1 0,0 1 0,1 0 0,-1 0 0,0 0 0,1 0 0,-1 0 0,1 0 0,-1 0 0,1 0 0,-2 3 0,3-3 0,1-1 0,0 1 0,0 0 0,-1 0 0,1 0 0,0-1 0,0 1 0,0-1 0,0 1 0,0 0 0,0-1 0,0 0 0,1 1 0,-1-1 0,0 0 0,0 1 0,0-1 0,0 0 0,2 0 0,82 8 0,227-6 0,-65-2 0,-399-1 0,0 6 0,-276 46 0,410-48 0,12-3 0,0 1 0,0 0 0,0 0 0,1 0 0,-1 1 0,0 0 0,1 0 0,-1 0 0,1 1 0,0 0 0,-7 4 0,12-7 0,0 1 0,0-1 0,0 0 0,0 0 0,0 1 0,0-1 0,0 0 0,0 1 0,0-1 0,0 0 0,0 1 0,0-1 0,0 0 0,0 1 0,0-1 0,0 0 0,0 1 0,0-1 0,0 0 0,1 0 0,-1 1 0,0-1 0,0 0 0,0 1 0,0-1 0,1 0 0,-1 0 0,0 0 0,0 1 0,1-1 0,-1 0 0,0 0 0,0 0 0,1 1 0,-1-1 0,0 0 0,1 0 0,-1 0 0,0 0 0,0 0 0,1 0 0,-1 0 0,0 0 0,1 0 0,-1 0 0,0 0 0,1 0 0,-1 0 0,20 5 0,-1-1 0,0-1 0,1-1 0,0-1 0,35-2 0,-9 1 0,873-3 0,-880 5 0,-24 3 0,-15-4 0,0-1 0,0 1 0,0-1 0,0 0 0,0 1 0,-1-1 0,1 1 0,0-1 0,0 0 0,0 1 0,0-1 0,-1 0 0,1 1 0,0-1 0,0 0 0,-1 1 0,1-1 0,0 0 0,0 0 0,-1 1 0,1-1 0,0 0 0,-1 0 0,1 1 0,-1-1 0,1 0 0,0 0 0,-1 0 0,1 0 0,0 0 0,-1 0 0,1 0 0,-1 1 0,1-1 0,-1 0 0,-38 12 0,-1-1 0,0-2 0,-1-2 0,-77 4 0,56-6 0,-851 58 0,883-62 0,27 0 0,6-1 0,40 0 0,-32 0 0,571-4 0,-517 0 0,-44-1 0,-34 0 0,-41-1 0,-216-6 0,221 5 0,49 7 0,-1 0 0,1-1 0,-1 1 0,1 0 0,0 0 0,-1 0 0,1 0 0,0 0 0,-1-1 0,1 1 0,0 0 0,-1 0 0,1 0 0,0-1 0,0 1 0,-1 0 0,1 0 0,0-1 0,0 1 0,-1 0 0,1-1 0,0 1 0,0 0 0,0-1 0,0 1 0,-1 0 0,1-1 0,0 1 0,0 0 0,0-1 0,0 1 0,0-1 0,0 1 0,0 0 0,0-1 0,0 1 0,0 0 0,0-1 0,0 1 0,0-1 0,1 1 0,-1 0 0,0-1 0,0 1 0,0 0 0,0-1 0,1 1 0,-1 0 0,0 0 0,0-1 0,1 1 0,-1 0 0,0-1 0,0 1 0,1 0 0,-1 0 0,0 0 0,1-1 0,-1 1 0,0 0 0,1 0 0,-1 0 0,0 0 0,1 0 0,-1 0 0,1 0 0,28-14 0,118-29 0,-101 32 0,-1-2 0,84-36 0,-118 39 0,-16 4 0,-24 0 0,29 5 0,-88-6 0,-127 7 0,106 1 0,-1319-54-519,162 1 88,212 52 1067,397 3-322,-2687-3-314,3316 1 0,21-1 0,0 1 0,0-1 0,0 0 0,0 0 0,0-1 0,0 0 0,-13-4 0,20 2 0,12 0 0,65-5 0,128 3 0,-104 4 0,1229-2 0,-1408 4 0,-43-1 0,86 0 0,31 0 0,13 0 0,2482 0 0,-2949-20 0,-92 12 0,9 0 0,506 3 0,45 0 0,64 1 0,840 0 0,-377 5 0,-2212-1 0,1572 0 0,70-4 0,66-3 0,359-20 0,-120 12 0,-416 16 0,50-3 0,-3430 4 0,3491-4 0,0-2 0,0-1 0,1-1 0,-38-14 0,25 8 0,-60-9 0,-33 10 0,-180 9 0,169 4 0,-518-1 0,625-2 0,-60-12 0,61 7 0,-62-2 0,-238 9 0,334 0 0,-1 0 0,1 1 0,0 0 0,-1 0 0,1 0 0,0 1 0,0 0 0,0 0 0,0 1 0,1 0 0,0 0 0,0 1 0,0-1 0,0 1 0,0 1 0,1-1 0,0 1 0,0 0 0,-5 9 0,4-7 0,1-1 0,1 1 0,-1 0 0,1 0 0,1 0 0,0 1 0,0 0 0,0-1 0,1 1 0,0 0 0,1 0 0,0 0 0,1 0 0,-1 0 0,2 0 0,1 12 0,3-8 0,0 0 0,1-1 0,1 1 0,0-1 0,1-1 0,0 1 0,0-1 0,1-1 0,1 0 0,0 0 0,18 14 0,-17-17 0,1 0 0,-1-1 0,1-1 0,0 0 0,1 0 0,-1-1 0,1 0 0,23 2 0,111 6 0,-99-11 0,113 9 0,209 5 0,-353-15 0,20-1 0,0 2 0,0 1 0,58 12 0,-94-14 0,-1 0 0,0-1 0,0 1 0,1 0 0,-1 0 0,0 0 0,0 0 0,1 0 0,-1 0 0,0 0 0,1 0 0,-1 0 0,0 0 0,0 0 0,1 1 0,-1-1 0,0 0 0,0 0 0,1 0 0,-1 0 0,0 0 0,0 0 0,0 1 0,1-1 0,-1 0 0,0 0 0,0 0 0,0 0 0,1 1 0,-1-1 0,0 0 0,0 0 0,0 1 0,0-1 0,0 0 0,0 0 0,1 1 0,-1-1 0,0 0 0,0 0 0,0 1 0,0-1 0,0 0 0,0 0 0,0 1 0,0-1 0,0 0 0,0 0 0,0 1 0,-17 7 0,-28 2 0,-541 3 0,413-15 0,171 2 0,-57-5 0,59 5 0,-1 0 0,0 0 0,1 0 0,-1 0 0,1 0 0,-1-1 0,1 1 0,-1 0 0,1 0 0,-1-1 0,1 1 0,-1 0 0,1-1 0,-1 1 0,1 0 0,-1-1 0,1 1 0,0-1 0,-1 1 0,1-1 0,0 1 0,-1-1 0,1 1 0,0-1 0,0 1 0,-1-1 0,1 1 0,0-2 0,0 1 0,1-1 0,0 1 0,-1-1 0,1 1 0,0-1 0,0 1 0,0 0 0,0 0 0,0-1 0,0 1 0,0 0 0,1 0 0,-1 0 0,0 0 0,0 0 0,3-1 0,4-3 0,0-1 0,0-1 0,-1 1 0,1-1 0,-1-1 0,-1 1 0,9-13 0,-12 16 0,0 1 0,0-1 0,0 1 0,0-1 0,0 1 0,1 0 0,0 0 0,-1 1 0,1-1 0,0 1 0,0 0 0,1 0 0,-1 0 0,0 1 0,9-3 0,4 1 0,1 0 0,33-1 0,-32 3 0,620-3 0,-354 8 0,4728-2 0,-2631-3 0,-2363-1 0,0 0 0,0-1 0,0-1 0,34-13 0,20-3 0,8 5-57,-48 10-205,1-1 1,-1-2-1,0-1 1,37-17-1,-41 12-6564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7T08:20:52.7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7T08:20:53.248"/>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7T08:20:54.166"/>
    </inkml:context>
    <inkml:brush xml:id="br0">
      <inkml:brushProperty name="width" value="0.05" units="cm"/>
      <inkml:brushProperty name="height" value="0.05" units="cm"/>
      <inkml:brushProperty name="color" value="#E71224"/>
    </inkml:brush>
  </inkml:definitions>
  <inkml:trace contextRef="#ctx0" brushRef="#br0">1 0 24575</inkml:trace>
  <inkml:trace contextRef="#ctx0" brushRef="#br0" timeOffset="1">1 0 24575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7T08:20:55.341"/>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06:23:18.615"/>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7T08:20:55.694"/>
    </inkml:context>
    <inkml:brush xml:id="br0">
      <inkml:brushProperty name="width" value="0.05" units="cm"/>
      <inkml:brushProperty name="height" value="0.05" units="cm"/>
      <inkml:brushProperty name="color" value="#E71224"/>
    </inkml:brush>
  </inkml:definitions>
  <inkml:trace contextRef="#ctx0" brushRef="#br0">0 10 24575,'5'0'0,"10"-4"0,3-2-8191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7T08:20:56.674"/>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7T08:20:57.514"/>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7T08:49:04.078"/>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06:23:18.945"/>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06:23:19.275"/>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06:23:19.664"/>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06:23:20.020"/>
    </inkml:context>
    <inkml:brush xml:id="br0">
      <inkml:brushProperty name="width" value="0.05" units="cm"/>
      <inkml:brushProperty name="height" value="0.05" units="cm"/>
      <inkml:brushProperty name="color" value="#E71224"/>
    </inkml:brush>
  </inkml:definitions>
  <inkml:trace contextRef="#ctx0" brushRef="#br0">0 6 24575,'0'-5'0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06:23:20.442"/>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06:23:20.772"/>
    </inkml:context>
    <inkml:brush xml:id="br0">
      <inkml:brushProperty name="width" value="0.05" units="cm"/>
      <inkml:brushProperty name="height" value="0.05" units="cm"/>
      <inkml:brushProperty name="color" value="#E71224"/>
    </inkml:brush>
  </inkml:definitions>
  <inkml:trace contextRef="#ctx0" brushRef="#br0">1 108 24575</inkml:trace>
  <inkml:trace contextRef="#ctx0" brushRef="#br0" timeOffset="1">81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7T08:17:31.152"/>
    </inkml:context>
    <inkml:brush xml:id="br0">
      <inkml:brushProperty name="width" value="0.05" units="cm"/>
      <inkml:brushProperty name="height" value="0.05" units="cm"/>
      <inkml:brushProperty name="color" value="#E71224"/>
    </inkml:brush>
  </inkml:definitions>
  <inkml:trace contextRef="#ctx0" brushRef="#br0">0 0 24575,'10'6'0,"1"0"0,-1-1 0,0 0 0,1-1 0,0-1 0,0 1 0,0-2 0,23 4 0,-22-4 0,58 6 0,1-2 0,129-7 0,-85-1 0,817 1 0,-752 15 0,-4 0 0,-148-12 0,1 1 0,0 1 0,43 13 0,-44-9 0,1-1 0,0-2 0,39 2 0,48-8 0,-53-1 0,0 3 0,63 10 0,-38 0 0,0-4 0,0-3 0,109-10 0,-182 3 0,0 0 0,-1-1 0,1-1 0,-1 0 0,0-1 0,14-8 0,17-7 0,-39 19-105,0 0 0,0-1 0,-1 0 0,0 1 0,1-2 0,-1 1 0,0-1 0,-1 1 0,1-1 0,-1-1 0,0 1 0,6-8 0,0-6-6721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706972-6786-4829-B361-2AE7D55A21C7}" type="datetimeFigureOut">
              <a:rPr lang="en-IN" smtClean="0"/>
              <a:t>31-01-2023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181CEE-59A7-42FB-B5C7-0BD4522AA3C5}" type="slidenum">
              <a:rPr lang="en-IN" smtClean="0"/>
              <a:t>‹#›</a:t>
            </a:fld>
            <a:endParaRPr lang="en-IN"/>
          </a:p>
        </p:txBody>
      </p:sp>
    </p:spTree>
    <p:extLst>
      <p:ext uri="{BB962C8B-B14F-4D97-AF65-F5344CB8AC3E}">
        <p14:creationId xmlns:p14="http://schemas.microsoft.com/office/powerpoint/2010/main" val="450907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Note: Don’t apply the Principles for the client classes. Client classes are just for demo. </a:t>
            </a:r>
          </a:p>
        </p:txBody>
      </p:sp>
      <p:sp>
        <p:nvSpPr>
          <p:cNvPr id="4" name="Slide Number Placeholder 3"/>
          <p:cNvSpPr>
            <a:spLocks noGrp="1"/>
          </p:cNvSpPr>
          <p:nvPr>
            <p:ph type="sldNum" sz="quarter" idx="5"/>
          </p:nvPr>
        </p:nvSpPr>
        <p:spPr/>
        <p:txBody>
          <a:bodyPr/>
          <a:lstStyle/>
          <a:p>
            <a:fld id="{06181CEE-59A7-42FB-B5C7-0BD4522AA3C5}" type="slidenum">
              <a:rPr lang="en-IN" smtClean="0"/>
              <a:t>8</a:t>
            </a:fld>
            <a:endParaRPr lang="en-IN"/>
          </a:p>
        </p:txBody>
      </p:sp>
    </p:spTree>
    <p:extLst>
      <p:ext uri="{BB962C8B-B14F-4D97-AF65-F5344CB8AC3E}">
        <p14:creationId xmlns:p14="http://schemas.microsoft.com/office/powerpoint/2010/main" val="2650128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Yes. We have two add two  classes Multiplication and Division  which are independent and no impact on the existing code. But To Extend this functionality( these two features) we have to modify the code .</a:t>
            </a:r>
          </a:p>
        </p:txBody>
      </p:sp>
      <p:sp>
        <p:nvSpPr>
          <p:cNvPr id="4" name="Slide Number Placeholder 3"/>
          <p:cNvSpPr>
            <a:spLocks noGrp="1"/>
          </p:cNvSpPr>
          <p:nvPr>
            <p:ph type="sldNum" sz="quarter" idx="5"/>
          </p:nvPr>
        </p:nvSpPr>
        <p:spPr/>
        <p:txBody>
          <a:bodyPr/>
          <a:lstStyle/>
          <a:p>
            <a:fld id="{06181CEE-59A7-42FB-B5C7-0BD4522AA3C5}" type="slidenum">
              <a:rPr lang="en-IN" smtClean="0"/>
              <a:t>12</a:t>
            </a:fld>
            <a:endParaRPr lang="en-IN"/>
          </a:p>
        </p:txBody>
      </p:sp>
    </p:spTree>
    <p:extLst>
      <p:ext uri="{BB962C8B-B14F-4D97-AF65-F5344CB8AC3E}">
        <p14:creationId xmlns:p14="http://schemas.microsoft.com/office/powerpoint/2010/main" val="919575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6181CEE-59A7-42FB-B5C7-0BD4522AA3C5}" type="slidenum">
              <a:rPr lang="en-IN" smtClean="0"/>
              <a:t>15</a:t>
            </a:fld>
            <a:endParaRPr lang="en-IN"/>
          </a:p>
        </p:txBody>
      </p:sp>
    </p:spTree>
    <p:extLst>
      <p:ext uri="{BB962C8B-B14F-4D97-AF65-F5344CB8AC3E}">
        <p14:creationId xmlns:p14="http://schemas.microsoft.com/office/powerpoint/2010/main" val="4047347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0489B-980E-81F9-8548-E53139F014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5CEFB1-18E0-CE4A-7B25-E310C65DF2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5BF9AD-0E2B-C97C-80E3-DCB47B32F010}"/>
              </a:ext>
            </a:extLst>
          </p:cNvPr>
          <p:cNvSpPr>
            <a:spLocks noGrp="1"/>
          </p:cNvSpPr>
          <p:nvPr>
            <p:ph type="dt" sz="half" idx="10"/>
          </p:nvPr>
        </p:nvSpPr>
        <p:spPr/>
        <p:txBody>
          <a:bodyPr/>
          <a:lstStyle/>
          <a:p>
            <a:fld id="{727B7EC8-2544-4527-9B68-68B74248C707}" type="datetimeFigureOut">
              <a:rPr lang="en-IN" smtClean="0"/>
              <a:t>31-01-2023</a:t>
            </a:fld>
            <a:endParaRPr lang="en-IN"/>
          </a:p>
        </p:txBody>
      </p:sp>
      <p:sp>
        <p:nvSpPr>
          <p:cNvPr id="5" name="Footer Placeholder 4">
            <a:extLst>
              <a:ext uri="{FF2B5EF4-FFF2-40B4-BE49-F238E27FC236}">
                <a16:creationId xmlns:a16="http://schemas.microsoft.com/office/drawing/2014/main" id="{A19AD498-BC41-CD1C-F0B3-BC732F573D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847E6C-1836-7C9B-FD5E-2C2DDF060B7E}"/>
              </a:ext>
            </a:extLst>
          </p:cNvPr>
          <p:cNvSpPr>
            <a:spLocks noGrp="1"/>
          </p:cNvSpPr>
          <p:nvPr>
            <p:ph type="sldNum" sz="quarter" idx="12"/>
          </p:nvPr>
        </p:nvSpPr>
        <p:spPr/>
        <p:txBody>
          <a:bodyPr/>
          <a:lstStyle/>
          <a:p>
            <a:fld id="{ED28DE82-B50B-4064-9C61-6EB8D7E75852}" type="slidenum">
              <a:rPr lang="en-IN" smtClean="0"/>
              <a:t>‹#›</a:t>
            </a:fld>
            <a:endParaRPr lang="en-IN"/>
          </a:p>
        </p:txBody>
      </p:sp>
    </p:spTree>
    <p:extLst>
      <p:ext uri="{BB962C8B-B14F-4D97-AF65-F5344CB8AC3E}">
        <p14:creationId xmlns:p14="http://schemas.microsoft.com/office/powerpoint/2010/main" val="2359208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9F267-2E28-C104-704D-AFC6FCA68F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CE9121-047B-06FF-4551-5F40FE167A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540635-EA78-96E6-7809-99B8BB3D8C3A}"/>
              </a:ext>
            </a:extLst>
          </p:cNvPr>
          <p:cNvSpPr>
            <a:spLocks noGrp="1"/>
          </p:cNvSpPr>
          <p:nvPr>
            <p:ph type="dt" sz="half" idx="10"/>
          </p:nvPr>
        </p:nvSpPr>
        <p:spPr/>
        <p:txBody>
          <a:bodyPr/>
          <a:lstStyle/>
          <a:p>
            <a:fld id="{727B7EC8-2544-4527-9B68-68B74248C707}" type="datetimeFigureOut">
              <a:rPr lang="en-IN" smtClean="0"/>
              <a:t>31-01-2023</a:t>
            </a:fld>
            <a:endParaRPr lang="en-IN"/>
          </a:p>
        </p:txBody>
      </p:sp>
      <p:sp>
        <p:nvSpPr>
          <p:cNvPr id="5" name="Footer Placeholder 4">
            <a:extLst>
              <a:ext uri="{FF2B5EF4-FFF2-40B4-BE49-F238E27FC236}">
                <a16:creationId xmlns:a16="http://schemas.microsoft.com/office/drawing/2014/main" id="{5AAA56DA-9473-3AB8-CE57-C818EEF936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80A522-1EB6-AF7B-A7D4-F1BE86E6259E}"/>
              </a:ext>
            </a:extLst>
          </p:cNvPr>
          <p:cNvSpPr>
            <a:spLocks noGrp="1"/>
          </p:cNvSpPr>
          <p:nvPr>
            <p:ph type="sldNum" sz="quarter" idx="12"/>
          </p:nvPr>
        </p:nvSpPr>
        <p:spPr/>
        <p:txBody>
          <a:bodyPr/>
          <a:lstStyle/>
          <a:p>
            <a:fld id="{ED28DE82-B50B-4064-9C61-6EB8D7E75852}" type="slidenum">
              <a:rPr lang="en-IN" smtClean="0"/>
              <a:t>‹#›</a:t>
            </a:fld>
            <a:endParaRPr lang="en-IN"/>
          </a:p>
        </p:txBody>
      </p:sp>
    </p:spTree>
    <p:extLst>
      <p:ext uri="{BB962C8B-B14F-4D97-AF65-F5344CB8AC3E}">
        <p14:creationId xmlns:p14="http://schemas.microsoft.com/office/powerpoint/2010/main" val="997243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00559E-56EC-B890-7668-740A5CEC0D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4ED6E6-C5B0-C560-064E-849D04B04C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1A4C24-ACA3-6CA4-9479-796E78423082}"/>
              </a:ext>
            </a:extLst>
          </p:cNvPr>
          <p:cNvSpPr>
            <a:spLocks noGrp="1"/>
          </p:cNvSpPr>
          <p:nvPr>
            <p:ph type="dt" sz="half" idx="10"/>
          </p:nvPr>
        </p:nvSpPr>
        <p:spPr/>
        <p:txBody>
          <a:bodyPr/>
          <a:lstStyle/>
          <a:p>
            <a:fld id="{727B7EC8-2544-4527-9B68-68B74248C707}" type="datetimeFigureOut">
              <a:rPr lang="en-IN" smtClean="0"/>
              <a:t>31-01-2023</a:t>
            </a:fld>
            <a:endParaRPr lang="en-IN"/>
          </a:p>
        </p:txBody>
      </p:sp>
      <p:sp>
        <p:nvSpPr>
          <p:cNvPr id="5" name="Footer Placeholder 4">
            <a:extLst>
              <a:ext uri="{FF2B5EF4-FFF2-40B4-BE49-F238E27FC236}">
                <a16:creationId xmlns:a16="http://schemas.microsoft.com/office/drawing/2014/main" id="{9E8FB9BC-1EAA-7AAC-C315-DCFC32778C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538B49-F059-5A6F-1DD0-B67DDBD836F8}"/>
              </a:ext>
            </a:extLst>
          </p:cNvPr>
          <p:cNvSpPr>
            <a:spLocks noGrp="1"/>
          </p:cNvSpPr>
          <p:nvPr>
            <p:ph type="sldNum" sz="quarter" idx="12"/>
          </p:nvPr>
        </p:nvSpPr>
        <p:spPr/>
        <p:txBody>
          <a:bodyPr/>
          <a:lstStyle/>
          <a:p>
            <a:fld id="{ED28DE82-B50B-4064-9C61-6EB8D7E75852}" type="slidenum">
              <a:rPr lang="en-IN" smtClean="0"/>
              <a:t>‹#›</a:t>
            </a:fld>
            <a:endParaRPr lang="en-IN"/>
          </a:p>
        </p:txBody>
      </p:sp>
    </p:spTree>
    <p:extLst>
      <p:ext uri="{BB962C8B-B14F-4D97-AF65-F5344CB8AC3E}">
        <p14:creationId xmlns:p14="http://schemas.microsoft.com/office/powerpoint/2010/main" val="1104911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5FC19-28B3-022D-4681-2A16D0094E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1932BA-2E9F-6B72-FE28-FEE73E7965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2EC6DF-35E2-C73C-6A63-B5A86CD1F8EE}"/>
              </a:ext>
            </a:extLst>
          </p:cNvPr>
          <p:cNvSpPr>
            <a:spLocks noGrp="1"/>
          </p:cNvSpPr>
          <p:nvPr>
            <p:ph type="dt" sz="half" idx="10"/>
          </p:nvPr>
        </p:nvSpPr>
        <p:spPr/>
        <p:txBody>
          <a:bodyPr/>
          <a:lstStyle/>
          <a:p>
            <a:fld id="{727B7EC8-2544-4527-9B68-68B74248C707}" type="datetimeFigureOut">
              <a:rPr lang="en-IN" smtClean="0"/>
              <a:t>31-01-2023</a:t>
            </a:fld>
            <a:endParaRPr lang="en-IN"/>
          </a:p>
        </p:txBody>
      </p:sp>
      <p:sp>
        <p:nvSpPr>
          <p:cNvPr id="5" name="Footer Placeholder 4">
            <a:extLst>
              <a:ext uri="{FF2B5EF4-FFF2-40B4-BE49-F238E27FC236}">
                <a16:creationId xmlns:a16="http://schemas.microsoft.com/office/drawing/2014/main" id="{F65E8E1C-121B-5034-19A8-6E625B29D9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2896FB-5F95-0262-5502-DF2539479B72}"/>
              </a:ext>
            </a:extLst>
          </p:cNvPr>
          <p:cNvSpPr>
            <a:spLocks noGrp="1"/>
          </p:cNvSpPr>
          <p:nvPr>
            <p:ph type="sldNum" sz="quarter" idx="12"/>
          </p:nvPr>
        </p:nvSpPr>
        <p:spPr/>
        <p:txBody>
          <a:bodyPr/>
          <a:lstStyle/>
          <a:p>
            <a:fld id="{ED28DE82-B50B-4064-9C61-6EB8D7E75852}" type="slidenum">
              <a:rPr lang="en-IN" smtClean="0"/>
              <a:t>‹#›</a:t>
            </a:fld>
            <a:endParaRPr lang="en-IN"/>
          </a:p>
        </p:txBody>
      </p:sp>
    </p:spTree>
    <p:extLst>
      <p:ext uri="{BB962C8B-B14F-4D97-AF65-F5344CB8AC3E}">
        <p14:creationId xmlns:p14="http://schemas.microsoft.com/office/powerpoint/2010/main" val="53490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87FE6-B943-90EC-904C-DB4D2B8D44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CB21AE-94B4-4A8D-A7B1-9C8B8F5924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D64656-47A0-1CD7-5887-A709B83C778C}"/>
              </a:ext>
            </a:extLst>
          </p:cNvPr>
          <p:cNvSpPr>
            <a:spLocks noGrp="1"/>
          </p:cNvSpPr>
          <p:nvPr>
            <p:ph type="dt" sz="half" idx="10"/>
          </p:nvPr>
        </p:nvSpPr>
        <p:spPr/>
        <p:txBody>
          <a:bodyPr/>
          <a:lstStyle/>
          <a:p>
            <a:fld id="{727B7EC8-2544-4527-9B68-68B74248C707}" type="datetimeFigureOut">
              <a:rPr lang="en-IN" smtClean="0"/>
              <a:t>31-01-2023</a:t>
            </a:fld>
            <a:endParaRPr lang="en-IN"/>
          </a:p>
        </p:txBody>
      </p:sp>
      <p:sp>
        <p:nvSpPr>
          <p:cNvPr id="5" name="Footer Placeholder 4">
            <a:extLst>
              <a:ext uri="{FF2B5EF4-FFF2-40B4-BE49-F238E27FC236}">
                <a16:creationId xmlns:a16="http://schemas.microsoft.com/office/drawing/2014/main" id="{E56187F7-5D3D-7DDA-BBAF-C4AB571644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422A51-6D41-6236-0AAC-51D9EE395938}"/>
              </a:ext>
            </a:extLst>
          </p:cNvPr>
          <p:cNvSpPr>
            <a:spLocks noGrp="1"/>
          </p:cNvSpPr>
          <p:nvPr>
            <p:ph type="sldNum" sz="quarter" idx="12"/>
          </p:nvPr>
        </p:nvSpPr>
        <p:spPr/>
        <p:txBody>
          <a:bodyPr/>
          <a:lstStyle/>
          <a:p>
            <a:fld id="{ED28DE82-B50B-4064-9C61-6EB8D7E75852}" type="slidenum">
              <a:rPr lang="en-IN" smtClean="0"/>
              <a:t>‹#›</a:t>
            </a:fld>
            <a:endParaRPr lang="en-IN"/>
          </a:p>
        </p:txBody>
      </p:sp>
    </p:spTree>
    <p:extLst>
      <p:ext uri="{BB962C8B-B14F-4D97-AF65-F5344CB8AC3E}">
        <p14:creationId xmlns:p14="http://schemas.microsoft.com/office/powerpoint/2010/main" val="2138777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D055-121A-BDE7-7B21-21D957CD74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27C4A1-A8F3-8831-7E8A-951887047F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B2A52D-CD12-67B5-3857-FD9BE1099F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CA5442-28AA-5E7B-35CB-1CA7B08ADBD7}"/>
              </a:ext>
            </a:extLst>
          </p:cNvPr>
          <p:cNvSpPr>
            <a:spLocks noGrp="1"/>
          </p:cNvSpPr>
          <p:nvPr>
            <p:ph type="dt" sz="half" idx="10"/>
          </p:nvPr>
        </p:nvSpPr>
        <p:spPr/>
        <p:txBody>
          <a:bodyPr/>
          <a:lstStyle/>
          <a:p>
            <a:fld id="{727B7EC8-2544-4527-9B68-68B74248C707}" type="datetimeFigureOut">
              <a:rPr lang="en-IN" smtClean="0"/>
              <a:t>31-01-2023</a:t>
            </a:fld>
            <a:endParaRPr lang="en-IN"/>
          </a:p>
        </p:txBody>
      </p:sp>
      <p:sp>
        <p:nvSpPr>
          <p:cNvPr id="6" name="Footer Placeholder 5">
            <a:extLst>
              <a:ext uri="{FF2B5EF4-FFF2-40B4-BE49-F238E27FC236}">
                <a16:creationId xmlns:a16="http://schemas.microsoft.com/office/drawing/2014/main" id="{C8AB1E1A-54B5-C716-26F2-10DBC45A80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C8394F-5F19-8353-6E29-31B7DDBC5A8B}"/>
              </a:ext>
            </a:extLst>
          </p:cNvPr>
          <p:cNvSpPr>
            <a:spLocks noGrp="1"/>
          </p:cNvSpPr>
          <p:nvPr>
            <p:ph type="sldNum" sz="quarter" idx="12"/>
          </p:nvPr>
        </p:nvSpPr>
        <p:spPr/>
        <p:txBody>
          <a:bodyPr/>
          <a:lstStyle/>
          <a:p>
            <a:fld id="{ED28DE82-B50B-4064-9C61-6EB8D7E75852}" type="slidenum">
              <a:rPr lang="en-IN" smtClean="0"/>
              <a:t>‹#›</a:t>
            </a:fld>
            <a:endParaRPr lang="en-IN"/>
          </a:p>
        </p:txBody>
      </p:sp>
    </p:spTree>
    <p:extLst>
      <p:ext uri="{BB962C8B-B14F-4D97-AF65-F5344CB8AC3E}">
        <p14:creationId xmlns:p14="http://schemas.microsoft.com/office/powerpoint/2010/main" val="2451761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9AD6-17E0-827E-93A1-56B2114707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890038-75D6-46E7-05AB-AC6D3465CF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E67052-E492-CE76-5A83-929BB55E7A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75014A-654B-3C05-6781-6610FB09AD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115504-1D35-C018-4322-BA0E225B27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F248C6-2385-C1E9-9A8F-FAD330114C93}"/>
              </a:ext>
            </a:extLst>
          </p:cNvPr>
          <p:cNvSpPr>
            <a:spLocks noGrp="1"/>
          </p:cNvSpPr>
          <p:nvPr>
            <p:ph type="dt" sz="half" idx="10"/>
          </p:nvPr>
        </p:nvSpPr>
        <p:spPr/>
        <p:txBody>
          <a:bodyPr/>
          <a:lstStyle/>
          <a:p>
            <a:fld id="{727B7EC8-2544-4527-9B68-68B74248C707}" type="datetimeFigureOut">
              <a:rPr lang="en-IN" smtClean="0"/>
              <a:t>31-01-2023</a:t>
            </a:fld>
            <a:endParaRPr lang="en-IN"/>
          </a:p>
        </p:txBody>
      </p:sp>
      <p:sp>
        <p:nvSpPr>
          <p:cNvPr id="8" name="Footer Placeholder 7">
            <a:extLst>
              <a:ext uri="{FF2B5EF4-FFF2-40B4-BE49-F238E27FC236}">
                <a16:creationId xmlns:a16="http://schemas.microsoft.com/office/drawing/2014/main" id="{236F45B3-0AD2-B160-D23E-2AEB1A0ADB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2CA0463-1D00-7E6F-05DF-91E18557E3F8}"/>
              </a:ext>
            </a:extLst>
          </p:cNvPr>
          <p:cNvSpPr>
            <a:spLocks noGrp="1"/>
          </p:cNvSpPr>
          <p:nvPr>
            <p:ph type="sldNum" sz="quarter" idx="12"/>
          </p:nvPr>
        </p:nvSpPr>
        <p:spPr/>
        <p:txBody>
          <a:bodyPr/>
          <a:lstStyle/>
          <a:p>
            <a:fld id="{ED28DE82-B50B-4064-9C61-6EB8D7E75852}" type="slidenum">
              <a:rPr lang="en-IN" smtClean="0"/>
              <a:t>‹#›</a:t>
            </a:fld>
            <a:endParaRPr lang="en-IN"/>
          </a:p>
        </p:txBody>
      </p:sp>
    </p:spTree>
    <p:extLst>
      <p:ext uri="{BB962C8B-B14F-4D97-AF65-F5344CB8AC3E}">
        <p14:creationId xmlns:p14="http://schemas.microsoft.com/office/powerpoint/2010/main" val="862609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D0B2F-E2CE-C546-8A4C-49054DDFAA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DF7B730-A531-DB38-B57B-9381C20C5694}"/>
              </a:ext>
            </a:extLst>
          </p:cNvPr>
          <p:cNvSpPr>
            <a:spLocks noGrp="1"/>
          </p:cNvSpPr>
          <p:nvPr>
            <p:ph type="dt" sz="half" idx="10"/>
          </p:nvPr>
        </p:nvSpPr>
        <p:spPr/>
        <p:txBody>
          <a:bodyPr/>
          <a:lstStyle/>
          <a:p>
            <a:fld id="{727B7EC8-2544-4527-9B68-68B74248C707}" type="datetimeFigureOut">
              <a:rPr lang="en-IN" smtClean="0"/>
              <a:t>31-01-2023</a:t>
            </a:fld>
            <a:endParaRPr lang="en-IN"/>
          </a:p>
        </p:txBody>
      </p:sp>
      <p:sp>
        <p:nvSpPr>
          <p:cNvPr id="4" name="Footer Placeholder 3">
            <a:extLst>
              <a:ext uri="{FF2B5EF4-FFF2-40B4-BE49-F238E27FC236}">
                <a16:creationId xmlns:a16="http://schemas.microsoft.com/office/drawing/2014/main" id="{1FB6923E-584A-6E48-9D01-8753ECC86B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C9221C-8668-897C-522E-BCA4C92AFE10}"/>
              </a:ext>
            </a:extLst>
          </p:cNvPr>
          <p:cNvSpPr>
            <a:spLocks noGrp="1"/>
          </p:cNvSpPr>
          <p:nvPr>
            <p:ph type="sldNum" sz="quarter" idx="12"/>
          </p:nvPr>
        </p:nvSpPr>
        <p:spPr/>
        <p:txBody>
          <a:bodyPr/>
          <a:lstStyle/>
          <a:p>
            <a:fld id="{ED28DE82-B50B-4064-9C61-6EB8D7E75852}" type="slidenum">
              <a:rPr lang="en-IN" smtClean="0"/>
              <a:t>‹#›</a:t>
            </a:fld>
            <a:endParaRPr lang="en-IN"/>
          </a:p>
        </p:txBody>
      </p:sp>
    </p:spTree>
    <p:extLst>
      <p:ext uri="{BB962C8B-B14F-4D97-AF65-F5344CB8AC3E}">
        <p14:creationId xmlns:p14="http://schemas.microsoft.com/office/powerpoint/2010/main" val="2960386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34B762-170E-AF56-9E40-9DCEC5D944F8}"/>
              </a:ext>
            </a:extLst>
          </p:cNvPr>
          <p:cNvSpPr>
            <a:spLocks noGrp="1"/>
          </p:cNvSpPr>
          <p:nvPr>
            <p:ph type="dt" sz="half" idx="10"/>
          </p:nvPr>
        </p:nvSpPr>
        <p:spPr/>
        <p:txBody>
          <a:bodyPr/>
          <a:lstStyle/>
          <a:p>
            <a:fld id="{727B7EC8-2544-4527-9B68-68B74248C707}" type="datetimeFigureOut">
              <a:rPr lang="en-IN" smtClean="0"/>
              <a:t>31-01-2023</a:t>
            </a:fld>
            <a:endParaRPr lang="en-IN"/>
          </a:p>
        </p:txBody>
      </p:sp>
      <p:sp>
        <p:nvSpPr>
          <p:cNvPr id="3" name="Footer Placeholder 2">
            <a:extLst>
              <a:ext uri="{FF2B5EF4-FFF2-40B4-BE49-F238E27FC236}">
                <a16:creationId xmlns:a16="http://schemas.microsoft.com/office/drawing/2014/main" id="{64056663-DC4D-C504-6491-5DAF2507E8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9657FE2-31AA-47DA-B66B-AD787A8C8C86}"/>
              </a:ext>
            </a:extLst>
          </p:cNvPr>
          <p:cNvSpPr>
            <a:spLocks noGrp="1"/>
          </p:cNvSpPr>
          <p:nvPr>
            <p:ph type="sldNum" sz="quarter" idx="12"/>
          </p:nvPr>
        </p:nvSpPr>
        <p:spPr/>
        <p:txBody>
          <a:bodyPr/>
          <a:lstStyle/>
          <a:p>
            <a:fld id="{ED28DE82-B50B-4064-9C61-6EB8D7E75852}" type="slidenum">
              <a:rPr lang="en-IN" smtClean="0"/>
              <a:t>‹#›</a:t>
            </a:fld>
            <a:endParaRPr lang="en-IN"/>
          </a:p>
        </p:txBody>
      </p:sp>
    </p:spTree>
    <p:extLst>
      <p:ext uri="{BB962C8B-B14F-4D97-AF65-F5344CB8AC3E}">
        <p14:creationId xmlns:p14="http://schemas.microsoft.com/office/powerpoint/2010/main" val="3453697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41AAF-C156-E9D9-0E8A-8EFE422C36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3D7656-26E8-4261-7C91-D11669798C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AEB123-C3B9-CD0F-62D6-2BD95D27D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B008FC-58AF-D675-63B4-CF3F3373F391}"/>
              </a:ext>
            </a:extLst>
          </p:cNvPr>
          <p:cNvSpPr>
            <a:spLocks noGrp="1"/>
          </p:cNvSpPr>
          <p:nvPr>
            <p:ph type="dt" sz="half" idx="10"/>
          </p:nvPr>
        </p:nvSpPr>
        <p:spPr/>
        <p:txBody>
          <a:bodyPr/>
          <a:lstStyle/>
          <a:p>
            <a:fld id="{727B7EC8-2544-4527-9B68-68B74248C707}" type="datetimeFigureOut">
              <a:rPr lang="en-IN" smtClean="0"/>
              <a:t>31-01-2023</a:t>
            </a:fld>
            <a:endParaRPr lang="en-IN"/>
          </a:p>
        </p:txBody>
      </p:sp>
      <p:sp>
        <p:nvSpPr>
          <p:cNvPr id="6" name="Footer Placeholder 5">
            <a:extLst>
              <a:ext uri="{FF2B5EF4-FFF2-40B4-BE49-F238E27FC236}">
                <a16:creationId xmlns:a16="http://schemas.microsoft.com/office/drawing/2014/main" id="{9102D153-A97C-F8C8-4A2F-8E205110B6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C6D823-395E-6072-C9C6-E3F83A554497}"/>
              </a:ext>
            </a:extLst>
          </p:cNvPr>
          <p:cNvSpPr>
            <a:spLocks noGrp="1"/>
          </p:cNvSpPr>
          <p:nvPr>
            <p:ph type="sldNum" sz="quarter" idx="12"/>
          </p:nvPr>
        </p:nvSpPr>
        <p:spPr/>
        <p:txBody>
          <a:bodyPr/>
          <a:lstStyle/>
          <a:p>
            <a:fld id="{ED28DE82-B50B-4064-9C61-6EB8D7E75852}" type="slidenum">
              <a:rPr lang="en-IN" smtClean="0"/>
              <a:t>‹#›</a:t>
            </a:fld>
            <a:endParaRPr lang="en-IN"/>
          </a:p>
        </p:txBody>
      </p:sp>
    </p:spTree>
    <p:extLst>
      <p:ext uri="{BB962C8B-B14F-4D97-AF65-F5344CB8AC3E}">
        <p14:creationId xmlns:p14="http://schemas.microsoft.com/office/powerpoint/2010/main" val="514104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41A0-C153-130E-715E-D96697D2FF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FA0A8B-60D2-BAA4-3223-616BF4D1BC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DEC228-451F-701D-C9FA-BA6DF6180C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8E38A-D483-92E8-7BBA-6C4B68B2016E}"/>
              </a:ext>
            </a:extLst>
          </p:cNvPr>
          <p:cNvSpPr>
            <a:spLocks noGrp="1"/>
          </p:cNvSpPr>
          <p:nvPr>
            <p:ph type="dt" sz="half" idx="10"/>
          </p:nvPr>
        </p:nvSpPr>
        <p:spPr/>
        <p:txBody>
          <a:bodyPr/>
          <a:lstStyle/>
          <a:p>
            <a:fld id="{727B7EC8-2544-4527-9B68-68B74248C707}" type="datetimeFigureOut">
              <a:rPr lang="en-IN" smtClean="0"/>
              <a:t>31-01-2023</a:t>
            </a:fld>
            <a:endParaRPr lang="en-IN"/>
          </a:p>
        </p:txBody>
      </p:sp>
      <p:sp>
        <p:nvSpPr>
          <p:cNvPr id="6" name="Footer Placeholder 5">
            <a:extLst>
              <a:ext uri="{FF2B5EF4-FFF2-40B4-BE49-F238E27FC236}">
                <a16:creationId xmlns:a16="http://schemas.microsoft.com/office/drawing/2014/main" id="{C94F32F4-8FC2-C266-5DEA-924172A294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0D1E3D-C165-A477-B5F5-3540D4A05186}"/>
              </a:ext>
            </a:extLst>
          </p:cNvPr>
          <p:cNvSpPr>
            <a:spLocks noGrp="1"/>
          </p:cNvSpPr>
          <p:nvPr>
            <p:ph type="sldNum" sz="quarter" idx="12"/>
          </p:nvPr>
        </p:nvSpPr>
        <p:spPr/>
        <p:txBody>
          <a:bodyPr/>
          <a:lstStyle/>
          <a:p>
            <a:fld id="{ED28DE82-B50B-4064-9C61-6EB8D7E75852}" type="slidenum">
              <a:rPr lang="en-IN" smtClean="0"/>
              <a:t>‹#›</a:t>
            </a:fld>
            <a:endParaRPr lang="en-IN"/>
          </a:p>
        </p:txBody>
      </p:sp>
    </p:spTree>
    <p:extLst>
      <p:ext uri="{BB962C8B-B14F-4D97-AF65-F5344CB8AC3E}">
        <p14:creationId xmlns:p14="http://schemas.microsoft.com/office/powerpoint/2010/main" val="645117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D3FD5F-0898-EA7D-1AE3-C767BBEF07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2AC447-6AB5-0FFE-DFA8-1DFFE5486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A9EB5A-0B10-3D50-2202-D3C3FE6DCA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B7EC8-2544-4527-9B68-68B74248C707}" type="datetimeFigureOut">
              <a:rPr lang="en-IN" smtClean="0"/>
              <a:t>31-01-2023</a:t>
            </a:fld>
            <a:endParaRPr lang="en-IN"/>
          </a:p>
        </p:txBody>
      </p:sp>
      <p:sp>
        <p:nvSpPr>
          <p:cNvPr id="5" name="Footer Placeholder 4">
            <a:extLst>
              <a:ext uri="{FF2B5EF4-FFF2-40B4-BE49-F238E27FC236}">
                <a16:creationId xmlns:a16="http://schemas.microsoft.com/office/drawing/2014/main" id="{84C8F2FA-099D-7B84-9F31-14C3D554F4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F7C1EA-42F8-767B-676A-BD1192ED6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28DE82-B50B-4064-9C61-6EB8D7E75852}" type="slidenum">
              <a:rPr lang="en-IN" smtClean="0"/>
              <a:t>‹#›</a:t>
            </a:fld>
            <a:endParaRPr lang="en-IN"/>
          </a:p>
        </p:txBody>
      </p:sp>
    </p:spTree>
    <p:extLst>
      <p:ext uri="{BB962C8B-B14F-4D97-AF65-F5344CB8AC3E}">
        <p14:creationId xmlns:p14="http://schemas.microsoft.com/office/powerpoint/2010/main" val="2480298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42.png"/><Relationship Id="rId3" Type="http://schemas.openxmlformats.org/officeDocument/2006/relationships/image" Target="../media/image36.png"/><Relationship Id="rId7" Type="http://schemas.openxmlformats.org/officeDocument/2006/relationships/image" Target="../media/image39.png"/><Relationship Id="rId12" Type="http://schemas.openxmlformats.org/officeDocument/2006/relationships/customXml" Target="../ink/ink12.xml"/><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customXml" Target="../ink/ink9.xml"/><Relationship Id="rId11" Type="http://schemas.openxmlformats.org/officeDocument/2006/relationships/image" Target="../media/image41.png"/><Relationship Id="rId5" Type="http://schemas.openxmlformats.org/officeDocument/2006/relationships/image" Target="../media/image38.png"/><Relationship Id="rId15" Type="http://schemas.openxmlformats.org/officeDocument/2006/relationships/image" Target="../media/image43.png"/><Relationship Id="rId10" Type="http://schemas.openxmlformats.org/officeDocument/2006/relationships/customXml" Target="../ink/ink11.xml"/><Relationship Id="rId4" Type="http://schemas.openxmlformats.org/officeDocument/2006/relationships/image" Target="../media/image37.png"/><Relationship Id="rId9" Type="http://schemas.openxmlformats.org/officeDocument/2006/relationships/image" Target="../media/image40.png"/><Relationship Id="rId14" Type="http://schemas.openxmlformats.org/officeDocument/2006/relationships/customXml" Target="../ink/ink13.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ustomXml" Target="../ink/ink14.xml"/><Relationship Id="rId5" Type="http://schemas.openxmlformats.org/officeDocument/2006/relationships/image" Target="../media/image46.png"/><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9.png"/><Relationship Id="rId7" Type="http://schemas.openxmlformats.org/officeDocument/2006/relationships/customXml" Target="../ink/ink15.xml"/><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37.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8" Type="http://schemas.openxmlformats.org/officeDocument/2006/relationships/customXml" Target="../ink/ink18.xml"/><Relationship Id="rId13" Type="http://schemas.openxmlformats.org/officeDocument/2006/relationships/customXml" Target="../ink/ink21.xml"/><Relationship Id="rId3" Type="http://schemas.openxmlformats.org/officeDocument/2006/relationships/image" Target="../media/image52.png"/><Relationship Id="rId7" Type="http://schemas.openxmlformats.org/officeDocument/2006/relationships/customXml" Target="../ink/ink17.xml"/><Relationship Id="rId12" Type="http://schemas.openxmlformats.org/officeDocument/2006/relationships/image" Target="../media/image55.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customXml" Target="../ink/ink20.xml"/><Relationship Id="rId5" Type="http://schemas.openxmlformats.org/officeDocument/2006/relationships/customXml" Target="../ink/ink16.xml"/><Relationship Id="rId10" Type="http://schemas.openxmlformats.org/officeDocument/2006/relationships/customXml" Target="../ink/ink19.xml"/><Relationship Id="rId4" Type="http://schemas.openxmlformats.org/officeDocument/2006/relationships/image" Target="../media/image50.png"/><Relationship Id="rId9" Type="http://schemas.openxmlformats.org/officeDocument/2006/relationships/image" Target="../media/image54.png"/><Relationship Id="rId14" Type="http://schemas.openxmlformats.org/officeDocument/2006/relationships/customXml" Target="../ink/ink22.xml"/></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customXml" Target="../ink/ink23.xml"/><Relationship Id="rId4" Type="http://schemas.openxmlformats.org/officeDocument/2006/relationships/image" Target="../media/image5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20.png"/><Relationship Id="rId3" Type="http://schemas.openxmlformats.org/officeDocument/2006/relationships/image" Target="../media/image17.png"/><Relationship Id="rId7" Type="http://schemas.openxmlformats.org/officeDocument/2006/relationships/customXml" Target="../ink/ink4.xml"/><Relationship Id="rId12" Type="http://schemas.openxmlformats.org/officeDocument/2006/relationships/customXml" Target="../ink/ink8.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7.xml"/><Relationship Id="rId5" Type="http://schemas.openxmlformats.org/officeDocument/2006/relationships/image" Target="../media/image18.png"/><Relationship Id="rId10" Type="http://schemas.openxmlformats.org/officeDocument/2006/relationships/image" Target="../media/image19.png"/><Relationship Id="rId4" Type="http://schemas.openxmlformats.org/officeDocument/2006/relationships/customXml" Target="../ink/ink2.xml"/><Relationship Id="rId9" Type="http://schemas.openxmlformats.org/officeDocument/2006/relationships/customXml" Target="../ink/ink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D0CBEE-A742-C5B8-E7A9-8ED853D7BD11}"/>
              </a:ext>
            </a:extLst>
          </p:cNvPr>
          <p:cNvSpPr>
            <a:spLocks noGrp="1"/>
          </p:cNvSpPr>
          <p:nvPr>
            <p:ph type="ctrTitle"/>
          </p:nvPr>
        </p:nvSpPr>
        <p:spPr>
          <a:xfrm>
            <a:off x="638882" y="639193"/>
            <a:ext cx="3571810" cy="3573516"/>
          </a:xfrm>
        </p:spPr>
        <p:txBody>
          <a:bodyPr>
            <a:normAutofit/>
          </a:bodyPr>
          <a:lstStyle/>
          <a:p>
            <a:pPr algn="l"/>
            <a:r>
              <a:rPr lang="en-IN" sz="6600" dirty="0"/>
              <a:t>SOLID Principles</a:t>
            </a:r>
          </a:p>
        </p:txBody>
      </p:sp>
      <p:sp>
        <p:nvSpPr>
          <p:cNvPr id="3" name="Subtitle 2">
            <a:extLst>
              <a:ext uri="{FF2B5EF4-FFF2-40B4-BE49-F238E27FC236}">
                <a16:creationId xmlns:a16="http://schemas.microsoft.com/office/drawing/2014/main" id="{078955E1-B940-45DE-5F64-F34BEAF40D31}"/>
              </a:ext>
            </a:extLst>
          </p:cNvPr>
          <p:cNvSpPr>
            <a:spLocks noGrp="1"/>
          </p:cNvSpPr>
          <p:nvPr>
            <p:ph type="subTitle" idx="1"/>
          </p:nvPr>
        </p:nvSpPr>
        <p:spPr>
          <a:xfrm>
            <a:off x="638882" y="4631161"/>
            <a:ext cx="3571810" cy="1862945"/>
          </a:xfrm>
        </p:spPr>
        <p:txBody>
          <a:bodyPr>
            <a:normAutofit fontScale="85000" lnSpcReduction="20000"/>
          </a:bodyPr>
          <a:lstStyle/>
          <a:p>
            <a:pPr algn="l"/>
            <a:r>
              <a:rPr lang="en-US" sz="1700" dirty="0"/>
              <a:t>What is the Goal?</a:t>
            </a:r>
          </a:p>
          <a:p>
            <a:pPr algn="l"/>
            <a:r>
              <a:rPr lang="en-US" sz="1700" dirty="0"/>
              <a:t>1.To reduce dependencies.  </a:t>
            </a:r>
          </a:p>
          <a:p>
            <a:pPr algn="l"/>
            <a:r>
              <a:rPr lang="en-US" sz="1700" dirty="0"/>
              <a:t>2.So that developers can change one area of software without impacting the other parts of the software.</a:t>
            </a:r>
          </a:p>
          <a:p>
            <a:pPr algn="l"/>
            <a:r>
              <a:rPr lang="en-US" sz="1700" dirty="0"/>
              <a:t>3. Ensures that the software is decoupled, modular, easy to understand , maintainable and easy to test. Also achieves the parallel Development.</a:t>
            </a:r>
          </a:p>
          <a:p>
            <a:pPr algn="l"/>
            <a:endParaRPr lang="en-US" sz="1700" dirty="0"/>
          </a:p>
          <a:p>
            <a:pPr algn="l"/>
            <a:endParaRPr lang="en-IN" sz="1700" dirty="0"/>
          </a:p>
        </p:txBody>
      </p:sp>
      <p:sp>
        <p:nvSpPr>
          <p:cNvPr id="103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A97BA66A-E103-86F4-FC02-2F0B64AA099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935260"/>
            <a:ext cx="7214616" cy="4960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550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B13C3-E4CB-C01E-C042-F8DA1DB94F23}"/>
              </a:ext>
            </a:extLst>
          </p:cNvPr>
          <p:cNvSpPr>
            <a:spLocks noGrp="1"/>
          </p:cNvSpPr>
          <p:nvPr>
            <p:ph type="title"/>
          </p:nvPr>
        </p:nvSpPr>
        <p:spPr/>
        <p:txBody>
          <a:bodyPr/>
          <a:lstStyle/>
          <a:p>
            <a:r>
              <a:rPr lang="en-IN" dirty="0"/>
              <a:t>Solution. Now Vehicle and Garage are closed for modification but open for extension.</a:t>
            </a:r>
          </a:p>
        </p:txBody>
      </p:sp>
      <p:pic>
        <p:nvPicPr>
          <p:cNvPr id="5" name="Content Placeholder 4">
            <a:extLst>
              <a:ext uri="{FF2B5EF4-FFF2-40B4-BE49-F238E27FC236}">
                <a16:creationId xmlns:a16="http://schemas.microsoft.com/office/drawing/2014/main" id="{266C4ABC-A59C-E3FB-149D-F05EAF221636}"/>
              </a:ext>
            </a:extLst>
          </p:cNvPr>
          <p:cNvPicPr>
            <a:picLocks noGrp="1" noChangeAspect="1"/>
          </p:cNvPicPr>
          <p:nvPr>
            <p:ph idx="1"/>
          </p:nvPr>
        </p:nvPicPr>
        <p:blipFill>
          <a:blip r:embed="rId2"/>
          <a:stretch>
            <a:fillRect/>
          </a:stretch>
        </p:blipFill>
        <p:spPr>
          <a:xfrm>
            <a:off x="4095750" y="1940719"/>
            <a:ext cx="2000250" cy="552450"/>
          </a:xfrm>
        </p:spPr>
      </p:pic>
      <p:pic>
        <p:nvPicPr>
          <p:cNvPr id="7" name="Picture 6">
            <a:extLst>
              <a:ext uri="{FF2B5EF4-FFF2-40B4-BE49-F238E27FC236}">
                <a16:creationId xmlns:a16="http://schemas.microsoft.com/office/drawing/2014/main" id="{9FB9BACE-7C6B-BC85-18F7-C42DC0143025}"/>
              </a:ext>
            </a:extLst>
          </p:cNvPr>
          <p:cNvPicPr>
            <a:picLocks noChangeAspect="1"/>
          </p:cNvPicPr>
          <p:nvPr/>
        </p:nvPicPr>
        <p:blipFill>
          <a:blip r:embed="rId3"/>
          <a:stretch>
            <a:fillRect/>
          </a:stretch>
        </p:blipFill>
        <p:spPr>
          <a:xfrm>
            <a:off x="6482755" y="3014993"/>
            <a:ext cx="4581525" cy="1104900"/>
          </a:xfrm>
          <a:prstGeom prst="rect">
            <a:avLst/>
          </a:prstGeom>
        </p:spPr>
      </p:pic>
      <p:pic>
        <p:nvPicPr>
          <p:cNvPr id="9" name="Picture 8">
            <a:extLst>
              <a:ext uri="{FF2B5EF4-FFF2-40B4-BE49-F238E27FC236}">
                <a16:creationId xmlns:a16="http://schemas.microsoft.com/office/drawing/2014/main" id="{1FE1B0DE-9D3A-97BC-5638-7D21F60360F1}"/>
              </a:ext>
            </a:extLst>
          </p:cNvPr>
          <p:cNvPicPr>
            <a:picLocks noChangeAspect="1"/>
          </p:cNvPicPr>
          <p:nvPr/>
        </p:nvPicPr>
        <p:blipFill>
          <a:blip r:embed="rId4"/>
          <a:stretch>
            <a:fillRect/>
          </a:stretch>
        </p:blipFill>
        <p:spPr>
          <a:xfrm>
            <a:off x="1333500" y="2933700"/>
            <a:ext cx="4629150" cy="952500"/>
          </a:xfrm>
          <a:prstGeom prst="rect">
            <a:avLst/>
          </a:prstGeom>
        </p:spPr>
      </p:pic>
      <p:pic>
        <p:nvPicPr>
          <p:cNvPr id="11" name="Picture 10">
            <a:extLst>
              <a:ext uri="{FF2B5EF4-FFF2-40B4-BE49-F238E27FC236}">
                <a16:creationId xmlns:a16="http://schemas.microsoft.com/office/drawing/2014/main" id="{27317E74-AF75-84E0-72B3-5D9944212E80}"/>
              </a:ext>
            </a:extLst>
          </p:cNvPr>
          <p:cNvPicPr>
            <a:picLocks noChangeAspect="1"/>
          </p:cNvPicPr>
          <p:nvPr/>
        </p:nvPicPr>
        <p:blipFill>
          <a:blip r:embed="rId5"/>
          <a:stretch>
            <a:fillRect/>
          </a:stretch>
        </p:blipFill>
        <p:spPr>
          <a:xfrm>
            <a:off x="1200150" y="4214812"/>
            <a:ext cx="4895850" cy="971550"/>
          </a:xfrm>
          <a:prstGeom prst="rect">
            <a:avLst/>
          </a:prstGeom>
        </p:spPr>
      </p:pic>
      <p:pic>
        <p:nvPicPr>
          <p:cNvPr id="15" name="Picture 14">
            <a:extLst>
              <a:ext uri="{FF2B5EF4-FFF2-40B4-BE49-F238E27FC236}">
                <a16:creationId xmlns:a16="http://schemas.microsoft.com/office/drawing/2014/main" id="{6F92047D-75F3-48BD-54DE-B160B0F2D075}"/>
              </a:ext>
            </a:extLst>
          </p:cNvPr>
          <p:cNvPicPr>
            <a:picLocks noChangeAspect="1"/>
          </p:cNvPicPr>
          <p:nvPr/>
        </p:nvPicPr>
        <p:blipFill>
          <a:blip r:embed="rId6"/>
          <a:stretch>
            <a:fillRect/>
          </a:stretch>
        </p:blipFill>
        <p:spPr>
          <a:xfrm>
            <a:off x="6591870" y="4436764"/>
            <a:ext cx="3295650" cy="1304925"/>
          </a:xfrm>
          <a:prstGeom prst="rect">
            <a:avLst/>
          </a:prstGeom>
        </p:spPr>
      </p:pic>
    </p:spTree>
    <p:extLst>
      <p:ext uri="{BB962C8B-B14F-4D97-AF65-F5344CB8AC3E}">
        <p14:creationId xmlns:p14="http://schemas.microsoft.com/office/powerpoint/2010/main" val="57471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2C268-B7D4-A321-F047-1A951AB2189B}"/>
              </a:ext>
            </a:extLst>
          </p:cNvPr>
          <p:cNvSpPr>
            <a:spLocks noGrp="1"/>
          </p:cNvSpPr>
          <p:nvPr>
            <p:ph type="title"/>
          </p:nvPr>
        </p:nvSpPr>
        <p:spPr/>
        <p:txBody>
          <a:bodyPr/>
          <a:lstStyle/>
          <a:p>
            <a:r>
              <a:rPr lang="en-IN" dirty="0"/>
              <a:t>Open for extension</a:t>
            </a:r>
          </a:p>
        </p:txBody>
      </p:sp>
      <p:pic>
        <p:nvPicPr>
          <p:cNvPr id="7" name="Content Placeholder 6">
            <a:extLst>
              <a:ext uri="{FF2B5EF4-FFF2-40B4-BE49-F238E27FC236}">
                <a16:creationId xmlns:a16="http://schemas.microsoft.com/office/drawing/2014/main" id="{F1A249C5-C355-C0B6-2E3F-FE72A30B04E2}"/>
              </a:ext>
            </a:extLst>
          </p:cNvPr>
          <p:cNvPicPr>
            <a:picLocks noGrp="1" noChangeAspect="1"/>
          </p:cNvPicPr>
          <p:nvPr>
            <p:ph idx="1"/>
          </p:nvPr>
        </p:nvPicPr>
        <p:blipFill>
          <a:blip r:embed="rId2"/>
          <a:stretch>
            <a:fillRect/>
          </a:stretch>
        </p:blipFill>
        <p:spPr>
          <a:xfrm>
            <a:off x="1323975" y="1948656"/>
            <a:ext cx="4343400" cy="866775"/>
          </a:xfrm>
        </p:spPr>
      </p:pic>
      <p:pic>
        <p:nvPicPr>
          <p:cNvPr id="9" name="Picture 8">
            <a:extLst>
              <a:ext uri="{FF2B5EF4-FFF2-40B4-BE49-F238E27FC236}">
                <a16:creationId xmlns:a16="http://schemas.microsoft.com/office/drawing/2014/main" id="{5F86AD4D-A1C6-5DBC-DF97-A6622A9E7EA8}"/>
              </a:ext>
            </a:extLst>
          </p:cNvPr>
          <p:cNvPicPr>
            <a:picLocks noChangeAspect="1"/>
          </p:cNvPicPr>
          <p:nvPr/>
        </p:nvPicPr>
        <p:blipFill>
          <a:blip r:embed="rId3"/>
          <a:stretch>
            <a:fillRect/>
          </a:stretch>
        </p:blipFill>
        <p:spPr>
          <a:xfrm>
            <a:off x="6267450" y="1747838"/>
            <a:ext cx="4600575" cy="933450"/>
          </a:xfrm>
          <a:prstGeom prst="rect">
            <a:avLst/>
          </a:prstGeom>
        </p:spPr>
      </p:pic>
      <p:pic>
        <p:nvPicPr>
          <p:cNvPr id="11" name="Picture 10">
            <a:extLst>
              <a:ext uri="{FF2B5EF4-FFF2-40B4-BE49-F238E27FC236}">
                <a16:creationId xmlns:a16="http://schemas.microsoft.com/office/drawing/2014/main" id="{59EC6353-8BE0-0C9A-3F53-C70B4768BD6F}"/>
              </a:ext>
            </a:extLst>
          </p:cNvPr>
          <p:cNvPicPr>
            <a:picLocks noChangeAspect="1"/>
          </p:cNvPicPr>
          <p:nvPr/>
        </p:nvPicPr>
        <p:blipFill>
          <a:blip r:embed="rId4"/>
          <a:stretch>
            <a:fillRect/>
          </a:stretch>
        </p:blipFill>
        <p:spPr>
          <a:xfrm>
            <a:off x="6381750" y="2891233"/>
            <a:ext cx="3324225" cy="1647825"/>
          </a:xfrm>
          <a:prstGeom prst="rect">
            <a:avLst/>
          </a:prstGeom>
        </p:spPr>
      </p:pic>
      <p:pic>
        <p:nvPicPr>
          <p:cNvPr id="13" name="Picture 12">
            <a:extLst>
              <a:ext uri="{FF2B5EF4-FFF2-40B4-BE49-F238E27FC236}">
                <a16:creationId xmlns:a16="http://schemas.microsoft.com/office/drawing/2014/main" id="{437AB1D1-1620-CB0F-D1CB-1107882039B6}"/>
              </a:ext>
            </a:extLst>
          </p:cNvPr>
          <p:cNvPicPr>
            <a:picLocks noChangeAspect="1"/>
          </p:cNvPicPr>
          <p:nvPr/>
        </p:nvPicPr>
        <p:blipFill>
          <a:blip r:embed="rId5"/>
          <a:stretch>
            <a:fillRect/>
          </a:stretch>
        </p:blipFill>
        <p:spPr>
          <a:xfrm>
            <a:off x="1395412" y="3219846"/>
            <a:ext cx="3781425" cy="990600"/>
          </a:xfrm>
          <a:prstGeom prst="rect">
            <a:avLst/>
          </a:prstGeom>
        </p:spPr>
      </p:pic>
    </p:spTree>
    <p:extLst>
      <p:ext uri="{BB962C8B-B14F-4D97-AF65-F5344CB8AC3E}">
        <p14:creationId xmlns:p14="http://schemas.microsoft.com/office/powerpoint/2010/main" val="3259081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855A890-B60B-4670-9DC2-69DC05015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D5C92A-DFCD-43EF-E8BD-F1C470C987C1}"/>
              </a:ext>
            </a:extLst>
          </p:cNvPr>
          <p:cNvSpPr>
            <a:spLocks noGrp="1"/>
          </p:cNvSpPr>
          <p:nvPr>
            <p:ph type="title"/>
          </p:nvPr>
        </p:nvSpPr>
        <p:spPr>
          <a:xfrm>
            <a:off x="454467" y="2023110"/>
            <a:ext cx="2469624" cy="2846070"/>
          </a:xfrm>
        </p:spPr>
        <p:txBody>
          <a:bodyPr vert="horz" lIns="91440" tIns="45720" rIns="91440" bIns="45720" rtlCol="0" anchor="ctr">
            <a:normAutofit/>
          </a:bodyPr>
          <a:lstStyle/>
          <a:p>
            <a:r>
              <a:rPr lang="en-US" sz="3700" dirty="0"/>
              <a:t>Exercise: Change the Design to meet OCP.</a:t>
            </a:r>
          </a:p>
        </p:txBody>
      </p:sp>
      <p:sp>
        <p:nvSpPr>
          <p:cNvPr id="29" name="Rectangle 2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2480"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42549"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283"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A1F4B11-778C-E59C-D0A5-A7F713B9A7A4}"/>
              </a:ext>
            </a:extLst>
          </p:cNvPr>
          <p:cNvPicPr>
            <a:picLocks noChangeAspect="1"/>
          </p:cNvPicPr>
          <p:nvPr/>
        </p:nvPicPr>
        <p:blipFill>
          <a:blip r:embed="rId3"/>
          <a:stretch>
            <a:fillRect/>
          </a:stretch>
        </p:blipFill>
        <p:spPr>
          <a:xfrm>
            <a:off x="7966116" y="3005821"/>
            <a:ext cx="3703320" cy="2370124"/>
          </a:xfrm>
          <a:prstGeom prst="rect">
            <a:avLst/>
          </a:prstGeom>
        </p:spPr>
      </p:pic>
      <p:pic>
        <p:nvPicPr>
          <p:cNvPr id="7" name="Picture 6">
            <a:extLst>
              <a:ext uri="{FF2B5EF4-FFF2-40B4-BE49-F238E27FC236}">
                <a16:creationId xmlns:a16="http://schemas.microsoft.com/office/drawing/2014/main" id="{29BAD705-69AD-D5A5-A2F8-BFDD1E2C7CA6}"/>
              </a:ext>
            </a:extLst>
          </p:cNvPr>
          <p:cNvPicPr>
            <a:picLocks noChangeAspect="1"/>
          </p:cNvPicPr>
          <p:nvPr/>
        </p:nvPicPr>
        <p:blipFill>
          <a:blip r:embed="rId4"/>
          <a:stretch>
            <a:fillRect/>
          </a:stretch>
        </p:blipFill>
        <p:spPr>
          <a:xfrm>
            <a:off x="4054251" y="664307"/>
            <a:ext cx="3703320" cy="1755648"/>
          </a:xfrm>
          <a:prstGeom prst="rect">
            <a:avLst/>
          </a:prstGeom>
        </p:spPr>
      </p:pic>
      <p:pic>
        <p:nvPicPr>
          <p:cNvPr id="9" name="Picture 8">
            <a:extLst>
              <a:ext uri="{FF2B5EF4-FFF2-40B4-BE49-F238E27FC236}">
                <a16:creationId xmlns:a16="http://schemas.microsoft.com/office/drawing/2014/main" id="{7604D9EC-976F-A4DA-761E-CD34E08A041F}"/>
              </a:ext>
            </a:extLst>
          </p:cNvPr>
          <p:cNvPicPr>
            <a:picLocks noChangeAspect="1"/>
          </p:cNvPicPr>
          <p:nvPr/>
        </p:nvPicPr>
        <p:blipFill>
          <a:blip r:embed="rId5"/>
          <a:stretch>
            <a:fillRect/>
          </a:stretch>
        </p:blipFill>
        <p:spPr>
          <a:xfrm>
            <a:off x="8186595" y="621820"/>
            <a:ext cx="3703320" cy="1583168"/>
          </a:xfrm>
          <a:prstGeom prst="rect">
            <a:avLst/>
          </a:prstGeom>
        </p:spPr>
      </p:pic>
      <p:pic>
        <p:nvPicPr>
          <p:cNvPr id="5" name="Content Placeholder 4">
            <a:extLst>
              <a:ext uri="{FF2B5EF4-FFF2-40B4-BE49-F238E27FC236}">
                <a16:creationId xmlns:a16="http://schemas.microsoft.com/office/drawing/2014/main" id="{A3EE4454-BAAD-BF0C-F14C-53E544EAB227}"/>
              </a:ext>
            </a:extLst>
          </p:cNvPr>
          <p:cNvPicPr>
            <a:picLocks noGrp="1" noChangeAspect="1"/>
          </p:cNvPicPr>
          <p:nvPr>
            <p:ph idx="1"/>
          </p:nvPr>
        </p:nvPicPr>
        <p:blipFill>
          <a:blip r:embed="rId6"/>
          <a:stretch>
            <a:fillRect/>
          </a:stretch>
        </p:blipFill>
        <p:spPr>
          <a:xfrm>
            <a:off x="4175641" y="3363850"/>
            <a:ext cx="3703320" cy="958367"/>
          </a:xfrm>
          <a:prstGeom prst="rect">
            <a:avLst/>
          </a:prstGeom>
        </p:spPr>
      </p:pic>
    </p:spTree>
    <p:extLst>
      <p:ext uri="{BB962C8B-B14F-4D97-AF65-F5344CB8AC3E}">
        <p14:creationId xmlns:p14="http://schemas.microsoft.com/office/powerpoint/2010/main" val="2113555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84E679-3EAD-746B-7703-E791CC4FE021}"/>
              </a:ext>
            </a:extLst>
          </p:cNvPr>
          <p:cNvSpPr>
            <a:spLocks noGrp="1"/>
          </p:cNvSpPr>
          <p:nvPr>
            <p:ph type="title"/>
          </p:nvPr>
        </p:nvSpPr>
        <p:spPr>
          <a:xfrm>
            <a:off x="643467" y="321734"/>
            <a:ext cx="10905066" cy="1135737"/>
          </a:xfrm>
        </p:spPr>
        <p:txBody>
          <a:bodyPr>
            <a:normAutofit/>
          </a:bodyPr>
          <a:lstStyle/>
          <a:p>
            <a:r>
              <a:rPr lang="en-IN" sz="3600" dirty="0"/>
              <a:t>Summary</a:t>
            </a:r>
          </a:p>
        </p:txBody>
      </p:sp>
      <p:sp>
        <p:nvSpPr>
          <p:cNvPr id="3" name="Content Placeholder 2">
            <a:extLst>
              <a:ext uri="{FF2B5EF4-FFF2-40B4-BE49-F238E27FC236}">
                <a16:creationId xmlns:a16="http://schemas.microsoft.com/office/drawing/2014/main" id="{722A39CD-F105-114C-FFB6-4B8AA7CC0F27}"/>
              </a:ext>
            </a:extLst>
          </p:cNvPr>
          <p:cNvSpPr>
            <a:spLocks noGrp="1"/>
          </p:cNvSpPr>
          <p:nvPr>
            <p:ph idx="1"/>
          </p:nvPr>
        </p:nvSpPr>
        <p:spPr>
          <a:xfrm>
            <a:off x="272280" y="1782981"/>
            <a:ext cx="4008384" cy="4393982"/>
          </a:xfrm>
        </p:spPr>
        <p:txBody>
          <a:bodyPr>
            <a:normAutofit fontScale="70000" lnSpcReduction="20000"/>
          </a:bodyPr>
          <a:lstStyle/>
          <a:p>
            <a:r>
              <a:rPr lang="en-IN" sz="2000" dirty="0"/>
              <a:t>The functionality can be extended without making any changes to the </a:t>
            </a:r>
            <a:r>
              <a:rPr lang="en-IN" sz="2000" b="1" u="sng" dirty="0"/>
              <a:t>existing</a:t>
            </a:r>
            <a:r>
              <a:rPr lang="en-IN" sz="2000" dirty="0"/>
              <a:t> source code.</a:t>
            </a:r>
          </a:p>
          <a:p>
            <a:r>
              <a:rPr lang="en-IN" sz="2000" dirty="0"/>
              <a:t>If the design is in-compliance with OCP, then it is also in-compliance with SRP.</a:t>
            </a:r>
          </a:p>
          <a:p>
            <a:r>
              <a:rPr lang="en-IN" sz="2000" dirty="0"/>
              <a:t>OCP can be achieved through abstraction layer only.</a:t>
            </a:r>
          </a:p>
          <a:p>
            <a:r>
              <a:rPr lang="en-IN" sz="2000" dirty="0"/>
              <a:t>Extending a concrete class may not be a good example for OCP. Inheritance is “IS-A” relationship. It </a:t>
            </a:r>
            <a:r>
              <a:rPr lang="en-US" sz="2000" dirty="0"/>
              <a:t>introduces </a:t>
            </a:r>
            <a:r>
              <a:rPr lang="en-US" sz="2000" b="1" dirty="0"/>
              <a:t>tight-coupling</a:t>
            </a:r>
            <a:r>
              <a:rPr lang="en-US" sz="2000" dirty="0"/>
              <a:t> if the subclasses depend on implementation details of the parent.</a:t>
            </a:r>
            <a:endParaRPr lang="en-IN" sz="2000" dirty="0"/>
          </a:p>
          <a:p>
            <a:r>
              <a:rPr lang="en-US" sz="2000" dirty="0"/>
              <a:t>With inheritance the behavior of the parent methods can be changed by overriding. May need to write test cases for all the inherited methods too. </a:t>
            </a:r>
          </a:p>
          <a:p>
            <a:r>
              <a:rPr lang="en-US" sz="2000" dirty="0"/>
              <a:t>Due to the polymorphism, may have the data visibility issues. Person p = new </a:t>
            </a:r>
            <a:r>
              <a:rPr lang="en-US" sz="2000" dirty="0" err="1"/>
              <a:t>PersonWithAadhar</a:t>
            </a:r>
            <a:r>
              <a:rPr lang="en-US" sz="2000" dirty="0"/>
              <a:t>(); p don’t have access to </a:t>
            </a:r>
            <a:r>
              <a:rPr lang="en-US" sz="2000" dirty="0" err="1"/>
              <a:t>aadharNo</a:t>
            </a:r>
            <a:r>
              <a:rPr lang="en-US" sz="2000" dirty="0"/>
              <a:t>. </a:t>
            </a:r>
          </a:p>
          <a:p>
            <a:r>
              <a:rPr lang="en-US" sz="2000" dirty="0"/>
              <a:t>Any changes in the parent class will impact the child class. If you don’t want to change the parent class’s behavior (closed for modification), then need to override that behavior in all the </a:t>
            </a:r>
            <a:r>
              <a:rPr lang="en-US" sz="2000" dirty="0" err="1"/>
              <a:t>childs</a:t>
            </a:r>
            <a:r>
              <a:rPr lang="en-US" sz="2000" dirty="0"/>
              <a:t>.</a:t>
            </a:r>
            <a:endParaRPr lang="en-IN" sz="2000" dirty="0"/>
          </a:p>
          <a:p>
            <a:pPr marL="0" indent="0">
              <a:buNone/>
            </a:pPr>
            <a:endParaRPr lang="en-IN"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9" name="Picture 48">
            <a:extLst>
              <a:ext uri="{FF2B5EF4-FFF2-40B4-BE49-F238E27FC236}">
                <a16:creationId xmlns:a16="http://schemas.microsoft.com/office/drawing/2014/main" id="{6D99AC57-103C-4A32-E409-86F16AC3EED9}"/>
              </a:ext>
            </a:extLst>
          </p:cNvPr>
          <p:cNvPicPr>
            <a:picLocks noChangeAspect="1"/>
          </p:cNvPicPr>
          <p:nvPr/>
        </p:nvPicPr>
        <p:blipFill>
          <a:blip r:embed="rId2"/>
          <a:stretch>
            <a:fillRect/>
          </a:stretch>
        </p:blipFill>
        <p:spPr>
          <a:xfrm>
            <a:off x="5429249" y="1935308"/>
            <a:ext cx="4619626" cy="3131992"/>
          </a:xfrm>
          <a:prstGeom prst="rect">
            <a:avLst/>
          </a:prstGeom>
        </p:spPr>
      </p:pic>
    </p:spTree>
    <p:extLst>
      <p:ext uri="{BB962C8B-B14F-4D97-AF65-F5344CB8AC3E}">
        <p14:creationId xmlns:p14="http://schemas.microsoft.com/office/powerpoint/2010/main" val="1082305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3E21B00-6AEC-F501-B10F-7E7CBC2ED8B7}"/>
              </a:ext>
            </a:extLst>
          </p:cNvPr>
          <p:cNvPicPr>
            <a:picLocks noChangeAspect="1"/>
          </p:cNvPicPr>
          <p:nvPr/>
        </p:nvPicPr>
        <p:blipFill>
          <a:blip r:embed="rId2"/>
          <a:stretch>
            <a:fillRect/>
          </a:stretch>
        </p:blipFill>
        <p:spPr>
          <a:xfrm>
            <a:off x="6739795" y="3597275"/>
            <a:ext cx="4994275" cy="2479675"/>
          </a:xfrm>
          <a:prstGeom prst="rect">
            <a:avLst/>
          </a:prstGeom>
        </p:spPr>
      </p:pic>
      <p:pic>
        <p:nvPicPr>
          <p:cNvPr id="9" name="Picture 8">
            <a:extLst>
              <a:ext uri="{FF2B5EF4-FFF2-40B4-BE49-F238E27FC236}">
                <a16:creationId xmlns:a16="http://schemas.microsoft.com/office/drawing/2014/main" id="{FAECD04C-B52A-9961-8E5E-9664262B846B}"/>
              </a:ext>
            </a:extLst>
          </p:cNvPr>
          <p:cNvPicPr>
            <a:picLocks noChangeAspect="1"/>
          </p:cNvPicPr>
          <p:nvPr/>
        </p:nvPicPr>
        <p:blipFill>
          <a:blip r:embed="rId3"/>
          <a:stretch>
            <a:fillRect/>
          </a:stretch>
        </p:blipFill>
        <p:spPr>
          <a:xfrm>
            <a:off x="1222375" y="4007869"/>
            <a:ext cx="4994275" cy="1879600"/>
          </a:xfrm>
          <a:prstGeom prst="rect">
            <a:avLst/>
          </a:prstGeom>
        </p:spPr>
      </p:pic>
      <p:sp>
        <p:nvSpPr>
          <p:cNvPr id="2" name="Title 1">
            <a:extLst>
              <a:ext uri="{FF2B5EF4-FFF2-40B4-BE49-F238E27FC236}">
                <a16:creationId xmlns:a16="http://schemas.microsoft.com/office/drawing/2014/main" id="{0E62BBE4-4502-D23C-3C0D-F9F74EC09758}"/>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dirty="0"/>
              <a:t>Prepare for </a:t>
            </a:r>
            <a:r>
              <a:rPr lang="en-US" sz="5200" kern="1200" dirty="0">
                <a:solidFill>
                  <a:schemeClr val="tx1"/>
                </a:solidFill>
                <a:latin typeface="+mj-lt"/>
                <a:ea typeface="+mj-ea"/>
                <a:cs typeface="+mj-cs"/>
              </a:rPr>
              <a:t>LSP</a:t>
            </a:r>
          </a:p>
        </p:txBody>
      </p:sp>
      <p:pic>
        <p:nvPicPr>
          <p:cNvPr id="20" name="Content Placeholder 19">
            <a:extLst>
              <a:ext uri="{FF2B5EF4-FFF2-40B4-BE49-F238E27FC236}">
                <a16:creationId xmlns:a16="http://schemas.microsoft.com/office/drawing/2014/main" id="{03E97FBA-ACCB-5863-2379-E1A76BF655DB}"/>
              </a:ext>
            </a:extLst>
          </p:cNvPr>
          <p:cNvPicPr>
            <a:picLocks noGrp="1" noChangeAspect="1"/>
          </p:cNvPicPr>
          <p:nvPr>
            <p:ph idx="1"/>
          </p:nvPr>
        </p:nvPicPr>
        <p:blipFill>
          <a:blip r:embed="rId4"/>
          <a:stretch>
            <a:fillRect/>
          </a:stretch>
        </p:blipFill>
        <p:spPr>
          <a:xfrm>
            <a:off x="1070341" y="1330722"/>
            <a:ext cx="4225559" cy="2266554"/>
          </a:xfrm>
        </p:spPr>
      </p:pic>
      <p:pic>
        <p:nvPicPr>
          <p:cNvPr id="22" name="Picture 21">
            <a:extLst>
              <a:ext uri="{FF2B5EF4-FFF2-40B4-BE49-F238E27FC236}">
                <a16:creationId xmlns:a16="http://schemas.microsoft.com/office/drawing/2014/main" id="{AD2D65E5-DC41-3EF9-8496-1774863E1B45}"/>
              </a:ext>
            </a:extLst>
          </p:cNvPr>
          <p:cNvPicPr>
            <a:picLocks noChangeAspect="1"/>
          </p:cNvPicPr>
          <p:nvPr/>
        </p:nvPicPr>
        <p:blipFill>
          <a:blip r:embed="rId5"/>
          <a:stretch>
            <a:fillRect/>
          </a:stretch>
        </p:blipFill>
        <p:spPr>
          <a:xfrm>
            <a:off x="6739795" y="1038821"/>
            <a:ext cx="4743450" cy="2349103"/>
          </a:xfrm>
          <a:prstGeom prst="rect">
            <a:avLst/>
          </a:prstGeom>
        </p:spPr>
      </p:pic>
      <mc:AlternateContent xmlns:mc="http://schemas.openxmlformats.org/markup-compatibility/2006" xmlns:p14="http://schemas.microsoft.com/office/powerpoint/2010/main">
        <mc:Choice Requires="p14">
          <p:contentPart p14:bwMode="auto" r:id="rId6">
            <p14:nvContentPartPr>
              <p14:cNvPr id="28" name="Ink 27">
                <a:extLst>
                  <a:ext uri="{FF2B5EF4-FFF2-40B4-BE49-F238E27FC236}">
                    <a16:creationId xmlns:a16="http://schemas.microsoft.com/office/drawing/2014/main" id="{F7F7EB17-366A-4D03-FCE0-D0C35FBC752B}"/>
                  </a:ext>
                </a:extLst>
              </p14:cNvPr>
              <p14:cNvContentPartPr/>
              <p14:nvPr/>
            </p14:nvContentPartPr>
            <p14:xfrm>
              <a:off x="3066945" y="1409415"/>
              <a:ext cx="1172880" cy="59400"/>
            </p14:xfrm>
          </p:contentPart>
        </mc:Choice>
        <mc:Fallback xmlns="">
          <p:pic>
            <p:nvPicPr>
              <p:cNvPr id="28" name="Ink 27">
                <a:extLst>
                  <a:ext uri="{FF2B5EF4-FFF2-40B4-BE49-F238E27FC236}">
                    <a16:creationId xmlns:a16="http://schemas.microsoft.com/office/drawing/2014/main" id="{F7F7EB17-366A-4D03-FCE0-D0C35FBC752B}"/>
                  </a:ext>
                </a:extLst>
              </p:cNvPr>
              <p:cNvPicPr/>
              <p:nvPr/>
            </p:nvPicPr>
            <p:blipFill>
              <a:blip r:embed="rId7"/>
              <a:stretch>
                <a:fillRect/>
              </a:stretch>
            </p:blipFill>
            <p:spPr>
              <a:xfrm>
                <a:off x="3057945" y="1400415"/>
                <a:ext cx="119052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9" name="Ink 28">
                <a:extLst>
                  <a:ext uri="{FF2B5EF4-FFF2-40B4-BE49-F238E27FC236}">
                    <a16:creationId xmlns:a16="http://schemas.microsoft.com/office/drawing/2014/main" id="{16DA4569-C17A-6E17-067A-1F8633BF4C7F}"/>
                  </a:ext>
                </a:extLst>
              </p14:cNvPr>
              <p14:cNvContentPartPr/>
              <p14:nvPr/>
            </p14:nvContentPartPr>
            <p14:xfrm>
              <a:off x="3018705" y="1325895"/>
              <a:ext cx="1251000" cy="160920"/>
            </p14:xfrm>
          </p:contentPart>
        </mc:Choice>
        <mc:Fallback xmlns="">
          <p:pic>
            <p:nvPicPr>
              <p:cNvPr id="29" name="Ink 28">
                <a:extLst>
                  <a:ext uri="{FF2B5EF4-FFF2-40B4-BE49-F238E27FC236}">
                    <a16:creationId xmlns:a16="http://schemas.microsoft.com/office/drawing/2014/main" id="{16DA4569-C17A-6E17-067A-1F8633BF4C7F}"/>
                  </a:ext>
                </a:extLst>
              </p:cNvPr>
              <p:cNvPicPr/>
              <p:nvPr/>
            </p:nvPicPr>
            <p:blipFill>
              <a:blip r:embed="rId9"/>
              <a:stretch>
                <a:fillRect/>
              </a:stretch>
            </p:blipFill>
            <p:spPr>
              <a:xfrm>
                <a:off x="3010065" y="1316895"/>
                <a:ext cx="12686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2A3EDA01-D073-59D8-297D-F47CEC818AC8}"/>
                  </a:ext>
                </a:extLst>
              </p14:cNvPr>
              <p14:cNvContentPartPr/>
              <p14:nvPr/>
            </p14:nvContentPartPr>
            <p14:xfrm>
              <a:off x="8972385" y="1107735"/>
              <a:ext cx="1424880" cy="55080"/>
            </p14:xfrm>
          </p:contentPart>
        </mc:Choice>
        <mc:Fallback xmlns="">
          <p:pic>
            <p:nvPicPr>
              <p:cNvPr id="33" name="Ink 32">
                <a:extLst>
                  <a:ext uri="{FF2B5EF4-FFF2-40B4-BE49-F238E27FC236}">
                    <a16:creationId xmlns:a16="http://schemas.microsoft.com/office/drawing/2014/main" id="{2A3EDA01-D073-59D8-297D-F47CEC818AC8}"/>
                  </a:ext>
                </a:extLst>
              </p:cNvPr>
              <p:cNvPicPr/>
              <p:nvPr/>
            </p:nvPicPr>
            <p:blipFill>
              <a:blip r:embed="rId11"/>
              <a:stretch>
                <a:fillRect/>
              </a:stretch>
            </p:blipFill>
            <p:spPr>
              <a:xfrm>
                <a:off x="8963745" y="1099095"/>
                <a:ext cx="144252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4" name="Ink 33">
                <a:extLst>
                  <a:ext uri="{FF2B5EF4-FFF2-40B4-BE49-F238E27FC236}">
                    <a16:creationId xmlns:a16="http://schemas.microsoft.com/office/drawing/2014/main" id="{A5B3E6F6-A1D0-C098-02A0-78A7A2897AA8}"/>
                  </a:ext>
                </a:extLst>
              </p14:cNvPr>
              <p14:cNvContentPartPr/>
              <p14:nvPr/>
            </p14:nvContentPartPr>
            <p14:xfrm>
              <a:off x="8972385" y="1151295"/>
              <a:ext cx="1303920" cy="29520"/>
            </p14:xfrm>
          </p:contentPart>
        </mc:Choice>
        <mc:Fallback xmlns="">
          <p:pic>
            <p:nvPicPr>
              <p:cNvPr id="34" name="Ink 33">
                <a:extLst>
                  <a:ext uri="{FF2B5EF4-FFF2-40B4-BE49-F238E27FC236}">
                    <a16:creationId xmlns:a16="http://schemas.microsoft.com/office/drawing/2014/main" id="{A5B3E6F6-A1D0-C098-02A0-78A7A2897AA8}"/>
                  </a:ext>
                </a:extLst>
              </p:cNvPr>
              <p:cNvPicPr/>
              <p:nvPr/>
            </p:nvPicPr>
            <p:blipFill>
              <a:blip r:embed="rId13"/>
              <a:stretch>
                <a:fillRect/>
              </a:stretch>
            </p:blipFill>
            <p:spPr>
              <a:xfrm>
                <a:off x="8963745" y="1142655"/>
                <a:ext cx="13215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5" name="Ink 34">
                <a:extLst>
                  <a:ext uri="{FF2B5EF4-FFF2-40B4-BE49-F238E27FC236}">
                    <a16:creationId xmlns:a16="http://schemas.microsoft.com/office/drawing/2014/main" id="{9767CA83-F875-D455-10E9-EA9993ACC7C0}"/>
                  </a:ext>
                </a:extLst>
              </p14:cNvPr>
              <p14:cNvContentPartPr/>
              <p14:nvPr/>
            </p14:nvContentPartPr>
            <p14:xfrm>
              <a:off x="8961945" y="1064175"/>
              <a:ext cx="1325160" cy="117000"/>
            </p14:xfrm>
          </p:contentPart>
        </mc:Choice>
        <mc:Fallback xmlns="">
          <p:pic>
            <p:nvPicPr>
              <p:cNvPr id="35" name="Ink 34">
                <a:extLst>
                  <a:ext uri="{FF2B5EF4-FFF2-40B4-BE49-F238E27FC236}">
                    <a16:creationId xmlns:a16="http://schemas.microsoft.com/office/drawing/2014/main" id="{9767CA83-F875-D455-10E9-EA9993ACC7C0}"/>
                  </a:ext>
                </a:extLst>
              </p:cNvPr>
              <p:cNvPicPr/>
              <p:nvPr/>
            </p:nvPicPr>
            <p:blipFill>
              <a:blip r:embed="rId15"/>
              <a:stretch>
                <a:fillRect/>
              </a:stretch>
            </p:blipFill>
            <p:spPr>
              <a:xfrm>
                <a:off x="8952945" y="1055535"/>
                <a:ext cx="1342800" cy="134640"/>
              </a:xfrm>
              <a:prstGeom prst="rect">
                <a:avLst/>
              </a:prstGeom>
            </p:spPr>
          </p:pic>
        </mc:Fallback>
      </mc:AlternateContent>
    </p:spTree>
    <p:extLst>
      <p:ext uri="{BB962C8B-B14F-4D97-AF65-F5344CB8AC3E}">
        <p14:creationId xmlns:p14="http://schemas.microsoft.com/office/powerpoint/2010/main" val="3073240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D0E879-36B9-B587-B90A-0FFE89886E67}"/>
              </a:ext>
            </a:extLst>
          </p:cNvPr>
          <p:cNvSpPr>
            <a:spLocks noGrp="1"/>
          </p:cNvSpPr>
          <p:nvPr>
            <p:ph type="title"/>
          </p:nvPr>
        </p:nvSpPr>
        <p:spPr>
          <a:xfrm>
            <a:off x="612648" y="365125"/>
            <a:ext cx="6986015" cy="1776484"/>
          </a:xfrm>
        </p:spPr>
        <p:txBody>
          <a:bodyPr vert="horz" lIns="91440" tIns="45720" rIns="91440" bIns="45720" rtlCol="0" anchor="b">
            <a:normAutofit/>
          </a:bodyPr>
          <a:lstStyle/>
          <a:p>
            <a:r>
              <a:rPr lang="en-US" sz="5400"/>
              <a:t>OCP-Voilation</a:t>
            </a:r>
          </a:p>
        </p:txBody>
      </p:sp>
      <p:pic>
        <p:nvPicPr>
          <p:cNvPr id="9" name="Picture 8" descr="Graphical user interface, text, application, email&#10;&#10;Description automatically generated">
            <a:extLst>
              <a:ext uri="{FF2B5EF4-FFF2-40B4-BE49-F238E27FC236}">
                <a16:creationId xmlns:a16="http://schemas.microsoft.com/office/drawing/2014/main" id="{7E20FFE2-8D10-34CA-270B-78F4DDFEA253}"/>
              </a:ext>
            </a:extLst>
          </p:cNvPr>
          <p:cNvPicPr>
            <a:picLocks noChangeAspect="1"/>
          </p:cNvPicPr>
          <p:nvPr/>
        </p:nvPicPr>
        <p:blipFill>
          <a:blip r:embed="rId3"/>
          <a:stretch>
            <a:fillRect/>
          </a:stretch>
        </p:blipFill>
        <p:spPr>
          <a:xfrm>
            <a:off x="1049571" y="3801114"/>
            <a:ext cx="5044905" cy="2433296"/>
          </a:xfrm>
          <a:prstGeom prst="rect">
            <a:avLst/>
          </a:prstGeom>
        </p:spPr>
      </p:pic>
      <p:sp>
        <p:nvSpPr>
          <p:cNvPr id="115"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14">
            <a:extLst>
              <a:ext uri="{FF2B5EF4-FFF2-40B4-BE49-F238E27FC236}">
                <a16:creationId xmlns:a16="http://schemas.microsoft.com/office/drawing/2014/main" id="{4DC7D8DA-3A4D-5A0C-C4A7-A1EEB6F4D154}"/>
              </a:ext>
            </a:extLst>
          </p:cNvPr>
          <p:cNvSpPr>
            <a:spLocks noGrp="1"/>
          </p:cNvSpPr>
          <p:nvPr>
            <p:ph idx="1"/>
          </p:nvPr>
        </p:nvSpPr>
        <p:spPr>
          <a:xfrm>
            <a:off x="612648" y="2504819"/>
            <a:ext cx="3911727" cy="3672144"/>
          </a:xfrm>
        </p:spPr>
        <p:txBody>
          <a:bodyPr>
            <a:normAutofit/>
          </a:bodyPr>
          <a:lstStyle/>
          <a:p>
            <a:r>
              <a:rPr lang="en-US" sz="2200" dirty="0"/>
              <a:t>Now a new account type called Checking needs to be added…… This meets the SRP. But violates the OCP.</a:t>
            </a:r>
            <a:endParaRPr lang="en-IN" sz="2200" dirty="0"/>
          </a:p>
        </p:txBody>
      </p:sp>
      <p:pic>
        <p:nvPicPr>
          <p:cNvPr id="19" name="Picture 18" descr="Text&#10;&#10;Description automatically generated">
            <a:extLst>
              <a:ext uri="{FF2B5EF4-FFF2-40B4-BE49-F238E27FC236}">
                <a16:creationId xmlns:a16="http://schemas.microsoft.com/office/drawing/2014/main" id="{DAF92AA6-7676-85A9-387E-442A313CC4C4}"/>
              </a:ext>
            </a:extLst>
          </p:cNvPr>
          <p:cNvPicPr>
            <a:picLocks noChangeAspect="1"/>
          </p:cNvPicPr>
          <p:nvPr/>
        </p:nvPicPr>
        <p:blipFill>
          <a:blip r:embed="rId4"/>
          <a:stretch>
            <a:fillRect/>
          </a:stretch>
        </p:blipFill>
        <p:spPr>
          <a:xfrm>
            <a:off x="6452868" y="1081142"/>
            <a:ext cx="5126484" cy="2557408"/>
          </a:xfrm>
          <a:prstGeom prst="rect">
            <a:avLst/>
          </a:prstGeom>
        </p:spPr>
      </p:pic>
      <p:pic>
        <p:nvPicPr>
          <p:cNvPr id="13" name="Picture 12">
            <a:extLst>
              <a:ext uri="{FF2B5EF4-FFF2-40B4-BE49-F238E27FC236}">
                <a16:creationId xmlns:a16="http://schemas.microsoft.com/office/drawing/2014/main" id="{A0979DF0-DC50-4256-52B2-7F4FF13271F3}"/>
              </a:ext>
            </a:extLst>
          </p:cNvPr>
          <p:cNvPicPr>
            <a:picLocks noChangeAspect="1"/>
          </p:cNvPicPr>
          <p:nvPr/>
        </p:nvPicPr>
        <p:blipFill>
          <a:blip r:embed="rId5"/>
          <a:stretch>
            <a:fillRect/>
          </a:stretch>
        </p:blipFill>
        <p:spPr>
          <a:xfrm>
            <a:off x="7019925" y="4019747"/>
            <a:ext cx="4362450" cy="2066728"/>
          </a:xfrm>
          <a:prstGeom prst="rect">
            <a:avLst/>
          </a:prstGeom>
        </p:spPr>
      </p:pic>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3AA655A4-C035-4581-1232-5A85B6FD0164}"/>
                  </a:ext>
                </a:extLst>
              </p14:cNvPr>
              <p14:cNvContentPartPr/>
              <p14:nvPr/>
            </p14:nvContentPartPr>
            <p14:xfrm>
              <a:off x="9008025" y="1056255"/>
              <a:ext cx="1527120" cy="163800"/>
            </p14:xfrm>
          </p:contentPart>
        </mc:Choice>
        <mc:Fallback xmlns="">
          <p:pic>
            <p:nvPicPr>
              <p:cNvPr id="21" name="Ink 20">
                <a:extLst>
                  <a:ext uri="{FF2B5EF4-FFF2-40B4-BE49-F238E27FC236}">
                    <a16:creationId xmlns:a16="http://schemas.microsoft.com/office/drawing/2014/main" id="{3AA655A4-C035-4581-1232-5A85B6FD0164}"/>
                  </a:ext>
                </a:extLst>
              </p:cNvPr>
              <p:cNvPicPr/>
              <p:nvPr/>
            </p:nvPicPr>
            <p:blipFill>
              <a:blip r:embed="rId7"/>
              <a:stretch>
                <a:fillRect/>
              </a:stretch>
            </p:blipFill>
            <p:spPr>
              <a:xfrm>
                <a:off x="8999385" y="1047615"/>
                <a:ext cx="1544760" cy="181440"/>
              </a:xfrm>
              <a:prstGeom prst="rect">
                <a:avLst/>
              </a:prstGeom>
            </p:spPr>
          </p:pic>
        </mc:Fallback>
      </mc:AlternateContent>
    </p:spTree>
    <p:extLst>
      <p:ext uri="{BB962C8B-B14F-4D97-AF65-F5344CB8AC3E}">
        <p14:creationId xmlns:p14="http://schemas.microsoft.com/office/powerpoint/2010/main" val="3058503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1BA6-CEBC-F9D9-E539-DDB19DB4C84E}"/>
              </a:ext>
            </a:extLst>
          </p:cNvPr>
          <p:cNvSpPr>
            <a:spLocks noGrp="1"/>
          </p:cNvSpPr>
          <p:nvPr>
            <p:ph type="title"/>
          </p:nvPr>
        </p:nvSpPr>
        <p:spPr/>
        <p:txBody>
          <a:bodyPr>
            <a:normAutofit fontScale="90000"/>
          </a:bodyPr>
          <a:lstStyle/>
          <a:p>
            <a:r>
              <a:rPr lang="en-IN"/>
              <a:t>OCP says, don’t change the existing source code while adding new features. So the new design is</a:t>
            </a:r>
            <a:endParaRPr lang="en-IN" dirty="0"/>
          </a:p>
        </p:txBody>
      </p:sp>
      <p:pic>
        <p:nvPicPr>
          <p:cNvPr id="5" name="Content Placeholder 4">
            <a:extLst>
              <a:ext uri="{FF2B5EF4-FFF2-40B4-BE49-F238E27FC236}">
                <a16:creationId xmlns:a16="http://schemas.microsoft.com/office/drawing/2014/main" id="{97804900-335C-49A9-D309-BA45DB939C68}"/>
              </a:ext>
            </a:extLst>
          </p:cNvPr>
          <p:cNvPicPr>
            <a:picLocks noGrp="1" noChangeAspect="1"/>
          </p:cNvPicPr>
          <p:nvPr>
            <p:ph idx="1"/>
          </p:nvPr>
        </p:nvPicPr>
        <p:blipFill>
          <a:blip r:embed="rId2"/>
          <a:stretch>
            <a:fillRect/>
          </a:stretch>
        </p:blipFill>
        <p:spPr>
          <a:xfrm>
            <a:off x="3390900" y="1500189"/>
            <a:ext cx="4067175" cy="766761"/>
          </a:xfrm>
        </p:spPr>
      </p:pic>
      <p:pic>
        <p:nvPicPr>
          <p:cNvPr id="13" name="Picture 12">
            <a:extLst>
              <a:ext uri="{FF2B5EF4-FFF2-40B4-BE49-F238E27FC236}">
                <a16:creationId xmlns:a16="http://schemas.microsoft.com/office/drawing/2014/main" id="{D66B86AA-3CBD-128F-8AE5-C9E4722300C7}"/>
              </a:ext>
            </a:extLst>
          </p:cNvPr>
          <p:cNvPicPr>
            <a:picLocks noChangeAspect="1"/>
          </p:cNvPicPr>
          <p:nvPr/>
        </p:nvPicPr>
        <p:blipFill>
          <a:blip r:embed="rId3"/>
          <a:stretch>
            <a:fillRect/>
          </a:stretch>
        </p:blipFill>
        <p:spPr>
          <a:xfrm>
            <a:off x="706266" y="4997450"/>
            <a:ext cx="5962650" cy="1495425"/>
          </a:xfrm>
          <a:prstGeom prst="rect">
            <a:avLst/>
          </a:prstGeom>
        </p:spPr>
      </p:pic>
      <p:pic>
        <p:nvPicPr>
          <p:cNvPr id="21" name="Picture 20">
            <a:extLst>
              <a:ext uri="{FF2B5EF4-FFF2-40B4-BE49-F238E27FC236}">
                <a16:creationId xmlns:a16="http://schemas.microsoft.com/office/drawing/2014/main" id="{F9E365B9-3FF2-5EDC-5D2C-482A09DF6B81}"/>
              </a:ext>
            </a:extLst>
          </p:cNvPr>
          <p:cNvPicPr>
            <a:picLocks noChangeAspect="1"/>
          </p:cNvPicPr>
          <p:nvPr/>
        </p:nvPicPr>
        <p:blipFill>
          <a:blip r:embed="rId4"/>
          <a:stretch>
            <a:fillRect/>
          </a:stretch>
        </p:blipFill>
        <p:spPr>
          <a:xfrm>
            <a:off x="1009651" y="2200474"/>
            <a:ext cx="4743450" cy="2349103"/>
          </a:xfrm>
          <a:prstGeom prst="rect">
            <a:avLst/>
          </a:prstGeom>
        </p:spPr>
      </p:pic>
      <p:pic>
        <p:nvPicPr>
          <p:cNvPr id="23" name="Content Placeholder 19">
            <a:extLst>
              <a:ext uri="{FF2B5EF4-FFF2-40B4-BE49-F238E27FC236}">
                <a16:creationId xmlns:a16="http://schemas.microsoft.com/office/drawing/2014/main" id="{8A797153-F9C2-27A1-3D84-805A65BDD1D7}"/>
              </a:ext>
            </a:extLst>
          </p:cNvPr>
          <p:cNvPicPr>
            <a:picLocks noChangeAspect="1"/>
          </p:cNvPicPr>
          <p:nvPr/>
        </p:nvPicPr>
        <p:blipFill>
          <a:blip r:embed="rId5"/>
          <a:stretch>
            <a:fillRect/>
          </a:stretch>
        </p:blipFill>
        <p:spPr>
          <a:xfrm>
            <a:off x="7128241" y="2153046"/>
            <a:ext cx="4225559" cy="2266554"/>
          </a:xfrm>
          <a:prstGeom prst="rect">
            <a:avLst/>
          </a:prstGeom>
        </p:spPr>
      </p:pic>
      <p:pic>
        <p:nvPicPr>
          <p:cNvPr id="25" name="Picture 24">
            <a:extLst>
              <a:ext uri="{FF2B5EF4-FFF2-40B4-BE49-F238E27FC236}">
                <a16:creationId xmlns:a16="http://schemas.microsoft.com/office/drawing/2014/main" id="{2FA6ED68-60ED-FBEA-8CE0-8BFB8E1CD45C}"/>
              </a:ext>
            </a:extLst>
          </p:cNvPr>
          <p:cNvPicPr>
            <a:picLocks noChangeAspect="1"/>
          </p:cNvPicPr>
          <p:nvPr/>
        </p:nvPicPr>
        <p:blipFill>
          <a:blip r:embed="rId6"/>
          <a:stretch>
            <a:fillRect/>
          </a:stretch>
        </p:blipFill>
        <p:spPr>
          <a:xfrm>
            <a:off x="7052830" y="4352925"/>
            <a:ext cx="5139170" cy="2000250"/>
          </a:xfrm>
          <a:prstGeom prst="rect">
            <a:avLst/>
          </a:prstGeom>
        </p:spPr>
      </p:pic>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31D1D93D-8F36-6100-F1D4-845FDBB8676C}"/>
                  </a:ext>
                </a:extLst>
              </p14:cNvPr>
              <p14:cNvContentPartPr/>
              <p14:nvPr/>
            </p14:nvContentPartPr>
            <p14:xfrm>
              <a:off x="7469745" y="5552655"/>
              <a:ext cx="4546440" cy="297000"/>
            </p14:xfrm>
          </p:contentPart>
        </mc:Choice>
        <mc:Fallback xmlns="">
          <p:pic>
            <p:nvPicPr>
              <p:cNvPr id="17" name="Ink 16">
                <a:extLst>
                  <a:ext uri="{FF2B5EF4-FFF2-40B4-BE49-F238E27FC236}">
                    <a16:creationId xmlns:a16="http://schemas.microsoft.com/office/drawing/2014/main" id="{31D1D93D-8F36-6100-F1D4-845FDBB8676C}"/>
                  </a:ext>
                </a:extLst>
              </p:cNvPr>
              <p:cNvPicPr/>
              <p:nvPr/>
            </p:nvPicPr>
            <p:blipFill>
              <a:blip r:embed="rId8"/>
              <a:stretch>
                <a:fillRect/>
              </a:stretch>
            </p:blipFill>
            <p:spPr>
              <a:xfrm>
                <a:off x="7460745" y="5544015"/>
                <a:ext cx="4564080" cy="314640"/>
              </a:xfrm>
              <a:prstGeom prst="rect">
                <a:avLst/>
              </a:prstGeom>
            </p:spPr>
          </p:pic>
        </mc:Fallback>
      </mc:AlternateContent>
    </p:spTree>
    <p:extLst>
      <p:ext uri="{BB962C8B-B14F-4D97-AF65-F5344CB8AC3E}">
        <p14:creationId xmlns:p14="http://schemas.microsoft.com/office/powerpoint/2010/main" val="1694992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3BBB6A-7F61-AB2B-97AD-A440B0A6138F}"/>
              </a:ext>
            </a:extLst>
          </p:cNvPr>
          <p:cNvSpPr>
            <a:spLocks noGrp="1"/>
          </p:cNvSpPr>
          <p:nvPr>
            <p:ph type="title"/>
          </p:nvPr>
        </p:nvSpPr>
        <p:spPr>
          <a:xfrm>
            <a:off x="612648" y="365125"/>
            <a:ext cx="6986015" cy="1776484"/>
          </a:xfrm>
        </p:spPr>
        <p:txBody>
          <a:bodyPr anchor="b">
            <a:normAutofit/>
          </a:bodyPr>
          <a:lstStyle/>
          <a:p>
            <a:r>
              <a:rPr lang="en-IN" sz="5400" dirty="0"/>
              <a:t>OCP-</a:t>
            </a:r>
            <a:r>
              <a:rPr lang="en-IN" sz="5400" dirty="0" err="1"/>
              <a:t>contd</a:t>
            </a:r>
            <a:endParaRPr lang="en-IN" sz="5400" dirty="0"/>
          </a:p>
        </p:txBody>
      </p:sp>
      <p:pic>
        <p:nvPicPr>
          <p:cNvPr id="6" name="Picture 5">
            <a:extLst>
              <a:ext uri="{FF2B5EF4-FFF2-40B4-BE49-F238E27FC236}">
                <a16:creationId xmlns:a16="http://schemas.microsoft.com/office/drawing/2014/main" id="{82F99BC8-D6E4-D8E4-9051-C81F6C5D96FD}"/>
              </a:ext>
            </a:extLst>
          </p:cNvPr>
          <p:cNvPicPr>
            <a:picLocks noChangeAspect="1"/>
          </p:cNvPicPr>
          <p:nvPr/>
        </p:nvPicPr>
        <p:blipFill>
          <a:blip r:embed="rId2"/>
          <a:stretch>
            <a:fillRect/>
          </a:stretch>
        </p:blipFill>
        <p:spPr>
          <a:xfrm>
            <a:off x="710428" y="4843860"/>
            <a:ext cx="7670708" cy="1495788"/>
          </a:xfrm>
          <a:prstGeom prst="rect">
            <a:avLst/>
          </a:prstGeom>
        </p:spPr>
      </p:pic>
      <p:sp>
        <p:nvSpPr>
          <p:cNvPr id="22"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8CE7EB-C81D-E5E1-CF6B-E3BA23FC6C6D}"/>
              </a:ext>
            </a:extLst>
          </p:cNvPr>
          <p:cNvSpPr>
            <a:spLocks noGrp="1"/>
          </p:cNvSpPr>
          <p:nvPr>
            <p:ph idx="1"/>
          </p:nvPr>
        </p:nvSpPr>
        <p:spPr>
          <a:xfrm>
            <a:off x="612648" y="2504819"/>
            <a:ext cx="3121152" cy="3672144"/>
          </a:xfrm>
        </p:spPr>
        <p:txBody>
          <a:bodyPr>
            <a:normAutofit/>
          </a:bodyPr>
          <a:lstStyle/>
          <a:p>
            <a:r>
              <a:rPr lang="en-US" sz="2200" kern="1200" dirty="0">
                <a:latin typeface="+mj-lt"/>
                <a:ea typeface="+mj-ea"/>
                <a:cs typeface="+mj-cs"/>
              </a:rPr>
              <a:t>Here we are extending the module to another account type. But none of the existing source files were modified. Don’t consider the changes in the client class.</a:t>
            </a:r>
          </a:p>
          <a:p>
            <a:endParaRPr lang="en-IN" sz="2200" dirty="0"/>
          </a:p>
        </p:txBody>
      </p:sp>
      <p:pic>
        <p:nvPicPr>
          <p:cNvPr id="5" name="Picture 4">
            <a:extLst>
              <a:ext uri="{FF2B5EF4-FFF2-40B4-BE49-F238E27FC236}">
                <a16:creationId xmlns:a16="http://schemas.microsoft.com/office/drawing/2014/main" id="{DF6687C9-10DA-DE15-7E9A-E8708C8AA619}"/>
              </a:ext>
            </a:extLst>
          </p:cNvPr>
          <p:cNvPicPr>
            <a:picLocks noChangeAspect="1"/>
          </p:cNvPicPr>
          <p:nvPr/>
        </p:nvPicPr>
        <p:blipFill>
          <a:blip r:embed="rId3"/>
          <a:stretch>
            <a:fillRect/>
          </a:stretch>
        </p:blipFill>
        <p:spPr>
          <a:xfrm>
            <a:off x="5477128" y="1313184"/>
            <a:ext cx="3905547" cy="2005013"/>
          </a:xfrm>
          <a:prstGeom prst="rect">
            <a:avLst/>
          </a:prstGeom>
        </p:spPr>
      </p:pic>
      <p:pic>
        <p:nvPicPr>
          <p:cNvPr id="8" name="Picture 7">
            <a:extLst>
              <a:ext uri="{FF2B5EF4-FFF2-40B4-BE49-F238E27FC236}">
                <a16:creationId xmlns:a16="http://schemas.microsoft.com/office/drawing/2014/main" id="{77CF19E5-1AA7-1ABC-9515-8EEACF1EC346}"/>
              </a:ext>
            </a:extLst>
          </p:cNvPr>
          <p:cNvPicPr>
            <a:picLocks noChangeAspect="1"/>
          </p:cNvPicPr>
          <p:nvPr/>
        </p:nvPicPr>
        <p:blipFill>
          <a:blip r:embed="rId4"/>
          <a:stretch>
            <a:fillRect/>
          </a:stretch>
        </p:blipFill>
        <p:spPr>
          <a:xfrm>
            <a:off x="6667501" y="3429000"/>
            <a:ext cx="5139170" cy="1813369"/>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E8F46591-EEDA-985B-8CED-A37434C1CF62}"/>
                  </a:ext>
                </a:extLst>
              </p14:cNvPr>
              <p14:cNvContentPartPr/>
              <p14:nvPr/>
            </p14:nvContentPartPr>
            <p14:xfrm>
              <a:off x="2142825" y="1637655"/>
              <a:ext cx="360" cy="360"/>
            </p14:xfrm>
          </p:contentPart>
        </mc:Choice>
        <mc:Fallback xmlns="">
          <p:pic>
            <p:nvPicPr>
              <p:cNvPr id="9" name="Ink 8">
                <a:extLst>
                  <a:ext uri="{FF2B5EF4-FFF2-40B4-BE49-F238E27FC236}">
                    <a16:creationId xmlns:a16="http://schemas.microsoft.com/office/drawing/2014/main" id="{E8F46591-EEDA-985B-8CED-A37434C1CF62}"/>
                  </a:ext>
                </a:extLst>
              </p:cNvPr>
              <p:cNvPicPr/>
              <p:nvPr/>
            </p:nvPicPr>
            <p:blipFill>
              <a:blip r:embed="rId6"/>
              <a:stretch>
                <a:fillRect/>
              </a:stretch>
            </p:blipFill>
            <p:spPr>
              <a:xfrm>
                <a:off x="2134185" y="162901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472E41EC-8EF4-E897-1763-C9BB392D4D5C}"/>
                  </a:ext>
                </a:extLst>
              </p14:cNvPr>
              <p14:cNvContentPartPr/>
              <p14:nvPr/>
            </p14:nvContentPartPr>
            <p14:xfrm>
              <a:off x="2580945" y="1723695"/>
              <a:ext cx="360" cy="360"/>
            </p14:xfrm>
          </p:contentPart>
        </mc:Choice>
        <mc:Fallback xmlns="">
          <p:pic>
            <p:nvPicPr>
              <p:cNvPr id="10" name="Ink 9">
                <a:extLst>
                  <a:ext uri="{FF2B5EF4-FFF2-40B4-BE49-F238E27FC236}">
                    <a16:creationId xmlns:a16="http://schemas.microsoft.com/office/drawing/2014/main" id="{472E41EC-8EF4-E897-1763-C9BB392D4D5C}"/>
                  </a:ext>
                </a:extLst>
              </p:cNvPr>
              <p:cNvPicPr/>
              <p:nvPr/>
            </p:nvPicPr>
            <p:blipFill>
              <a:blip r:embed="rId6"/>
              <a:stretch>
                <a:fillRect/>
              </a:stretch>
            </p:blipFill>
            <p:spPr>
              <a:xfrm>
                <a:off x="2571945" y="171469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34CAB78F-DEB7-179A-39C3-438A86919FC0}"/>
                  </a:ext>
                </a:extLst>
              </p14:cNvPr>
              <p14:cNvContentPartPr/>
              <p14:nvPr/>
            </p14:nvContentPartPr>
            <p14:xfrm>
              <a:off x="4581105" y="1771215"/>
              <a:ext cx="360" cy="360"/>
            </p14:xfrm>
          </p:contentPart>
        </mc:Choice>
        <mc:Fallback xmlns="">
          <p:pic>
            <p:nvPicPr>
              <p:cNvPr id="11" name="Ink 10">
                <a:extLst>
                  <a:ext uri="{FF2B5EF4-FFF2-40B4-BE49-F238E27FC236}">
                    <a16:creationId xmlns:a16="http://schemas.microsoft.com/office/drawing/2014/main" id="{34CAB78F-DEB7-179A-39C3-438A86919FC0}"/>
                  </a:ext>
                </a:extLst>
              </p:cNvPr>
              <p:cNvPicPr/>
              <p:nvPr/>
            </p:nvPicPr>
            <p:blipFill>
              <a:blip r:embed="rId9"/>
              <a:stretch>
                <a:fillRect/>
              </a:stretch>
            </p:blipFill>
            <p:spPr>
              <a:xfrm>
                <a:off x="4572465" y="1762215"/>
                <a:ext cx="18000" cy="18000"/>
              </a:xfrm>
              <a:prstGeom prst="rect">
                <a:avLst/>
              </a:prstGeom>
            </p:spPr>
          </p:pic>
        </mc:Fallback>
      </mc:AlternateContent>
      <p:grpSp>
        <p:nvGrpSpPr>
          <p:cNvPr id="16" name="Group 15">
            <a:extLst>
              <a:ext uri="{FF2B5EF4-FFF2-40B4-BE49-F238E27FC236}">
                <a16:creationId xmlns:a16="http://schemas.microsoft.com/office/drawing/2014/main" id="{3D6A5A0F-9AB4-FE31-9579-5BD2EC549120}"/>
              </a:ext>
            </a:extLst>
          </p:cNvPr>
          <p:cNvGrpSpPr/>
          <p:nvPr/>
        </p:nvGrpSpPr>
        <p:grpSpPr>
          <a:xfrm>
            <a:off x="2742945" y="1862655"/>
            <a:ext cx="13680" cy="3960"/>
            <a:chOff x="2742945" y="1862655"/>
            <a:chExt cx="13680" cy="3960"/>
          </a:xfrm>
        </p:grpSpPr>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52F0819-AAA8-3BB7-BD93-097FEB7F55B6}"/>
                    </a:ext>
                  </a:extLst>
                </p14:cNvPr>
                <p14:cNvContentPartPr/>
                <p14:nvPr/>
              </p14:nvContentPartPr>
              <p14:xfrm>
                <a:off x="2742945" y="1866255"/>
                <a:ext cx="360" cy="360"/>
              </p14:xfrm>
            </p:contentPart>
          </mc:Choice>
          <mc:Fallback xmlns="">
            <p:pic>
              <p:nvPicPr>
                <p:cNvPr id="12" name="Ink 11">
                  <a:extLst>
                    <a:ext uri="{FF2B5EF4-FFF2-40B4-BE49-F238E27FC236}">
                      <a16:creationId xmlns:a16="http://schemas.microsoft.com/office/drawing/2014/main" id="{252F0819-AAA8-3BB7-BD93-097FEB7F55B6}"/>
                    </a:ext>
                  </a:extLst>
                </p:cNvPr>
                <p:cNvPicPr/>
                <p:nvPr/>
              </p:nvPicPr>
              <p:blipFill>
                <a:blip r:embed="rId6"/>
                <a:stretch>
                  <a:fillRect/>
                </a:stretch>
              </p:blipFill>
              <p:spPr>
                <a:xfrm>
                  <a:off x="2733945" y="185725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3C29C19A-BEAC-FD49-3BA0-8378271966A3}"/>
                    </a:ext>
                  </a:extLst>
                </p14:cNvPr>
                <p14:cNvContentPartPr/>
                <p14:nvPr/>
              </p14:nvContentPartPr>
              <p14:xfrm>
                <a:off x="2742945" y="1862655"/>
                <a:ext cx="13680" cy="3960"/>
              </p14:xfrm>
            </p:contentPart>
          </mc:Choice>
          <mc:Fallback xmlns="">
            <p:pic>
              <p:nvPicPr>
                <p:cNvPr id="14" name="Ink 13">
                  <a:extLst>
                    <a:ext uri="{FF2B5EF4-FFF2-40B4-BE49-F238E27FC236}">
                      <a16:creationId xmlns:a16="http://schemas.microsoft.com/office/drawing/2014/main" id="{3C29C19A-BEAC-FD49-3BA0-8378271966A3}"/>
                    </a:ext>
                  </a:extLst>
                </p:cNvPr>
                <p:cNvPicPr/>
                <p:nvPr/>
              </p:nvPicPr>
              <p:blipFill>
                <a:blip r:embed="rId12"/>
                <a:stretch>
                  <a:fillRect/>
                </a:stretch>
              </p:blipFill>
              <p:spPr>
                <a:xfrm>
                  <a:off x="2733945" y="1853655"/>
                  <a:ext cx="31320" cy="21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7CCF5189-8079-F485-9E02-565C01FE3507}"/>
                  </a:ext>
                </a:extLst>
              </p14:cNvPr>
              <p14:cNvContentPartPr/>
              <p14:nvPr/>
            </p14:nvContentPartPr>
            <p14:xfrm>
              <a:off x="1809105" y="3409575"/>
              <a:ext cx="360" cy="360"/>
            </p14:xfrm>
          </p:contentPart>
        </mc:Choice>
        <mc:Fallback xmlns="">
          <p:pic>
            <p:nvPicPr>
              <p:cNvPr id="17" name="Ink 16">
                <a:extLst>
                  <a:ext uri="{FF2B5EF4-FFF2-40B4-BE49-F238E27FC236}">
                    <a16:creationId xmlns:a16="http://schemas.microsoft.com/office/drawing/2014/main" id="{7CCF5189-8079-F485-9E02-565C01FE3507}"/>
                  </a:ext>
                </a:extLst>
              </p:cNvPr>
              <p:cNvPicPr/>
              <p:nvPr/>
            </p:nvPicPr>
            <p:blipFill>
              <a:blip r:embed="rId6"/>
              <a:stretch>
                <a:fillRect/>
              </a:stretch>
            </p:blipFill>
            <p:spPr>
              <a:xfrm>
                <a:off x="1800465" y="340057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41060051-A14F-0D9B-D168-813E7DCE3321}"/>
                  </a:ext>
                </a:extLst>
              </p14:cNvPr>
              <p14:cNvContentPartPr/>
              <p14:nvPr/>
            </p14:nvContentPartPr>
            <p14:xfrm>
              <a:off x="1771305" y="1618935"/>
              <a:ext cx="360" cy="360"/>
            </p14:xfrm>
          </p:contentPart>
        </mc:Choice>
        <mc:Fallback xmlns="">
          <p:pic>
            <p:nvPicPr>
              <p:cNvPr id="18" name="Ink 17">
                <a:extLst>
                  <a:ext uri="{FF2B5EF4-FFF2-40B4-BE49-F238E27FC236}">
                    <a16:creationId xmlns:a16="http://schemas.microsoft.com/office/drawing/2014/main" id="{41060051-A14F-0D9B-D168-813E7DCE3321}"/>
                  </a:ext>
                </a:extLst>
              </p:cNvPr>
              <p:cNvPicPr/>
              <p:nvPr/>
            </p:nvPicPr>
            <p:blipFill>
              <a:blip r:embed="rId6"/>
              <a:stretch>
                <a:fillRect/>
              </a:stretch>
            </p:blipFill>
            <p:spPr>
              <a:xfrm>
                <a:off x="1762665" y="1609935"/>
                <a:ext cx="18000" cy="18000"/>
              </a:xfrm>
              <a:prstGeom prst="rect">
                <a:avLst/>
              </a:prstGeom>
            </p:spPr>
          </p:pic>
        </mc:Fallback>
      </mc:AlternateContent>
    </p:spTree>
    <p:extLst>
      <p:ext uri="{BB962C8B-B14F-4D97-AF65-F5344CB8AC3E}">
        <p14:creationId xmlns:p14="http://schemas.microsoft.com/office/powerpoint/2010/main" val="3013981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7FB92-37D0-5FE6-49F4-B47F73407DAB}"/>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2600" dirty="0"/>
              <a:t>LSP-&gt; </a:t>
            </a:r>
            <a:r>
              <a:rPr lang="en-US" sz="2600" b="1" dirty="0"/>
              <a:t>Subtypes must be substitutable for their base types</a:t>
            </a:r>
            <a:r>
              <a:rPr lang="en-US" sz="2600" dirty="0"/>
              <a:t>. To be substitutable, the </a:t>
            </a:r>
            <a:r>
              <a:rPr lang="en-US" sz="2600" b="1" dirty="0"/>
              <a:t>subtype must behave like its supertype</a:t>
            </a:r>
            <a:r>
              <a:rPr lang="en-US" sz="2600" dirty="0"/>
              <a:t>. Below example </a:t>
            </a:r>
            <a:r>
              <a:rPr lang="en-US" sz="2600" dirty="0" err="1"/>
              <a:t>voilates</a:t>
            </a:r>
            <a:r>
              <a:rPr lang="en-US" sz="2600" dirty="0"/>
              <a:t> this principle. The amount also should be declared as final for FDs.</a:t>
            </a:r>
          </a:p>
        </p:txBody>
      </p:sp>
      <p:sp>
        <p:nvSpPr>
          <p:cNvPr id="61"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CD41A95-47B9-8857-4739-82F135660832}"/>
              </a:ext>
            </a:extLst>
          </p:cNvPr>
          <p:cNvPicPr>
            <a:picLocks noGrp="1" noChangeAspect="1"/>
          </p:cNvPicPr>
          <p:nvPr>
            <p:ph idx="1"/>
          </p:nvPr>
        </p:nvPicPr>
        <p:blipFill>
          <a:blip r:embed="rId2"/>
          <a:stretch>
            <a:fillRect/>
          </a:stretch>
        </p:blipFill>
        <p:spPr>
          <a:xfrm>
            <a:off x="406145" y="2039997"/>
            <a:ext cx="5281613" cy="2301910"/>
          </a:xfrm>
          <a:prstGeom prst="rect">
            <a:avLst/>
          </a:prstGeom>
        </p:spPr>
      </p:pic>
      <p:pic>
        <p:nvPicPr>
          <p:cNvPr id="51" name="Picture 50">
            <a:extLst>
              <a:ext uri="{FF2B5EF4-FFF2-40B4-BE49-F238E27FC236}">
                <a16:creationId xmlns:a16="http://schemas.microsoft.com/office/drawing/2014/main" id="{EACA925A-85D4-4250-667C-A083491D3ADA}"/>
              </a:ext>
            </a:extLst>
          </p:cNvPr>
          <p:cNvPicPr>
            <a:picLocks noChangeAspect="1"/>
          </p:cNvPicPr>
          <p:nvPr/>
        </p:nvPicPr>
        <p:blipFill>
          <a:blip r:embed="rId3"/>
          <a:stretch>
            <a:fillRect/>
          </a:stretch>
        </p:blipFill>
        <p:spPr>
          <a:xfrm>
            <a:off x="280505" y="4721954"/>
            <a:ext cx="5126749" cy="1495425"/>
          </a:xfrm>
          <a:prstGeom prst="rect">
            <a:avLst/>
          </a:prstGeom>
        </p:spPr>
      </p:pic>
      <p:pic>
        <p:nvPicPr>
          <p:cNvPr id="20" name="Picture 19">
            <a:extLst>
              <a:ext uri="{FF2B5EF4-FFF2-40B4-BE49-F238E27FC236}">
                <a16:creationId xmlns:a16="http://schemas.microsoft.com/office/drawing/2014/main" id="{E44426A9-3B77-0B6D-357C-F5BEF4C6C86D}"/>
              </a:ext>
            </a:extLst>
          </p:cNvPr>
          <p:cNvPicPr>
            <a:picLocks noChangeAspect="1"/>
          </p:cNvPicPr>
          <p:nvPr/>
        </p:nvPicPr>
        <p:blipFill>
          <a:blip r:embed="rId4"/>
          <a:stretch>
            <a:fillRect/>
          </a:stretch>
        </p:blipFill>
        <p:spPr>
          <a:xfrm>
            <a:off x="5889307" y="2120348"/>
            <a:ext cx="6098096" cy="4486275"/>
          </a:xfrm>
          <a:prstGeom prst="rect">
            <a:avLst/>
          </a:prstGeom>
        </p:spPr>
      </p:pic>
      <mc:AlternateContent xmlns:mc="http://schemas.openxmlformats.org/markup-compatibility/2006" xmlns:p14="http://schemas.microsoft.com/office/powerpoint/2010/main">
        <mc:Choice Requires="p14">
          <p:contentPart p14:bwMode="auto" r:id="rId5">
            <p14:nvContentPartPr>
              <p14:cNvPr id="27" name="Ink 26">
                <a:extLst>
                  <a:ext uri="{FF2B5EF4-FFF2-40B4-BE49-F238E27FC236}">
                    <a16:creationId xmlns:a16="http://schemas.microsoft.com/office/drawing/2014/main" id="{3F472E17-9A11-257B-CE80-61DFD0799EFE}"/>
                  </a:ext>
                </a:extLst>
              </p14:cNvPr>
              <p14:cNvContentPartPr/>
              <p14:nvPr/>
            </p14:nvContentPartPr>
            <p14:xfrm>
              <a:off x="2314185" y="2428215"/>
              <a:ext cx="360" cy="360"/>
            </p14:xfrm>
          </p:contentPart>
        </mc:Choice>
        <mc:Fallback xmlns="">
          <p:pic>
            <p:nvPicPr>
              <p:cNvPr id="27" name="Ink 26">
                <a:extLst>
                  <a:ext uri="{FF2B5EF4-FFF2-40B4-BE49-F238E27FC236}">
                    <a16:creationId xmlns:a16="http://schemas.microsoft.com/office/drawing/2014/main" id="{3F472E17-9A11-257B-CE80-61DFD0799EFE}"/>
                  </a:ext>
                </a:extLst>
              </p:cNvPr>
              <p:cNvPicPr/>
              <p:nvPr/>
            </p:nvPicPr>
            <p:blipFill>
              <a:blip r:embed="rId6"/>
              <a:stretch>
                <a:fillRect/>
              </a:stretch>
            </p:blipFill>
            <p:spPr>
              <a:xfrm>
                <a:off x="2305185" y="2419575"/>
                <a:ext cx="18000" cy="18000"/>
              </a:xfrm>
              <a:prstGeom prst="rect">
                <a:avLst/>
              </a:prstGeom>
            </p:spPr>
          </p:pic>
        </mc:Fallback>
      </mc:AlternateContent>
    </p:spTree>
    <p:extLst>
      <p:ext uri="{BB962C8B-B14F-4D97-AF65-F5344CB8AC3E}">
        <p14:creationId xmlns:p14="http://schemas.microsoft.com/office/powerpoint/2010/main" val="2346399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82D8E-C69A-764D-71C8-825BD6153CC0}"/>
              </a:ext>
            </a:extLst>
          </p:cNvPr>
          <p:cNvSpPr>
            <a:spLocks noGrp="1"/>
          </p:cNvSpPr>
          <p:nvPr>
            <p:ph type="title"/>
          </p:nvPr>
        </p:nvSpPr>
        <p:spPr/>
        <p:txBody>
          <a:bodyPr/>
          <a:lstStyle/>
          <a:p>
            <a:r>
              <a:rPr lang="en-IN" dirty="0"/>
              <a:t>Re-design to meet LSP</a:t>
            </a:r>
          </a:p>
        </p:txBody>
      </p:sp>
      <p:sp>
        <p:nvSpPr>
          <p:cNvPr id="3" name="Content Placeholder 2">
            <a:extLst>
              <a:ext uri="{FF2B5EF4-FFF2-40B4-BE49-F238E27FC236}">
                <a16:creationId xmlns:a16="http://schemas.microsoft.com/office/drawing/2014/main" id="{B582C6BE-7574-186A-A7BC-3AAF4F4D466E}"/>
              </a:ext>
            </a:extLst>
          </p:cNvPr>
          <p:cNvSpPr>
            <a:spLocks noGrp="1"/>
          </p:cNvSpPr>
          <p:nvPr>
            <p:ph idx="1"/>
          </p:nvPr>
        </p:nvSpPr>
        <p:spPr/>
        <p:txBody>
          <a:bodyPr>
            <a:normAutofit fontScale="92500" lnSpcReduction="10000"/>
          </a:bodyPr>
          <a:lstStyle/>
          <a:p>
            <a:r>
              <a:rPr lang="en-IN" dirty="0"/>
              <a:t>What went wrong? </a:t>
            </a:r>
          </a:p>
          <a:p>
            <a:pPr lvl="1"/>
            <a:r>
              <a:rPr lang="en-IN" dirty="0"/>
              <a:t>LSP says “</a:t>
            </a:r>
            <a:r>
              <a:rPr lang="en-US" b="1" i="1" dirty="0"/>
              <a:t>Subtypes must be substitutable for their base types</a:t>
            </a:r>
            <a:r>
              <a:rPr lang="en-IN" dirty="0"/>
              <a:t>”. </a:t>
            </a:r>
            <a:r>
              <a:rPr lang="en-US" i="1" u="sng" dirty="0"/>
              <a:t>if class A is a subtype of class B, we should be able to replace B with A without disrupting the behavior of our program</a:t>
            </a:r>
            <a:r>
              <a:rPr lang="en-US" dirty="0"/>
              <a:t>.</a:t>
            </a:r>
            <a:endParaRPr lang="en-IN" dirty="0"/>
          </a:p>
          <a:p>
            <a:pPr lvl="1"/>
            <a:r>
              <a:rPr lang="en-US" dirty="0"/>
              <a:t>The </a:t>
            </a:r>
            <a:r>
              <a:rPr lang="en-US" dirty="0" err="1"/>
              <a:t>BankingAppWithdrawalService</a:t>
            </a:r>
            <a:r>
              <a:rPr lang="en-US" dirty="0"/>
              <a:t> expects that both Account and its subtypes guarantee the same behavior that the Account (interface) class has specified for it’s withdraw method.</a:t>
            </a:r>
          </a:p>
          <a:p>
            <a:pPr lvl="1"/>
            <a:r>
              <a:rPr lang="en-US" dirty="0"/>
              <a:t>The new account type ‘</a:t>
            </a:r>
            <a:r>
              <a:rPr lang="en-US" dirty="0" err="1"/>
              <a:t>FixedTermDepositAccount</a:t>
            </a:r>
            <a:r>
              <a:rPr lang="en-US" dirty="0"/>
              <a:t>‘  violates this above rule (LSP).</a:t>
            </a:r>
          </a:p>
          <a:p>
            <a:pPr lvl="1"/>
            <a:r>
              <a:rPr lang="en-US" dirty="0"/>
              <a:t>So we cannot substitute the ‘</a:t>
            </a:r>
            <a:r>
              <a:rPr lang="en-US" dirty="0" err="1"/>
              <a:t>FixedTermDepositAccount</a:t>
            </a:r>
            <a:r>
              <a:rPr lang="en-US" dirty="0"/>
              <a:t> ‘ for Account. </a:t>
            </a:r>
            <a:endParaRPr lang="en-IN" dirty="0"/>
          </a:p>
          <a:p>
            <a:r>
              <a:rPr lang="en-IN" dirty="0"/>
              <a:t>What is the Solution? </a:t>
            </a:r>
          </a:p>
          <a:p>
            <a:pPr lvl="1"/>
            <a:r>
              <a:rPr lang="en-IN" dirty="0"/>
              <a:t>Separate the deposit method from the Account interface. Create two more interfaces (</a:t>
            </a:r>
            <a:r>
              <a:rPr lang="en-IN" dirty="0" err="1"/>
              <a:t>WithdrableAccount</a:t>
            </a:r>
            <a:r>
              <a:rPr lang="en-IN" dirty="0"/>
              <a:t> and </a:t>
            </a:r>
            <a:r>
              <a:rPr lang="en-IN" dirty="0" err="1"/>
              <a:t>FixedTermAccount</a:t>
            </a:r>
            <a:r>
              <a:rPr lang="en-IN" dirty="0"/>
              <a:t>) with appropriate method. Follow the OCP.</a:t>
            </a:r>
          </a:p>
          <a:p>
            <a:pPr marL="457200" lvl="1" indent="0">
              <a:buNone/>
            </a:pPr>
            <a:endParaRPr lang="en-US" dirty="0"/>
          </a:p>
        </p:txBody>
      </p:sp>
    </p:spTree>
    <p:extLst>
      <p:ext uri="{BB962C8B-B14F-4D97-AF65-F5344CB8AC3E}">
        <p14:creationId xmlns:p14="http://schemas.microsoft.com/office/powerpoint/2010/main" val="3715861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0A2607-8016-D4F4-4F84-B0ABCA951481}"/>
              </a:ext>
            </a:extLst>
          </p:cNvPr>
          <p:cNvSpPr>
            <a:spLocks noGrp="1"/>
          </p:cNvSpPr>
          <p:nvPr>
            <p:ph type="title"/>
          </p:nvPr>
        </p:nvSpPr>
        <p:spPr>
          <a:xfrm>
            <a:off x="630918" y="643465"/>
            <a:ext cx="3895359" cy="1846615"/>
          </a:xfrm>
        </p:spPr>
        <p:txBody>
          <a:bodyPr anchor="b">
            <a:normAutofit/>
          </a:bodyPr>
          <a:lstStyle/>
          <a:p>
            <a:r>
              <a:rPr lang="en-IN" sz="4200" dirty="0"/>
              <a:t>SRP (Single Responsibility Principle)</a:t>
            </a:r>
          </a:p>
        </p:txBody>
      </p:sp>
      <p:sp>
        <p:nvSpPr>
          <p:cNvPr id="37" name="sketch line">
            <a:extLst>
              <a:ext uri="{FF2B5EF4-FFF2-40B4-BE49-F238E27FC236}">
                <a16:creationId xmlns:a16="http://schemas.microsoft.com/office/drawing/2014/main" id="{0059B5C0-FEC8-4370-AF45-02E3AEF6F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659144"/>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12D98D-4355-9871-2AD0-4E9FBC59B5A0}"/>
              </a:ext>
            </a:extLst>
          </p:cNvPr>
          <p:cNvSpPr>
            <a:spLocks noGrp="1"/>
          </p:cNvSpPr>
          <p:nvPr>
            <p:ph idx="1"/>
          </p:nvPr>
        </p:nvSpPr>
        <p:spPr>
          <a:xfrm>
            <a:off x="630936" y="2807167"/>
            <a:ext cx="3895522" cy="3386399"/>
          </a:xfrm>
        </p:spPr>
        <p:txBody>
          <a:bodyPr>
            <a:normAutofit fontScale="92500" lnSpcReduction="10000"/>
          </a:bodyPr>
          <a:lstStyle/>
          <a:p>
            <a:r>
              <a:rPr lang="en-IN" sz="2000" dirty="0"/>
              <a:t>The class Person is holding 3 different types of properties. We have to change this class for 3 different reasons. One for basic info, one for address and one for Employment details.</a:t>
            </a:r>
          </a:p>
          <a:p>
            <a:r>
              <a:rPr lang="en-IN" sz="2000" dirty="0"/>
              <a:t>Separated into 3 different classes. Now each class is independent  and responsible for only one job.</a:t>
            </a:r>
          </a:p>
          <a:p>
            <a:r>
              <a:rPr lang="en-IN" sz="2000" dirty="0"/>
              <a:t>If we want to change the state of Person, then we do not need to modify the state of other objects.</a:t>
            </a:r>
          </a:p>
          <a:p>
            <a:endParaRPr lang="en-IN" sz="2000" dirty="0"/>
          </a:p>
          <a:p>
            <a:endParaRPr lang="en-IN" sz="2000" dirty="0"/>
          </a:p>
        </p:txBody>
      </p:sp>
      <p:pic>
        <p:nvPicPr>
          <p:cNvPr id="5" name="Picture 4">
            <a:extLst>
              <a:ext uri="{FF2B5EF4-FFF2-40B4-BE49-F238E27FC236}">
                <a16:creationId xmlns:a16="http://schemas.microsoft.com/office/drawing/2014/main" id="{B23ABDBB-1237-1E42-5233-4E029852687F}"/>
              </a:ext>
            </a:extLst>
          </p:cNvPr>
          <p:cNvPicPr>
            <a:picLocks noChangeAspect="1"/>
          </p:cNvPicPr>
          <p:nvPr/>
        </p:nvPicPr>
        <p:blipFill>
          <a:blip r:embed="rId2"/>
          <a:stretch>
            <a:fillRect/>
          </a:stretch>
        </p:blipFill>
        <p:spPr>
          <a:xfrm>
            <a:off x="5359814" y="164592"/>
            <a:ext cx="2365435" cy="3456432"/>
          </a:xfrm>
          <a:prstGeom prst="rect">
            <a:avLst/>
          </a:prstGeom>
        </p:spPr>
      </p:pic>
      <p:pic>
        <p:nvPicPr>
          <p:cNvPr id="13" name="Picture 12">
            <a:extLst>
              <a:ext uri="{FF2B5EF4-FFF2-40B4-BE49-F238E27FC236}">
                <a16:creationId xmlns:a16="http://schemas.microsoft.com/office/drawing/2014/main" id="{8F7922E1-A135-669E-DCA5-B58CF0DF0634}"/>
              </a:ext>
            </a:extLst>
          </p:cNvPr>
          <p:cNvPicPr>
            <a:picLocks noChangeAspect="1"/>
          </p:cNvPicPr>
          <p:nvPr/>
        </p:nvPicPr>
        <p:blipFill>
          <a:blip r:embed="rId3"/>
          <a:stretch>
            <a:fillRect/>
          </a:stretch>
        </p:blipFill>
        <p:spPr>
          <a:xfrm>
            <a:off x="5256117" y="3545226"/>
            <a:ext cx="3785616" cy="1910280"/>
          </a:xfrm>
          <a:prstGeom prst="rect">
            <a:avLst/>
          </a:prstGeom>
        </p:spPr>
      </p:pic>
      <p:pic>
        <p:nvPicPr>
          <p:cNvPr id="17" name="Picture 16">
            <a:extLst>
              <a:ext uri="{FF2B5EF4-FFF2-40B4-BE49-F238E27FC236}">
                <a16:creationId xmlns:a16="http://schemas.microsoft.com/office/drawing/2014/main" id="{6BD50B2D-31B2-7373-7CFD-F416B3541A1F}"/>
              </a:ext>
            </a:extLst>
          </p:cNvPr>
          <p:cNvPicPr>
            <a:picLocks noChangeAspect="1"/>
          </p:cNvPicPr>
          <p:nvPr/>
        </p:nvPicPr>
        <p:blipFill>
          <a:blip r:embed="rId4"/>
          <a:stretch>
            <a:fillRect/>
          </a:stretch>
        </p:blipFill>
        <p:spPr>
          <a:xfrm>
            <a:off x="9089136" y="3545226"/>
            <a:ext cx="3099816" cy="1604100"/>
          </a:xfrm>
          <a:prstGeom prst="rect">
            <a:avLst/>
          </a:prstGeom>
        </p:spPr>
      </p:pic>
      <p:pic>
        <p:nvPicPr>
          <p:cNvPr id="7" name="Picture 6">
            <a:extLst>
              <a:ext uri="{FF2B5EF4-FFF2-40B4-BE49-F238E27FC236}">
                <a16:creationId xmlns:a16="http://schemas.microsoft.com/office/drawing/2014/main" id="{EDDDF97D-DF9C-673D-265E-D75EF5AF1C3C}"/>
              </a:ext>
            </a:extLst>
          </p:cNvPr>
          <p:cNvPicPr>
            <a:picLocks noChangeAspect="1"/>
          </p:cNvPicPr>
          <p:nvPr/>
        </p:nvPicPr>
        <p:blipFill>
          <a:blip r:embed="rId5"/>
          <a:stretch>
            <a:fillRect/>
          </a:stretch>
        </p:blipFill>
        <p:spPr>
          <a:xfrm>
            <a:off x="8335128" y="164592"/>
            <a:ext cx="3785616" cy="2871402"/>
          </a:xfrm>
          <a:prstGeom prst="rect">
            <a:avLst/>
          </a:prstGeom>
        </p:spPr>
      </p:pic>
    </p:spTree>
    <p:extLst>
      <p:ext uri="{BB962C8B-B14F-4D97-AF65-F5344CB8AC3E}">
        <p14:creationId xmlns:p14="http://schemas.microsoft.com/office/powerpoint/2010/main" val="2695154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95DE-AE8E-7CB8-D828-B5A33141F070}"/>
              </a:ext>
            </a:extLst>
          </p:cNvPr>
          <p:cNvSpPr>
            <a:spLocks noGrp="1"/>
          </p:cNvSpPr>
          <p:nvPr>
            <p:ph type="title"/>
          </p:nvPr>
        </p:nvSpPr>
        <p:spPr/>
        <p:txBody>
          <a:bodyPr/>
          <a:lstStyle/>
          <a:p>
            <a:r>
              <a:rPr lang="en-IN" dirty="0"/>
              <a:t>New Solution for withdraw</a:t>
            </a:r>
          </a:p>
        </p:txBody>
      </p:sp>
      <p:pic>
        <p:nvPicPr>
          <p:cNvPr id="5" name="Content Placeholder 4">
            <a:extLst>
              <a:ext uri="{FF2B5EF4-FFF2-40B4-BE49-F238E27FC236}">
                <a16:creationId xmlns:a16="http://schemas.microsoft.com/office/drawing/2014/main" id="{4734A953-C27B-60FA-B951-3C71633C9415}"/>
              </a:ext>
            </a:extLst>
          </p:cNvPr>
          <p:cNvPicPr>
            <a:picLocks noGrp="1" noChangeAspect="1"/>
          </p:cNvPicPr>
          <p:nvPr>
            <p:ph idx="1"/>
          </p:nvPr>
        </p:nvPicPr>
        <p:blipFill>
          <a:blip r:embed="rId2"/>
          <a:stretch>
            <a:fillRect/>
          </a:stretch>
        </p:blipFill>
        <p:spPr>
          <a:xfrm>
            <a:off x="3295649" y="1295002"/>
            <a:ext cx="3228975" cy="771525"/>
          </a:xfrm>
        </p:spPr>
      </p:pic>
      <p:pic>
        <p:nvPicPr>
          <p:cNvPr id="7" name="Picture 6">
            <a:extLst>
              <a:ext uri="{FF2B5EF4-FFF2-40B4-BE49-F238E27FC236}">
                <a16:creationId xmlns:a16="http://schemas.microsoft.com/office/drawing/2014/main" id="{EEC77E30-3BBF-4EF6-7F21-F8F9C598FF83}"/>
              </a:ext>
            </a:extLst>
          </p:cNvPr>
          <p:cNvPicPr>
            <a:picLocks noChangeAspect="1"/>
          </p:cNvPicPr>
          <p:nvPr/>
        </p:nvPicPr>
        <p:blipFill>
          <a:blip r:embed="rId3"/>
          <a:stretch>
            <a:fillRect/>
          </a:stretch>
        </p:blipFill>
        <p:spPr>
          <a:xfrm>
            <a:off x="938212" y="2173907"/>
            <a:ext cx="4714875" cy="525018"/>
          </a:xfrm>
          <a:prstGeom prst="rect">
            <a:avLst/>
          </a:prstGeom>
        </p:spPr>
      </p:pic>
      <p:pic>
        <p:nvPicPr>
          <p:cNvPr id="9" name="Picture 8">
            <a:extLst>
              <a:ext uri="{FF2B5EF4-FFF2-40B4-BE49-F238E27FC236}">
                <a16:creationId xmlns:a16="http://schemas.microsoft.com/office/drawing/2014/main" id="{E86D45B7-4FC5-4859-4229-5034E237F303}"/>
              </a:ext>
            </a:extLst>
          </p:cNvPr>
          <p:cNvPicPr>
            <a:picLocks noChangeAspect="1"/>
          </p:cNvPicPr>
          <p:nvPr/>
        </p:nvPicPr>
        <p:blipFill>
          <a:blip r:embed="rId4"/>
          <a:stretch>
            <a:fillRect/>
          </a:stretch>
        </p:blipFill>
        <p:spPr>
          <a:xfrm>
            <a:off x="5886450" y="2197870"/>
            <a:ext cx="5025900" cy="445294"/>
          </a:xfrm>
          <a:prstGeom prst="rect">
            <a:avLst/>
          </a:prstGeom>
        </p:spPr>
      </p:pic>
      <p:pic>
        <p:nvPicPr>
          <p:cNvPr id="11" name="Picture 10">
            <a:extLst>
              <a:ext uri="{FF2B5EF4-FFF2-40B4-BE49-F238E27FC236}">
                <a16:creationId xmlns:a16="http://schemas.microsoft.com/office/drawing/2014/main" id="{2828A333-3F7A-755E-B503-25B0557309F7}"/>
              </a:ext>
            </a:extLst>
          </p:cNvPr>
          <p:cNvPicPr>
            <a:picLocks noChangeAspect="1"/>
          </p:cNvPicPr>
          <p:nvPr/>
        </p:nvPicPr>
        <p:blipFill>
          <a:blip r:embed="rId5"/>
          <a:stretch>
            <a:fillRect/>
          </a:stretch>
        </p:blipFill>
        <p:spPr>
          <a:xfrm>
            <a:off x="704850" y="3105944"/>
            <a:ext cx="5181600" cy="2101851"/>
          </a:xfrm>
          <a:prstGeom prst="rect">
            <a:avLst/>
          </a:prstGeom>
        </p:spPr>
      </p:pic>
      <p:pic>
        <p:nvPicPr>
          <p:cNvPr id="13" name="Picture 12">
            <a:extLst>
              <a:ext uri="{FF2B5EF4-FFF2-40B4-BE49-F238E27FC236}">
                <a16:creationId xmlns:a16="http://schemas.microsoft.com/office/drawing/2014/main" id="{7C7A27D0-ACDD-14E5-C824-295F74FA9FBE}"/>
              </a:ext>
            </a:extLst>
          </p:cNvPr>
          <p:cNvPicPr>
            <a:picLocks noChangeAspect="1"/>
          </p:cNvPicPr>
          <p:nvPr/>
        </p:nvPicPr>
        <p:blipFill>
          <a:blip r:embed="rId6"/>
          <a:stretch>
            <a:fillRect/>
          </a:stretch>
        </p:blipFill>
        <p:spPr>
          <a:xfrm>
            <a:off x="6057900" y="3029745"/>
            <a:ext cx="5295900" cy="2101851"/>
          </a:xfrm>
          <a:prstGeom prst="rect">
            <a:avLst/>
          </a:prstGeom>
        </p:spPr>
      </p:pic>
      <p:pic>
        <p:nvPicPr>
          <p:cNvPr id="15" name="Picture 14">
            <a:extLst>
              <a:ext uri="{FF2B5EF4-FFF2-40B4-BE49-F238E27FC236}">
                <a16:creationId xmlns:a16="http://schemas.microsoft.com/office/drawing/2014/main" id="{BDD886F9-162E-3E27-2B0C-AEE99553E8C0}"/>
              </a:ext>
            </a:extLst>
          </p:cNvPr>
          <p:cNvPicPr>
            <a:picLocks noChangeAspect="1"/>
          </p:cNvPicPr>
          <p:nvPr/>
        </p:nvPicPr>
        <p:blipFill>
          <a:blip r:embed="rId7"/>
          <a:stretch>
            <a:fillRect/>
          </a:stretch>
        </p:blipFill>
        <p:spPr>
          <a:xfrm>
            <a:off x="1209486" y="5108578"/>
            <a:ext cx="7534275" cy="1362075"/>
          </a:xfrm>
          <a:prstGeom prst="rect">
            <a:avLst/>
          </a:prstGeom>
        </p:spPr>
      </p:pic>
    </p:spTree>
    <p:extLst>
      <p:ext uri="{BB962C8B-B14F-4D97-AF65-F5344CB8AC3E}">
        <p14:creationId xmlns:p14="http://schemas.microsoft.com/office/powerpoint/2010/main" val="3658937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ED568-C528-5F42-1A98-CD9430180A35}"/>
              </a:ext>
            </a:extLst>
          </p:cNvPr>
          <p:cNvSpPr>
            <a:spLocks noGrp="1"/>
          </p:cNvSpPr>
          <p:nvPr>
            <p:ph type="title"/>
          </p:nvPr>
        </p:nvSpPr>
        <p:spPr/>
        <p:txBody>
          <a:bodyPr/>
          <a:lstStyle/>
          <a:p>
            <a:r>
              <a:rPr lang="en-IN" dirty="0"/>
              <a:t>New Solution for Fixed Term Deposits</a:t>
            </a:r>
          </a:p>
        </p:txBody>
      </p:sp>
      <p:pic>
        <p:nvPicPr>
          <p:cNvPr id="5" name="Content Placeholder 4">
            <a:extLst>
              <a:ext uri="{FF2B5EF4-FFF2-40B4-BE49-F238E27FC236}">
                <a16:creationId xmlns:a16="http://schemas.microsoft.com/office/drawing/2014/main" id="{A6C1AE81-C800-8495-056E-227494ABE1D9}"/>
              </a:ext>
            </a:extLst>
          </p:cNvPr>
          <p:cNvPicPr>
            <a:picLocks noGrp="1" noChangeAspect="1"/>
          </p:cNvPicPr>
          <p:nvPr>
            <p:ph idx="1"/>
          </p:nvPr>
        </p:nvPicPr>
        <p:blipFill>
          <a:blip r:embed="rId2"/>
          <a:stretch>
            <a:fillRect/>
          </a:stretch>
        </p:blipFill>
        <p:spPr>
          <a:xfrm>
            <a:off x="2368235" y="1576388"/>
            <a:ext cx="6134100" cy="552450"/>
          </a:xfrm>
        </p:spPr>
      </p:pic>
      <p:pic>
        <p:nvPicPr>
          <p:cNvPr id="7" name="Picture 6">
            <a:extLst>
              <a:ext uri="{FF2B5EF4-FFF2-40B4-BE49-F238E27FC236}">
                <a16:creationId xmlns:a16="http://schemas.microsoft.com/office/drawing/2014/main" id="{5C9B8E4F-78C1-920C-FA36-46EEFACC0019}"/>
              </a:ext>
            </a:extLst>
          </p:cNvPr>
          <p:cNvPicPr>
            <a:picLocks noChangeAspect="1"/>
          </p:cNvPicPr>
          <p:nvPr/>
        </p:nvPicPr>
        <p:blipFill>
          <a:blip r:embed="rId3"/>
          <a:stretch>
            <a:fillRect/>
          </a:stretch>
        </p:blipFill>
        <p:spPr>
          <a:xfrm>
            <a:off x="885826" y="2433638"/>
            <a:ext cx="4972050" cy="2181226"/>
          </a:xfrm>
          <a:prstGeom prst="rect">
            <a:avLst/>
          </a:prstGeom>
        </p:spPr>
      </p:pic>
      <p:pic>
        <p:nvPicPr>
          <p:cNvPr id="9" name="Picture 8">
            <a:extLst>
              <a:ext uri="{FF2B5EF4-FFF2-40B4-BE49-F238E27FC236}">
                <a16:creationId xmlns:a16="http://schemas.microsoft.com/office/drawing/2014/main" id="{7643D399-014C-C631-4544-8F9FD41E9AA6}"/>
              </a:ext>
            </a:extLst>
          </p:cNvPr>
          <p:cNvPicPr>
            <a:picLocks noChangeAspect="1"/>
          </p:cNvPicPr>
          <p:nvPr/>
        </p:nvPicPr>
        <p:blipFill>
          <a:blip r:embed="rId4"/>
          <a:stretch>
            <a:fillRect/>
          </a:stretch>
        </p:blipFill>
        <p:spPr>
          <a:xfrm>
            <a:off x="6767513" y="2243138"/>
            <a:ext cx="4791075" cy="2181226"/>
          </a:xfrm>
          <a:prstGeom prst="rect">
            <a:avLst/>
          </a:prstGeom>
        </p:spPr>
      </p:pic>
      <p:pic>
        <p:nvPicPr>
          <p:cNvPr id="11" name="Picture 10">
            <a:extLst>
              <a:ext uri="{FF2B5EF4-FFF2-40B4-BE49-F238E27FC236}">
                <a16:creationId xmlns:a16="http://schemas.microsoft.com/office/drawing/2014/main" id="{17212D36-AE12-1E64-3FA0-ACB7C5502323}"/>
              </a:ext>
            </a:extLst>
          </p:cNvPr>
          <p:cNvPicPr>
            <a:picLocks noChangeAspect="1"/>
          </p:cNvPicPr>
          <p:nvPr/>
        </p:nvPicPr>
        <p:blipFill>
          <a:blip r:embed="rId5"/>
          <a:stretch>
            <a:fillRect/>
          </a:stretch>
        </p:blipFill>
        <p:spPr>
          <a:xfrm>
            <a:off x="838200" y="4814889"/>
            <a:ext cx="6915150" cy="1104900"/>
          </a:xfrm>
          <a:prstGeom prst="rect">
            <a:avLst/>
          </a:prstGeom>
        </p:spPr>
      </p:pic>
    </p:spTree>
    <p:extLst>
      <p:ext uri="{BB962C8B-B14F-4D97-AF65-F5344CB8AC3E}">
        <p14:creationId xmlns:p14="http://schemas.microsoft.com/office/powerpoint/2010/main" val="3489895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40A6F-8362-CE8F-E3A6-CBB9E48DD3E9}"/>
              </a:ext>
            </a:extLst>
          </p:cNvPr>
          <p:cNvSpPr>
            <a:spLocks noGrp="1"/>
          </p:cNvSpPr>
          <p:nvPr>
            <p:ph type="title"/>
          </p:nvPr>
        </p:nvSpPr>
        <p:spPr/>
        <p:txBody>
          <a:bodyPr/>
          <a:lstStyle/>
          <a:p>
            <a:r>
              <a:rPr lang="en-IN" dirty="0"/>
              <a:t>Interface </a:t>
            </a:r>
            <a:r>
              <a:rPr lang="en-IN" dirty="0" err="1"/>
              <a:t>Segragation</a:t>
            </a:r>
            <a:endParaRPr lang="en-IN" dirty="0"/>
          </a:p>
        </p:txBody>
      </p:sp>
      <p:sp>
        <p:nvSpPr>
          <p:cNvPr id="3" name="Content Placeholder 2">
            <a:extLst>
              <a:ext uri="{FF2B5EF4-FFF2-40B4-BE49-F238E27FC236}">
                <a16:creationId xmlns:a16="http://schemas.microsoft.com/office/drawing/2014/main" id="{7D5E5389-FDF7-0F80-4B71-57013CD7645D}"/>
              </a:ext>
            </a:extLst>
          </p:cNvPr>
          <p:cNvSpPr>
            <a:spLocks noGrp="1"/>
          </p:cNvSpPr>
          <p:nvPr>
            <p:ph idx="1"/>
          </p:nvPr>
        </p:nvSpPr>
        <p:spPr/>
        <p:txBody>
          <a:bodyPr/>
          <a:lstStyle/>
          <a:p>
            <a:r>
              <a:rPr lang="en-US" dirty="0"/>
              <a:t>Larger interfaces should be split into smaller ones. By doing so, we can ensure that implementing classes only need to be concerned about the methods that are of interest to them.</a:t>
            </a:r>
            <a:endParaRPr lang="en-IN" dirty="0"/>
          </a:p>
        </p:txBody>
      </p:sp>
    </p:spTree>
    <p:extLst>
      <p:ext uri="{BB962C8B-B14F-4D97-AF65-F5344CB8AC3E}">
        <p14:creationId xmlns:p14="http://schemas.microsoft.com/office/powerpoint/2010/main" val="3638289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A4764-B711-61DE-EA5F-4E69D87C7CC7}"/>
              </a:ext>
            </a:extLst>
          </p:cNvPr>
          <p:cNvSpPr>
            <a:spLocks noGrp="1"/>
          </p:cNvSpPr>
          <p:nvPr>
            <p:ph type="title"/>
          </p:nvPr>
        </p:nvSpPr>
        <p:spPr/>
        <p:txBody>
          <a:bodyPr/>
          <a:lstStyle/>
          <a:p>
            <a:r>
              <a:rPr lang="en-IN" dirty="0"/>
              <a:t>Dependency Inversion</a:t>
            </a:r>
          </a:p>
        </p:txBody>
      </p:sp>
      <p:sp>
        <p:nvSpPr>
          <p:cNvPr id="3" name="Content Placeholder 2">
            <a:extLst>
              <a:ext uri="{FF2B5EF4-FFF2-40B4-BE49-F238E27FC236}">
                <a16:creationId xmlns:a16="http://schemas.microsoft.com/office/drawing/2014/main" id="{5921C7F1-46D3-7F52-08F5-9822217ADA49}"/>
              </a:ext>
            </a:extLst>
          </p:cNvPr>
          <p:cNvSpPr>
            <a:spLocks noGrp="1"/>
          </p:cNvSpPr>
          <p:nvPr>
            <p:ph idx="1"/>
          </p:nvPr>
        </p:nvSpPr>
        <p:spPr/>
        <p:txBody>
          <a:bodyPr/>
          <a:lstStyle/>
          <a:p>
            <a:r>
              <a:rPr lang="en-US" dirty="0"/>
              <a:t>Decoupling.</a:t>
            </a:r>
          </a:p>
          <a:p>
            <a:r>
              <a:rPr lang="en-US" dirty="0"/>
              <a:t>The principle of dependency inversion refers to the decoupling of software modules. This way, instead of high-level modules depending on low-level modules, both will depend on abstractions.</a:t>
            </a:r>
            <a:endParaRPr lang="en-IN" dirty="0"/>
          </a:p>
          <a:p>
            <a:endParaRPr lang="en-IN" dirty="0"/>
          </a:p>
          <a:p>
            <a:r>
              <a:rPr lang="en-IN" dirty="0"/>
              <a:t>Eclipse and its plugins with different versions.</a:t>
            </a:r>
          </a:p>
        </p:txBody>
      </p:sp>
    </p:spTree>
    <p:extLst>
      <p:ext uri="{BB962C8B-B14F-4D97-AF65-F5344CB8AC3E}">
        <p14:creationId xmlns:p14="http://schemas.microsoft.com/office/powerpoint/2010/main" val="4002118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A3FCCF-E668-D5E8-578D-5421AF948BB9}"/>
              </a:ext>
            </a:extLst>
          </p:cNvPr>
          <p:cNvSpPr>
            <a:spLocks noGrp="1"/>
          </p:cNvSpPr>
          <p:nvPr>
            <p:ph type="title"/>
          </p:nvPr>
        </p:nvSpPr>
        <p:spPr>
          <a:xfrm>
            <a:off x="838199" y="978408"/>
            <a:ext cx="4056530" cy="1106424"/>
          </a:xfrm>
        </p:spPr>
        <p:txBody>
          <a:bodyPr>
            <a:normAutofit/>
          </a:bodyPr>
          <a:lstStyle/>
          <a:p>
            <a:r>
              <a:rPr lang="en-IN" sz="2800"/>
              <a:t>One more Example</a:t>
            </a:r>
          </a:p>
        </p:txBody>
      </p:sp>
      <p:sp>
        <p:nvSpPr>
          <p:cNvPr id="24" name="Rectangle 23">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ontent Placeholder 14">
            <a:extLst>
              <a:ext uri="{FF2B5EF4-FFF2-40B4-BE49-F238E27FC236}">
                <a16:creationId xmlns:a16="http://schemas.microsoft.com/office/drawing/2014/main" id="{D9D50AC2-7182-DD18-69B4-304519DFB1EF}"/>
              </a:ext>
            </a:extLst>
          </p:cNvPr>
          <p:cNvSpPr>
            <a:spLocks noGrp="1"/>
          </p:cNvSpPr>
          <p:nvPr>
            <p:ph idx="1"/>
          </p:nvPr>
        </p:nvSpPr>
        <p:spPr>
          <a:xfrm>
            <a:off x="838199" y="2359152"/>
            <a:ext cx="4056530" cy="3429000"/>
          </a:xfrm>
        </p:spPr>
        <p:txBody>
          <a:bodyPr>
            <a:normAutofit/>
          </a:bodyPr>
          <a:lstStyle/>
          <a:p>
            <a:r>
              <a:rPr lang="en-US" sz="1800" dirty="0"/>
              <a:t>The Book class has two responsibilities. One is ‘operations on the book properties’ and another one is ‘printing to multiple mediums’.</a:t>
            </a:r>
          </a:p>
          <a:p>
            <a:r>
              <a:rPr lang="en-US" sz="1800" dirty="0"/>
              <a:t>This violates the SCP. We can move the </a:t>
            </a:r>
            <a:r>
              <a:rPr lang="en-US" sz="1800" dirty="0" err="1"/>
              <a:t>printxxxx</a:t>
            </a:r>
            <a:r>
              <a:rPr lang="en-US" sz="1800" dirty="0"/>
              <a:t>() methods to another class and that class is responsible for ‘printing’ only. </a:t>
            </a:r>
          </a:p>
          <a:p>
            <a:r>
              <a:rPr lang="en-US" sz="1800" dirty="0"/>
              <a:t>Now Both classes are in compliance with SRP.</a:t>
            </a:r>
          </a:p>
        </p:txBody>
      </p:sp>
      <p:pic>
        <p:nvPicPr>
          <p:cNvPr id="7" name="Content Placeholder 6">
            <a:extLst>
              <a:ext uri="{FF2B5EF4-FFF2-40B4-BE49-F238E27FC236}">
                <a16:creationId xmlns:a16="http://schemas.microsoft.com/office/drawing/2014/main" id="{463BBAE7-98F2-FEC0-CDBC-DDD9596F13E8}"/>
              </a:ext>
            </a:extLst>
          </p:cNvPr>
          <p:cNvPicPr>
            <a:picLocks noChangeAspect="1"/>
          </p:cNvPicPr>
          <p:nvPr/>
        </p:nvPicPr>
        <p:blipFill>
          <a:blip r:embed="rId2"/>
          <a:stretch>
            <a:fillRect/>
          </a:stretch>
        </p:blipFill>
        <p:spPr>
          <a:xfrm>
            <a:off x="5846705" y="651575"/>
            <a:ext cx="2873668" cy="2169618"/>
          </a:xfrm>
          <a:prstGeom prst="rect">
            <a:avLst/>
          </a:prstGeom>
        </p:spPr>
      </p:pic>
      <p:pic>
        <p:nvPicPr>
          <p:cNvPr id="11" name="Picture 10">
            <a:extLst>
              <a:ext uri="{FF2B5EF4-FFF2-40B4-BE49-F238E27FC236}">
                <a16:creationId xmlns:a16="http://schemas.microsoft.com/office/drawing/2014/main" id="{04ADE5DE-AEAF-36FB-1550-25935D4EDAEA}"/>
              </a:ext>
            </a:extLst>
          </p:cNvPr>
          <p:cNvPicPr>
            <a:picLocks noChangeAspect="1"/>
          </p:cNvPicPr>
          <p:nvPr/>
        </p:nvPicPr>
        <p:blipFill>
          <a:blip r:embed="rId3"/>
          <a:stretch>
            <a:fillRect/>
          </a:stretch>
        </p:blipFill>
        <p:spPr>
          <a:xfrm>
            <a:off x="8962365" y="997758"/>
            <a:ext cx="2873668" cy="1473335"/>
          </a:xfrm>
          <a:prstGeom prst="rect">
            <a:avLst/>
          </a:prstGeom>
        </p:spPr>
      </p:pic>
      <p:pic>
        <p:nvPicPr>
          <p:cNvPr id="9" name="Picture 8">
            <a:extLst>
              <a:ext uri="{FF2B5EF4-FFF2-40B4-BE49-F238E27FC236}">
                <a16:creationId xmlns:a16="http://schemas.microsoft.com/office/drawing/2014/main" id="{09213C25-249D-B505-C409-86C87BE30D74}"/>
              </a:ext>
            </a:extLst>
          </p:cNvPr>
          <p:cNvPicPr>
            <a:picLocks noChangeAspect="1"/>
          </p:cNvPicPr>
          <p:nvPr/>
        </p:nvPicPr>
        <p:blipFill>
          <a:blip r:embed="rId4"/>
          <a:stretch>
            <a:fillRect/>
          </a:stretch>
        </p:blipFill>
        <p:spPr>
          <a:xfrm>
            <a:off x="5846705" y="3278719"/>
            <a:ext cx="5989328" cy="2718751"/>
          </a:xfrm>
          <a:prstGeom prst="rect">
            <a:avLst/>
          </a:prstGeom>
        </p:spPr>
      </p:pic>
    </p:spTree>
    <p:extLst>
      <p:ext uri="{BB962C8B-B14F-4D97-AF65-F5344CB8AC3E}">
        <p14:creationId xmlns:p14="http://schemas.microsoft.com/office/powerpoint/2010/main" val="2463345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668DD2-EB3B-AEA3-9314-1EE2D27F92D9}"/>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SRP	</a:t>
            </a:r>
          </a:p>
        </p:txBody>
      </p:sp>
      <p:sp>
        <p:nvSpPr>
          <p:cNvPr id="3" name="Content Placeholder 2">
            <a:extLst>
              <a:ext uri="{FF2B5EF4-FFF2-40B4-BE49-F238E27FC236}">
                <a16:creationId xmlns:a16="http://schemas.microsoft.com/office/drawing/2014/main" id="{3767AF6C-5B98-DFB7-4D0C-AFD187C3F947}"/>
              </a:ext>
            </a:extLst>
          </p:cNvPr>
          <p:cNvSpPr>
            <a:spLocks noGrp="1"/>
          </p:cNvSpPr>
          <p:nvPr>
            <p:ph idx="1"/>
          </p:nvPr>
        </p:nvSpPr>
        <p:spPr>
          <a:xfrm>
            <a:off x="4810259" y="649480"/>
            <a:ext cx="6555347" cy="5546047"/>
          </a:xfrm>
        </p:spPr>
        <p:txBody>
          <a:bodyPr anchor="ctr">
            <a:normAutofit/>
          </a:bodyPr>
          <a:lstStyle/>
          <a:p>
            <a:pPr marL="0" indent="0">
              <a:buNone/>
            </a:pPr>
            <a:r>
              <a:rPr lang="en-US" sz="1400" b="1" i="1" dirty="0">
                <a:effectLst/>
                <a:latin typeface="charter"/>
              </a:rPr>
              <a:t>“A class should only have one responsibility. Furthermore, </a:t>
            </a:r>
            <a:r>
              <a:rPr lang="en-US" sz="1400" b="1" i="1" u="sng" dirty="0">
                <a:effectLst/>
                <a:latin typeface="charter"/>
              </a:rPr>
              <a:t>it should have only one reason to change</a:t>
            </a:r>
            <a:r>
              <a:rPr lang="en-US" sz="1400" b="1" i="1" dirty="0">
                <a:effectLst/>
                <a:latin typeface="charter"/>
              </a:rPr>
              <a:t>.”</a:t>
            </a:r>
            <a:endParaRPr lang="en-IN" sz="1400" dirty="0"/>
          </a:p>
          <a:p>
            <a:pPr lvl="1"/>
            <a:r>
              <a:rPr lang="en-IN" sz="1400" dirty="0"/>
              <a:t>Single Responsibility:</a:t>
            </a:r>
          </a:p>
          <a:p>
            <a:pPr lvl="2"/>
            <a:r>
              <a:rPr lang="en-IN" sz="1400" dirty="0"/>
              <a:t> Every class should be responsible for one functionality.</a:t>
            </a:r>
          </a:p>
          <a:p>
            <a:pPr lvl="2"/>
            <a:r>
              <a:rPr lang="en-IN" sz="1400" dirty="0"/>
              <a:t> It doesn’t mean that your classes shouldn’t contain more methods. </a:t>
            </a:r>
            <a:r>
              <a:rPr lang="en-US" sz="1400" dirty="0"/>
              <a:t>The class can do multiple tasks and have numerous methods (not too many!), </a:t>
            </a:r>
            <a:r>
              <a:rPr lang="en-US" sz="1400" b="1" i="1" dirty="0"/>
              <a:t>but at the end of the day, all these should serve to one actor/stakeholder/use case/functionality etc.</a:t>
            </a:r>
            <a:endParaRPr lang="en-IN" sz="1400" b="1" i="1" dirty="0"/>
          </a:p>
          <a:p>
            <a:pPr lvl="2"/>
            <a:r>
              <a:rPr lang="en-IN" sz="1400" dirty="0"/>
              <a:t>Everything in the class should be related to that single purpose. </a:t>
            </a:r>
          </a:p>
          <a:p>
            <a:pPr marL="457200" lvl="1" indent="0">
              <a:buNone/>
            </a:pPr>
            <a:r>
              <a:rPr lang="en-IN" sz="1400" dirty="0"/>
              <a:t>	Example: </a:t>
            </a:r>
          </a:p>
          <a:p>
            <a:pPr lvl="3"/>
            <a:r>
              <a:rPr lang="en-IN" sz="1400" dirty="0"/>
              <a:t>In the Book class, we have added two  methods. These two methods perform the String operations like search/modify. In another class we have two methods related to the job ‘PRINTING’.  So here one class is responsible for String manipulations. The other class is responsible for ‘Printing’.</a:t>
            </a:r>
          </a:p>
          <a:p>
            <a:pPr lvl="1"/>
            <a:r>
              <a:rPr lang="en-IN" sz="1400" dirty="0"/>
              <a:t>Single Reason to Change your class: </a:t>
            </a:r>
          </a:p>
          <a:p>
            <a:pPr lvl="3"/>
            <a:r>
              <a:rPr lang="en-IN" sz="1400" b="1" i="1" u="sng" dirty="0"/>
              <a:t>Any change that you are going to perform should be related to the same purpose</a:t>
            </a:r>
            <a:r>
              <a:rPr lang="en-IN" sz="1400" dirty="0"/>
              <a:t>. It should know only about one thing. </a:t>
            </a:r>
            <a:r>
              <a:rPr lang="en-IN" sz="1400" b="1" i="1" dirty="0"/>
              <a:t>The change should be requested by one stakeholder</a:t>
            </a:r>
            <a:r>
              <a:rPr lang="en-IN" sz="1400" dirty="0"/>
              <a:t>/one actor. For Example: We have added two methods in the BookPrinter.java . The next change should be like adding another method which is related to the printing only. This change request be made by the actor from the PRINT Department. Any change in any methods should be related to that ‘Printing functionality’.</a:t>
            </a:r>
          </a:p>
        </p:txBody>
      </p:sp>
    </p:spTree>
    <p:extLst>
      <p:ext uri="{BB962C8B-B14F-4D97-AF65-F5344CB8AC3E}">
        <p14:creationId xmlns:p14="http://schemas.microsoft.com/office/powerpoint/2010/main" val="274947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2F8D03-EAAB-180C-C9B8-01F415BEDE4C}"/>
              </a:ext>
            </a:extLst>
          </p:cNvPr>
          <p:cNvSpPr>
            <a:spLocks noGrp="1"/>
          </p:cNvSpPr>
          <p:nvPr>
            <p:ph type="title"/>
          </p:nvPr>
        </p:nvSpPr>
        <p:spPr>
          <a:xfrm>
            <a:off x="1115568" y="548640"/>
            <a:ext cx="10168128" cy="1179576"/>
          </a:xfrm>
        </p:spPr>
        <p:txBody>
          <a:bodyPr>
            <a:normAutofit/>
          </a:bodyPr>
          <a:lstStyle/>
          <a:p>
            <a:r>
              <a:rPr lang="en-IN" sz="4000"/>
              <a:t>Exrecise:	</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E1AD174-55AE-4BF3-C296-065C6BC600A9}"/>
              </a:ext>
            </a:extLst>
          </p:cNvPr>
          <p:cNvSpPr>
            <a:spLocks noGrp="1"/>
          </p:cNvSpPr>
          <p:nvPr>
            <p:ph idx="1"/>
          </p:nvPr>
        </p:nvSpPr>
        <p:spPr>
          <a:xfrm>
            <a:off x="1115568" y="2120630"/>
            <a:ext cx="10168128" cy="4056333"/>
          </a:xfrm>
        </p:spPr>
        <p:txBody>
          <a:bodyPr>
            <a:normAutofit fontScale="85000" lnSpcReduction="20000"/>
          </a:bodyPr>
          <a:lstStyle/>
          <a:p>
            <a:r>
              <a:rPr lang="en-IN" sz="2200" dirty="0"/>
              <a:t>An Utility class has methods on Arithmetic Operations and methods to calculate the Areas of quadrilaterals ( Square, Rectangles…). Is it following SRP? If not how can we change this?</a:t>
            </a:r>
          </a:p>
          <a:p>
            <a:r>
              <a:rPr lang="en-IN" sz="2200" dirty="0"/>
              <a:t>An </a:t>
            </a:r>
            <a:r>
              <a:rPr lang="en-IN" sz="2200" dirty="0" err="1"/>
              <a:t>UserRegistration</a:t>
            </a:r>
            <a:r>
              <a:rPr lang="en-IN" sz="2200" dirty="0"/>
              <a:t> class contains the below 4 methods.</a:t>
            </a:r>
          </a:p>
          <a:p>
            <a:pPr marL="0" indent="0">
              <a:buNone/>
            </a:pPr>
            <a:r>
              <a:rPr lang="en-IN" sz="2200" dirty="0"/>
              <a:t>	</a:t>
            </a:r>
            <a:r>
              <a:rPr lang="en-IN" sz="2200" dirty="0" err="1"/>
              <a:t>boolean</a:t>
            </a:r>
            <a:r>
              <a:rPr lang="en-IN" sz="2200" dirty="0"/>
              <a:t> login (String username, String Password){}</a:t>
            </a:r>
          </a:p>
          <a:p>
            <a:pPr marL="0" indent="0">
              <a:buNone/>
            </a:pPr>
            <a:r>
              <a:rPr lang="en-IN" sz="2200" dirty="0"/>
              <a:t>	Boolean register (String username, String password, String </a:t>
            </a:r>
            <a:r>
              <a:rPr lang="en-IN" sz="2200" dirty="0" err="1"/>
              <a:t>eMail</a:t>
            </a:r>
            <a:r>
              <a:rPr lang="en-IN" sz="2200" dirty="0"/>
              <a:t>) 	{}</a:t>
            </a:r>
          </a:p>
          <a:p>
            <a:pPr marL="0" indent="0">
              <a:buNone/>
            </a:pPr>
            <a:r>
              <a:rPr lang="en-IN" sz="2200" dirty="0"/>
              <a:t>	void </a:t>
            </a:r>
            <a:r>
              <a:rPr lang="en-IN" sz="2200" dirty="0" err="1"/>
              <a:t>logError</a:t>
            </a:r>
            <a:r>
              <a:rPr lang="en-IN" sz="2200" dirty="0"/>
              <a:t>(String error) {}</a:t>
            </a:r>
          </a:p>
          <a:p>
            <a:pPr marL="0" indent="0">
              <a:buNone/>
            </a:pPr>
            <a:r>
              <a:rPr lang="en-IN" sz="2200" dirty="0"/>
              <a:t>                 void </a:t>
            </a:r>
            <a:r>
              <a:rPr lang="en-IN" sz="2200" dirty="0" err="1"/>
              <a:t>sendEmail</a:t>
            </a:r>
            <a:r>
              <a:rPr lang="en-IN" sz="2200" dirty="0"/>
              <a:t>(String </a:t>
            </a:r>
            <a:r>
              <a:rPr lang="en-IN" sz="2200" dirty="0" err="1"/>
              <a:t>emailContent</a:t>
            </a:r>
            <a:r>
              <a:rPr lang="en-IN" sz="2200" dirty="0"/>
              <a:t>){}</a:t>
            </a:r>
          </a:p>
          <a:p>
            <a:pPr marL="0" indent="0">
              <a:buNone/>
            </a:pPr>
            <a:r>
              <a:rPr lang="en-IN" sz="2200" dirty="0"/>
              <a:t>      Is it following the SRP? If not, how can we fix this? </a:t>
            </a:r>
          </a:p>
          <a:p>
            <a:pPr marL="0" indent="0">
              <a:buNone/>
            </a:pPr>
            <a:r>
              <a:rPr lang="en-US" sz="2200" dirty="0"/>
              <a:t>3) There is a class which performs following operations.</a:t>
            </a:r>
          </a:p>
          <a:p>
            <a:pPr marL="0" indent="0">
              <a:buNone/>
            </a:pPr>
            <a:r>
              <a:rPr lang="en-US" sz="2200" dirty="0"/>
              <a:t>	1) Connected to a database</a:t>
            </a:r>
          </a:p>
          <a:p>
            <a:pPr marL="0" indent="0">
              <a:buNone/>
            </a:pPr>
            <a:r>
              <a:rPr lang="en-US" sz="2200" dirty="0"/>
              <a:t>	2) Read some data from database tables</a:t>
            </a:r>
          </a:p>
          <a:p>
            <a:pPr marL="0" indent="0">
              <a:buNone/>
            </a:pPr>
            <a:r>
              <a:rPr lang="en-US" sz="2200" dirty="0"/>
              <a:t>	3) Finally, write it to a file.   How many responsibilities this class is handling? Is it following SRP? If no, how can we change this?</a:t>
            </a:r>
            <a:endParaRPr lang="en-IN" sz="2200" dirty="0"/>
          </a:p>
          <a:p>
            <a:pPr marL="0" indent="0">
              <a:buNone/>
            </a:pPr>
            <a:endParaRPr lang="en-IN" sz="2200" dirty="0"/>
          </a:p>
        </p:txBody>
      </p:sp>
    </p:spTree>
    <p:extLst>
      <p:ext uri="{BB962C8B-B14F-4D97-AF65-F5344CB8AC3E}">
        <p14:creationId xmlns:p14="http://schemas.microsoft.com/office/powerpoint/2010/main" val="1926692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F72A8E-9AC0-6693-24AD-3E7CFFC75FD9}"/>
              </a:ext>
            </a:extLst>
          </p:cNvPr>
          <p:cNvSpPr>
            <a:spLocks noGrp="1"/>
          </p:cNvSpPr>
          <p:nvPr>
            <p:ph type="title"/>
          </p:nvPr>
        </p:nvSpPr>
        <p:spPr>
          <a:xfrm>
            <a:off x="1102368" y="1877492"/>
            <a:ext cx="4030132" cy="3215373"/>
          </a:xfrm>
        </p:spPr>
        <p:txBody>
          <a:bodyPr>
            <a:normAutofit/>
          </a:bodyPr>
          <a:lstStyle/>
          <a:p>
            <a:pPr algn="ctr"/>
            <a:r>
              <a:rPr lang="en-IN">
                <a:solidFill>
                  <a:schemeClr val="bg1"/>
                </a:solidFill>
              </a:rPr>
              <a:t>Summary -SRP</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17F09006-B1E9-E155-9AC6-4D5786A39283}"/>
              </a:ext>
            </a:extLst>
          </p:cNvPr>
          <p:cNvSpPr>
            <a:spLocks noGrp="1"/>
          </p:cNvSpPr>
          <p:nvPr>
            <p:ph idx="1"/>
          </p:nvPr>
        </p:nvSpPr>
        <p:spPr>
          <a:xfrm>
            <a:off x="6234868" y="1130846"/>
            <a:ext cx="5217173" cy="4351338"/>
          </a:xfrm>
        </p:spPr>
        <p:txBody>
          <a:bodyPr>
            <a:normAutofit lnSpcReduction="10000"/>
          </a:bodyPr>
          <a:lstStyle/>
          <a:p>
            <a:r>
              <a:rPr lang="en-IN" sz="1800" dirty="0">
                <a:solidFill>
                  <a:schemeClr val="bg1"/>
                </a:solidFill>
              </a:rPr>
              <a:t>Every class ( or a group of classes/packages or a module) should be responsible for solving one problem.</a:t>
            </a:r>
          </a:p>
          <a:p>
            <a:r>
              <a:rPr lang="en-IN" sz="1800" dirty="0">
                <a:solidFill>
                  <a:schemeClr val="bg1"/>
                </a:solidFill>
              </a:rPr>
              <a:t>The </a:t>
            </a:r>
            <a:r>
              <a:rPr lang="en-IN" sz="1800" b="1" dirty="0">
                <a:solidFill>
                  <a:schemeClr val="bg1"/>
                </a:solidFill>
              </a:rPr>
              <a:t>owner/actor</a:t>
            </a:r>
            <a:r>
              <a:rPr lang="en-IN" sz="1800" dirty="0">
                <a:solidFill>
                  <a:schemeClr val="bg1"/>
                </a:solidFill>
              </a:rPr>
              <a:t> of the module is the reason to change that class/module. Because that </a:t>
            </a:r>
            <a:r>
              <a:rPr lang="en-IN" sz="1800" b="1" dirty="0">
                <a:solidFill>
                  <a:schemeClr val="bg1"/>
                </a:solidFill>
              </a:rPr>
              <a:t>actor</a:t>
            </a:r>
            <a:r>
              <a:rPr lang="en-IN" sz="1800" dirty="0">
                <a:solidFill>
                  <a:schemeClr val="bg1"/>
                </a:solidFill>
              </a:rPr>
              <a:t> only should raise the new requirements/enhancements. Not the other actors from the other modules.</a:t>
            </a:r>
          </a:p>
          <a:p>
            <a:r>
              <a:rPr lang="en-IN" sz="1800" dirty="0">
                <a:solidFill>
                  <a:schemeClr val="bg1"/>
                </a:solidFill>
              </a:rPr>
              <a:t>Loose coupling. </a:t>
            </a:r>
          </a:p>
          <a:p>
            <a:r>
              <a:rPr lang="en-IN" sz="1800" dirty="0">
                <a:solidFill>
                  <a:schemeClr val="bg1"/>
                </a:solidFill>
              </a:rPr>
              <a:t>Easy to Test.</a:t>
            </a:r>
          </a:p>
          <a:p>
            <a:r>
              <a:rPr lang="en-IN" sz="1800" dirty="0">
                <a:solidFill>
                  <a:schemeClr val="bg1"/>
                </a:solidFill>
              </a:rPr>
              <a:t>Not affected other classes/modules when a change is required.</a:t>
            </a:r>
          </a:p>
          <a:p>
            <a:r>
              <a:rPr lang="en-IN" sz="1800" dirty="0">
                <a:solidFill>
                  <a:schemeClr val="bg1"/>
                </a:solidFill>
              </a:rPr>
              <a:t>Better code organization.</a:t>
            </a:r>
          </a:p>
          <a:p>
            <a:r>
              <a:rPr lang="en-IN" sz="1800" dirty="0">
                <a:solidFill>
                  <a:schemeClr val="bg1"/>
                </a:solidFill>
              </a:rPr>
              <a:t>Many classes: But there is nothing wrong/right in having many classes. It all depends on the requirements.</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414058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256866AF-B4CD-1840-F476-3512AECE3683}"/>
              </a:ext>
            </a:extLst>
          </p:cNvPr>
          <p:cNvPicPr>
            <a:picLocks noChangeAspect="1"/>
          </p:cNvPicPr>
          <p:nvPr/>
        </p:nvPicPr>
        <p:blipFill>
          <a:blip r:embed="rId2"/>
          <a:stretch>
            <a:fillRect/>
          </a:stretch>
        </p:blipFill>
        <p:spPr>
          <a:xfrm>
            <a:off x="1287463" y="2978150"/>
            <a:ext cx="4875213" cy="982663"/>
          </a:xfrm>
          <a:prstGeom prst="rect">
            <a:avLst/>
          </a:prstGeom>
        </p:spPr>
      </p:pic>
      <p:pic>
        <p:nvPicPr>
          <p:cNvPr id="11" name="Picture 10">
            <a:extLst>
              <a:ext uri="{FF2B5EF4-FFF2-40B4-BE49-F238E27FC236}">
                <a16:creationId xmlns:a16="http://schemas.microsoft.com/office/drawing/2014/main" id="{92455BBC-8C78-4B03-948B-0344FCD96E44}"/>
              </a:ext>
            </a:extLst>
          </p:cNvPr>
          <p:cNvPicPr>
            <a:picLocks noChangeAspect="1"/>
          </p:cNvPicPr>
          <p:nvPr/>
        </p:nvPicPr>
        <p:blipFill>
          <a:blip r:embed="rId3"/>
          <a:stretch>
            <a:fillRect/>
          </a:stretch>
        </p:blipFill>
        <p:spPr>
          <a:xfrm>
            <a:off x="7154863" y="3960813"/>
            <a:ext cx="4875213" cy="1735138"/>
          </a:xfrm>
          <a:prstGeom prst="rect">
            <a:avLst/>
          </a:prstGeom>
        </p:spPr>
      </p:pic>
      <p:pic>
        <p:nvPicPr>
          <p:cNvPr id="5" name="Content Placeholder 4">
            <a:extLst>
              <a:ext uri="{FF2B5EF4-FFF2-40B4-BE49-F238E27FC236}">
                <a16:creationId xmlns:a16="http://schemas.microsoft.com/office/drawing/2014/main" id="{72D5A28C-A370-2441-F456-F738590BAEE9}"/>
              </a:ext>
            </a:extLst>
          </p:cNvPr>
          <p:cNvPicPr>
            <a:picLocks noGrp="1" noChangeAspect="1"/>
          </p:cNvPicPr>
          <p:nvPr>
            <p:ph idx="1"/>
          </p:nvPr>
        </p:nvPicPr>
        <p:blipFill>
          <a:blip r:embed="rId4"/>
          <a:stretch>
            <a:fillRect/>
          </a:stretch>
        </p:blipFill>
        <p:spPr>
          <a:xfrm>
            <a:off x="6240463" y="2978150"/>
            <a:ext cx="5121275" cy="892175"/>
          </a:xfrm>
          <a:prstGeom prst="rect">
            <a:avLst/>
          </a:prstGeom>
        </p:spPr>
      </p:pic>
      <p:pic>
        <p:nvPicPr>
          <p:cNvPr id="9" name="Picture 8">
            <a:extLst>
              <a:ext uri="{FF2B5EF4-FFF2-40B4-BE49-F238E27FC236}">
                <a16:creationId xmlns:a16="http://schemas.microsoft.com/office/drawing/2014/main" id="{BD089F3D-EF69-8430-D9C4-6F0CCA4791E9}"/>
              </a:ext>
            </a:extLst>
          </p:cNvPr>
          <p:cNvPicPr>
            <a:picLocks noChangeAspect="1"/>
          </p:cNvPicPr>
          <p:nvPr/>
        </p:nvPicPr>
        <p:blipFill>
          <a:blip r:embed="rId5"/>
          <a:stretch>
            <a:fillRect/>
          </a:stretch>
        </p:blipFill>
        <p:spPr>
          <a:xfrm>
            <a:off x="1164431" y="4079878"/>
            <a:ext cx="5121275" cy="1825625"/>
          </a:xfrm>
          <a:prstGeom prst="rect">
            <a:avLst/>
          </a:prstGeom>
        </p:spPr>
      </p:pic>
      <p:sp>
        <p:nvSpPr>
          <p:cNvPr id="2" name="Title 1">
            <a:extLst>
              <a:ext uri="{FF2B5EF4-FFF2-40B4-BE49-F238E27FC236}">
                <a16:creationId xmlns:a16="http://schemas.microsoft.com/office/drawing/2014/main" id="{0EF926A7-3DBA-31C7-4AC6-53A6C933AFF1}"/>
              </a:ext>
            </a:extLst>
          </p:cNvPr>
          <p:cNvSpPr>
            <a:spLocks noGrp="1"/>
          </p:cNvSpPr>
          <p:nvPr>
            <p:ph type="title"/>
          </p:nvPr>
        </p:nvSpPr>
        <p:spPr>
          <a:xfrm>
            <a:off x="1164431" y="952497"/>
            <a:ext cx="10145899" cy="1274654"/>
          </a:xfrm>
        </p:spPr>
        <p:txBody>
          <a:bodyPr vert="horz" lIns="91440" tIns="45720" rIns="91440" bIns="45720" rtlCol="0">
            <a:normAutofit fontScale="90000"/>
          </a:bodyPr>
          <a:lstStyle/>
          <a:p>
            <a:r>
              <a:rPr lang="en-US" sz="1600" dirty="0">
                <a:solidFill>
                  <a:srgbClr val="FFFFFF"/>
                </a:solidFill>
              </a:rPr>
              <a:t> 			</a:t>
            </a:r>
            <a:br>
              <a:rPr lang="en-US" sz="1600" dirty="0">
                <a:solidFill>
                  <a:srgbClr val="FFFFFF"/>
                </a:solidFill>
              </a:rPr>
            </a:br>
            <a:r>
              <a:rPr lang="en-US" sz="1600" dirty="0">
                <a:solidFill>
                  <a:srgbClr val="FFFFFF"/>
                </a:solidFill>
              </a:rPr>
              <a:t>				Open Close Principle (OCP)</a:t>
            </a:r>
            <a:br>
              <a:rPr lang="en-US" sz="1600" dirty="0">
                <a:solidFill>
                  <a:srgbClr val="FFFFFF"/>
                </a:solidFill>
              </a:rPr>
            </a:br>
            <a:r>
              <a:rPr lang="en-US" sz="1600" dirty="0">
                <a:solidFill>
                  <a:srgbClr val="FFFFFF"/>
                </a:solidFill>
              </a:rPr>
              <a:t>A Simple use case:</a:t>
            </a:r>
            <a:br>
              <a:rPr lang="en-US" sz="1600" dirty="0">
                <a:solidFill>
                  <a:srgbClr val="FFFFFF"/>
                </a:solidFill>
              </a:rPr>
            </a:br>
            <a:r>
              <a:rPr lang="en-US" sz="1600" dirty="0">
                <a:solidFill>
                  <a:srgbClr val="FFFFFF"/>
                </a:solidFill>
              </a:rPr>
              <a:t>1.  we have two classes (Car, Vehicle) that meets the SRP. The Class Garage also meets the SRP as we can change this class for a  single reason ( that is to serve a new vehicle type like bus or truck).</a:t>
            </a:r>
            <a:br>
              <a:rPr lang="en-US" sz="1600" dirty="0">
                <a:solidFill>
                  <a:srgbClr val="FFFFFF"/>
                </a:solidFill>
              </a:rPr>
            </a:br>
            <a:r>
              <a:rPr lang="en-US" sz="1600" dirty="0">
                <a:solidFill>
                  <a:srgbClr val="FFFFFF"/>
                </a:solidFill>
              </a:rPr>
              <a:t>2. </a:t>
            </a:r>
            <a:r>
              <a:rPr lang="en-US" sz="1600" b="1" u="sng" dirty="0">
                <a:solidFill>
                  <a:srgbClr val="FFFFFF"/>
                </a:solidFill>
              </a:rPr>
              <a:t>Problem</a:t>
            </a:r>
            <a:r>
              <a:rPr lang="en-US" sz="1600" dirty="0">
                <a:solidFill>
                  <a:srgbClr val="FFFFFF"/>
                </a:solidFill>
              </a:rPr>
              <a:t>: But If we need to extends this feature for the other vehicles, How do we do?	</a:t>
            </a:r>
          </a:p>
        </p:txBody>
      </p:sp>
    </p:spTree>
    <p:extLst>
      <p:ext uri="{BB962C8B-B14F-4D97-AF65-F5344CB8AC3E}">
        <p14:creationId xmlns:p14="http://schemas.microsoft.com/office/powerpoint/2010/main" val="43877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855A890-B60B-4670-9DC2-69DC05015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A4365F-157D-3625-DC66-99F481E19353}"/>
              </a:ext>
            </a:extLst>
          </p:cNvPr>
          <p:cNvSpPr>
            <a:spLocks noGrp="1"/>
          </p:cNvSpPr>
          <p:nvPr>
            <p:ph type="title"/>
          </p:nvPr>
        </p:nvSpPr>
        <p:spPr>
          <a:xfrm>
            <a:off x="454467" y="2023110"/>
            <a:ext cx="2469624" cy="2846070"/>
          </a:xfrm>
        </p:spPr>
        <p:txBody>
          <a:bodyPr vert="horz" lIns="91440" tIns="45720" rIns="91440" bIns="45720" rtlCol="0" anchor="ctr">
            <a:normAutofit/>
          </a:bodyPr>
          <a:lstStyle/>
          <a:p>
            <a:r>
              <a:rPr lang="en-US" sz="3700" dirty="0"/>
              <a:t>How do we extend this feature for other vehicles?</a:t>
            </a:r>
          </a:p>
        </p:txBody>
      </p:sp>
      <p:sp>
        <p:nvSpPr>
          <p:cNvPr id="24" name="Rectangle 2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2480"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42549"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283"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1E58C49A-AF59-8395-F72F-E8A4C93768D9}"/>
              </a:ext>
            </a:extLst>
          </p:cNvPr>
          <p:cNvPicPr>
            <a:picLocks noChangeAspect="1"/>
          </p:cNvPicPr>
          <p:nvPr/>
        </p:nvPicPr>
        <p:blipFill>
          <a:blip r:embed="rId3"/>
          <a:stretch>
            <a:fillRect/>
          </a:stretch>
        </p:blipFill>
        <p:spPr>
          <a:xfrm>
            <a:off x="7797060" y="2831081"/>
            <a:ext cx="3703320" cy="1730420"/>
          </a:xfrm>
          <a:prstGeom prst="rect">
            <a:avLst/>
          </a:prstGeom>
        </p:spPr>
      </p:pic>
      <p:pic>
        <p:nvPicPr>
          <p:cNvPr id="9" name="Picture 8">
            <a:extLst>
              <a:ext uri="{FF2B5EF4-FFF2-40B4-BE49-F238E27FC236}">
                <a16:creationId xmlns:a16="http://schemas.microsoft.com/office/drawing/2014/main" id="{518F8722-D0E0-5E95-2E60-5F2B3631531B}"/>
              </a:ext>
            </a:extLst>
          </p:cNvPr>
          <p:cNvPicPr>
            <a:picLocks noChangeAspect="1"/>
          </p:cNvPicPr>
          <p:nvPr/>
        </p:nvPicPr>
        <p:blipFill>
          <a:blip r:embed="rId4"/>
          <a:stretch>
            <a:fillRect/>
          </a:stretch>
        </p:blipFill>
        <p:spPr>
          <a:xfrm>
            <a:off x="4022968" y="1691599"/>
            <a:ext cx="3703320" cy="675855"/>
          </a:xfrm>
          <a:prstGeom prst="rect">
            <a:avLst/>
          </a:prstGeom>
        </p:spPr>
      </p:pic>
      <p:pic>
        <p:nvPicPr>
          <p:cNvPr id="7" name="Content Placeholder 6">
            <a:extLst>
              <a:ext uri="{FF2B5EF4-FFF2-40B4-BE49-F238E27FC236}">
                <a16:creationId xmlns:a16="http://schemas.microsoft.com/office/drawing/2014/main" id="{5FC8C3FB-A3B9-6A98-30E9-F761E9A7252E}"/>
              </a:ext>
            </a:extLst>
          </p:cNvPr>
          <p:cNvPicPr>
            <a:picLocks noGrp="1" noChangeAspect="1"/>
          </p:cNvPicPr>
          <p:nvPr>
            <p:ph idx="1"/>
          </p:nvPr>
        </p:nvPicPr>
        <p:blipFill>
          <a:blip r:embed="rId5"/>
          <a:stretch>
            <a:fillRect/>
          </a:stretch>
        </p:blipFill>
        <p:spPr>
          <a:xfrm>
            <a:off x="8034213" y="1620624"/>
            <a:ext cx="3703320" cy="620305"/>
          </a:xfrm>
          <a:prstGeom prst="rect">
            <a:avLst/>
          </a:prstGeom>
        </p:spPr>
      </p:pic>
      <p:pic>
        <p:nvPicPr>
          <p:cNvPr id="19" name="Picture 18">
            <a:extLst>
              <a:ext uri="{FF2B5EF4-FFF2-40B4-BE49-F238E27FC236}">
                <a16:creationId xmlns:a16="http://schemas.microsoft.com/office/drawing/2014/main" id="{1FDCBC1C-5BCC-E1C4-F223-184406FB5220}"/>
              </a:ext>
            </a:extLst>
          </p:cNvPr>
          <p:cNvPicPr>
            <a:picLocks noChangeAspect="1"/>
          </p:cNvPicPr>
          <p:nvPr/>
        </p:nvPicPr>
        <p:blipFill>
          <a:blip r:embed="rId6"/>
          <a:stretch>
            <a:fillRect/>
          </a:stretch>
        </p:blipFill>
        <p:spPr>
          <a:xfrm>
            <a:off x="3949559" y="2780344"/>
            <a:ext cx="3800475" cy="2771775"/>
          </a:xfrm>
          <a:prstGeom prst="rect">
            <a:avLst/>
          </a:prstGeom>
        </p:spPr>
      </p:pic>
    </p:spTree>
    <p:extLst>
      <p:ext uri="{BB962C8B-B14F-4D97-AF65-F5344CB8AC3E}">
        <p14:creationId xmlns:p14="http://schemas.microsoft.com/office/powerpoint/2010/main" val="4157850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AF76-16AE-B0B8-84AB-38EABD055780}"/>
              </a:ext>
            </a:extLst>
          </p:cNvPr>
          <p:cNvSpPr>
            <a:spLocks noGrp="1"/>
          </p:cNvSpPr>
          <p:nvPr>
            <p:ph type="title"/>
          </p:nvPr>
        </p:nvSpPr>
        <p:spPr/>
        <p:txBody>
          <a:bodyPr>
            <a:normAutofit fontScale="90000"/>
          </a:bodyPr>
          <a:lstStyle/>
          <a:p>
            <a:r>
              <a:rPr lang="en-IN" b="1" dirty="0"/>
              <a:t>O</a:t>
            </a:r>
            <a:r>
              <a:rPr lang="en-IN" dirty="0"/>
              <a:t>pen </a:t>
            </a:r>
            <a:r>
              <a:rPr lang="en-IN" b="1" dirty="0"/>
              <a:t>C</a:t>
            </a:r>
            <a:r>
              <a:rPr lang="en-IN" dirty="0"/>
              <a:t>lose </a:t>
            </a:r>
            <a:r>
              <a:rPr lang="en-IN" b="1" dirty="0"/>
              <a:t>P</a:t>
            </a:r>
            <a:r>
              <a:rPr lang="en-IN" dirty="0"/>
              <a:t>rinciple: </a:t>
            </a:r>
            <a:r>
              <a:rPr lang="en-IN" b="1" i="1" dirty="0"/>
              <a:t>s</a:t>
            </a:r>
            <a:r>
              <a:rPr lang="en-US" b="1" i="1" dirty="0" err="1"/>
              <a:t>oftware</a:t>
            </a:r>
            <a:r>
              <a:rPr lang="en-US" b="1" i="1" dirty="0"/>
              <a:t> entities should be open for extension, but closed for modification</a:t>
            </a:r>
            <a:endParaRPr lang="en-IN" b="1" i="1" dirty="0"/>
          </a:p>
        </p:txBody>
      </p:sp>
      <p:sp>
        <p:nvSpPr>
          <p:cNvPr id="3" name="Content Placeholder 2">
            <a:extLst>
              <a:ext uri="{FF2B5EF4-FFF2-40B4-BE49-F238E27FC236}">
                <a16:creationId xmlns:a16="http://schemas.microsoft.com/office/drawing/2014/main" id="{82389DA1-B59F-BCA0-F822-8B22F6AA4C94}"/>
              </a:ext>
            </a:extLst>
          </p:cNvPr>
          <p:cNvSpPr>
            <a:spLocks noGrp="1"/>
          </p:cNvSpPr>
          <p:nvPr>
            <p:ph idx="1"/>
          </p:nvPr>
        </p:nvSpPr>
        <p:spPr/>
        <p:txBody>
          <a:bodyPr/>
          <a:lstStyle/>
          <a:p>
            <a:r>
              <a:rPr lang="en-IN" dirty="0"/>
              <a:t>Open For Extension: </a:t>
            </a:r>
            <a:r>
              <a:rPr lang="en-US" dirty="0"/>
              <a:t>This means that the behavior of the module can be extended.</a:t>
            </a:r>
          </a:p>
          <a:p>
            <a:pPr lvl="1"/>
            <a:r>
              <a:rPr lang="en-US" dirty="0">
                <a:solidFill>
                  <a:srgbClr val="00B050"/>
                </a:solidFill>
              </a:rPr>
              <a:t>We achieve the </a:t>
            </a:r>
            <a:r>
              <a:rPr lang="en-US" b="1" i="1" u="sng" dirty="0">
                <a:solidFill>
                  <a:srgbClr val="00B050"/>
                </a:solidFill>
              </a:rPr>
              <a:t>extension</a:t>
            </a:r>
            <a:r>
              <a:rPr lang="en-US" dirty="0">
                <a:solidFill>
                  <a:srgbClr val="00B050"/>
                </a:solidFill>
              </a:rPr>
              <a:t> points as </a:t>
            </a:r>
            <a:r>
              <a:rPr lang="en-US" b="1" i="1" u="sng" dirty="0">
                <a:solidFill>
                  <a:srgbClr val="00B050"/>
                </a:solidFill>
              </a:rPr>
              <a:t>abstract methods</a:t>
            </a:r>
            <a:r>
              <a:rPr lang="en-US" dirty="0">
                <a:solidFill>
                  <a:srgbClr val="00B050"/>
                </a:solidFill>
              </a:rPr>
              <a:t>.</a:t>
            </a:r>
          </a:p>
          <a:p>
            <a:r>
              <a:rPr lang="en-IN" dirty="0"/>
              <a:t>Closed for modification</a:t>
            </a:r>
            <a:r>
              <a:rPr lang="en-US" dirty="0"/>
              <a:t>: Extending the behavior of a module </a:t>
            </a:r>
            <a:r>
              <a:rPr lang="en-US" b="1" i="1" dirty="0"/>
              <a:t>should  not result</a:t>
            </a:r>
            <a:r>
              <a:rPr lang="en-US" dirty="0"/>
              <a:t> in </a:t>
            </a:r>
            <a:r>
              <a:rPr lang="en-US" b="1" i="1" dirty="0"/>
              <a:t>changes to the existing source code</a:t>
            </a:r>
            <a:r>
              <a:rPr lang="en-US" dirty="0"/>
              <a:t> of the module.</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5BF7AD1-8BED-00C8-B93D-0188D18C438E}"/>
                  </a:ext>
                </a:extLst>
              </p14:cNvPr>
              <p14:cNvContentPartPr/>
              <p14:nvPr/>
            </p14:nvContentPartPr>
            <p14:xfrm>
              <a:off x="4523286" y="1278189"/>
              <a:ext cx="2160" cy="1800"/>
            </p14:xfrm>
          </p:contentPart>
        </mc:Choice>
        <mc:Fallback xmlns="">
          <p:pic>
            <p:nvPicPr>
              <p:cNvPr id="4" name="Ink 3">
                <a:extLst>
                  <a:ext uri="{FF2B5EF4-FFF2-40B4-BE49-F238E27FC236}">
                    <a16:creationId xmlns:a16="http://schemas.microsoft.com/office/drawing/2014/main" id="{05BF7AD1-8BED-00C8-B93D-0188D18C438E}"/>
                  </a:ext>
                </a:extLst>
              </p:cNvPr>
              <p:cNvPicPr/>
              <p:nvPr/>
            </p:nvPicPr>
            <p:blipFill>
              <a:blip r:embed="rId3"/>
              <a:stretch>
                <a:fillRect/>
              </a:stretch>
            </p:blipFill>
            <p:spPr>
              <a:xfrm>
                <a:off x="4514646" y="1269189"/>
                <a:ext cx="19800" cy="19440"/>
              </a:xfrm>
              <a:prstGeom prst="rect">
                <a:avLst/>
              </a:prstGeom>
            </p:spPr>
          </p:pic>
        </mc:Fallback>
      </mc:AlternateContent>
      <p:grpSp>
        <p:nvGrpSpPr>
          <p:cNvPr id="13" name="Group 12">
            <a:extLst>
              <a:ext uri="{FF2B5EF4-FFF2-40B4-BE49-F238E27FC236}">
                <a16:creationId xmlns:a16="http://schemas.microsoft.com/office/drawing/2014/main" id="{9DEEC33B-F19E-8F4B-91EE-0742000B7414}"/>
              </a:ext>
            </a:extLst>
          </p:cNvPr>
          <p:cNvGrpSpPr/>
          <p:nvPr/>
        </p:nvGrpSpPr>
        <p:grpSpPr>
          <a:xfrm>
            <a:off x="5120166" y="1077669"/>
            <a:ext cx="360" cy="360"/>
            <a:chOff x="5120166" y="1077669"/>
            <a:chExt cx="360" cy="36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2046739-7E25-3FDB-26EC-D92C49A0B041}"/>
                    </a:ext>
                  </a:extLst>
                </p14:cNvPr>
                <p14:cNvContentPartPr/>
                <p14:nvPr/>
              </p14:nvContentPartPr>
              <p14:xfrm>
                <a:off x="5120166" y="1077669"/>
                <a:ext cx="360" cy="360"/>
              </p14:xfrm>
            </p:contentPart>
          </mc:Choice>
          <mc:Fallback xmlns="">
            <p:pic>
              <p:nvPicPr>
                <p:cNvPr id="5" name="Ink 4">
                  <a:extLst>
                    <a:ext uri="{FF2B5EF4-FFF2-40B4-BE49-F238E27FC236}">
                      <a16:creationId xmlns:a16="http://schemas.microsoft.com/office/drawing/2014/main" id="{02046739-7E25-3FDB-26EC-D92C49A0B041}"/>
                    </a:ext>
                  </a:extLst>
                </p:cNvPr>
                <p:cNvPicPr/>
                <p:nvPr/>
              </p:nvPicPr>
              <p:blipFill>
                <a:blip r:embed="rId5"/>
                <a:stretch>
                  <a:fillRect/>
                </a:stretch>
              </p:blipFill>
              <p:spPr>
                <a:xfrm>
                  <a:off x="5111526" y="106902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79418742-97E7-E9EF-3EB7-1E532AF5B2F5}"/>
                    </a:ext>
                  </a:extLst>
                </p14:cNvPr>
                <p14:cNvContentPartPr/>
                <p14:nvPr/>
              </p14:nvContentPartPr>
              <p14:xfrm>
                <a:off x="5120166" y="1077669"/>
                <a:ext cx="360" cy="360"/>
              </p14:xfrm>
            </p:contentPart>
          </mc:Choice>
          <mc:Fallback xmlns="">
            <p:pic>
              <p:nvPicPr>
                <p:cNvPr id="6" name="Ink 5">
                  <a:extLst>
                    <a:ext uri="{FF2B5EF4-FFF2-40B4-BE49-F238E27FC236}">
                      <a16:creationId xmlns:a16="http://schemas.microsoft.com/office/drawing/2014/main" id="{79418742-97E7-E9EF-3EB7-1E532AF5B2F5}"/>
                    </a:ext>
                  </a:extLst>
                </p:cNvPr>
                <p:cNvPicPr/>
                <p:nvPr/>
              </p:nvPicPr>
              <p:blipFill>
                <a:blip r:embed="rId5"/>
                <a:stretch>
                  <a:fillRect/>
                </a:stretch>
              </p:blipFill>
              <p:spPr>
                <a:xfrm>
                  <a:off x="5111526" y="106902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6AFDB3A6-32AB-DC71-7ED1-92631B0FEE1C}"/>
                    </a:ext>
                  </a:extLst>
                </p14:cNvPr>
                <p14:cNvContentPartPr/>
                <p14:nvPr/>
              </p14:nvContentPartPr>
              <p14:xfrm>
                <a:off x="5120166" y="1077669"/>
                <a:ext cx="360" cy="360"/>
              </p14:xfrm>
            </p:contentPart>
          </mc:Choice>
          <mc:Fallback xmlns="">
            <p:pic>
              <p:nvPicPr>
                <p:cNvPr id="7" name="Ink 6">
                  <a:extLst>
                    <a:ext uri="{FF2B5EF4-FFF2-40B4-BE49-F238E27FC236}">
                      <a16:creationId xmlns:a16="http://schemas.microsoft.com/office/drawing/2014/main" id="{6AFDB3A6-32AB-DC71-7ED1-92631B0FEE1C}"/>
                    </a:ext>
                  </a:extLst>
                </p:cNvPr>
                <p:cNvPicPr/>
                <p:nvPr/>
              </p:nvPicPr>
              <p:blipFill>
                <a:blip r:embed="rId5"/>
                <a:stretch>
                  <a:fillRect/>
                </a:stretch>
              </p:blipFill>
              <p:spPr>
                <a:xfrm>
                  <a:off x="5111526" y="1069029"/>
                  <a:ext cx="18000" cy="18000"/>
                </a:xfrm>
                <a:prstGeom prst="rect">
                  <a:avLst/>
                </a:prstGeom>
              </p:spPr>
            </p:pic>
          </mc:Fallback>
        </mc:AlternateContent>
      </p:grpSp>
      <p:grpSp>
        <p:nvGrpSpPr>
          <p:cNvPr id="12" name="Group 11">
            <a:extLst>
              <a:ext uri="{FF2B5EF4-FFF2-40B4-BE49-F238E27FC236}">
                <a16:creationId xmlns:a16="http://schemas.microsoft.com/office/drawing/2014/main" id="{3D354908-AF9E-51A1-F400-C4C97A7092CD}"/>
              </a:ext>
            </a:extLst>
          </p:cNvPr>
          <p:cNvGrpSpPr/>
          <p:nvPr/>
        </p:nvGrpSpPr>
        <p:grpSpPr>
          <a:xfrm>
            <a:off x="3551646" y="875349"/>
            <a:ext cx="360" cy="10080"/>
            <a:chOff x="3551646" y="875349"/>
            <a:chExt cx="360" cy="10080"/>
          </a:xfrm>
        </p:grpSpPr>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DB80176C-E59F-0519-3DF2-9F37C9E1A585}"/>
                    </a:ext>
                  </a:extLst>
                </p14:cNvPr>
                <p14:cNvContentPartPr/>
                <p14:nvPr/>
              </p14:nvContentPartPr>
              <p14:xfrm>
                <a:off x="3551646" y="885069"/>
                <a:ext cx="360" cy="360"/>
              </p14:xfrm>
            </p:contentPart>
          </mc:Choice>
          <mc:Fallback xmlns="">
            <p:pic>
              <p:nvPicPr>
                <p:cNvPr id="8" name="Ink 7">
                  <a:extLst>
                    <a:ext uri="{FF2B5EF4-FFF2-40B4-BE49-F238E27FC236}">
                      <a16:creationId xmlns:a16="http://schemas.microsoft.com/office/drawing/2014/main" id="{DB80176C-E59F-0519-3DF2-9F37C9E1A585}"/>
                    </a:ext>
                  </a:extLst>
                </p:cNvPr>
                <p:cNvPicPr/>
                <p:nvPr/>
              </p:nvPicPr>
              <p:blipFill>
                <a:blip r:embed="rId5"/>
                <a:stretch>
                  <a:fillRect/>
                </a:stretch>
              </p:blipFill>
              <p:spPr>
                <a:xfrm>
                  <a:off x="3542646" y="87642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E109ED47-DCFB-B440-B735-6BE53F244F2E}"/>
                    </a:ext>
                  </a:extLst>
                </p14:cNvPr>
                <p14:cNvContentPartPr/>
                <p14:nvPr/>
              </p14:nvContentPartPr>
              <p14:xfrm>
                <a:off x="3551646" y="883269"/>
                <a:ext cx="360" cy="2160"/>
              </p14:xfrm>
            </p:contentPart>
          </mc:Choice>
          <mc:Fallback xmlns="">
            <p:pic>
              <p:nvPicPr>
                <p:cNvPr id="9" name="Ink 8">
                  <a:extLst>
                    <a:ext uri="{FF2B5EF4-FFF2-40B4-BE49-F238E27FC236}">
                      <a16:creationId xmlns:a16="http://schemas.microsoft.com/office/drawing/2014/main" id="{E109ED47-DCFB-B440-B735-6BE53F244F2E}"/>
                    </a:ext>
                  </a:extLst>
                </p:cNvPr>
                <p:cNvPicPr/>
                <p:nvPr/>
              </p:nvPicPr>
              <p:blipFill>
                <a:blip r:embed="rId10"/>
                <a:stretch>
                  <a:fillRect/>
                </a:stretch>
              </p:blipFill>
              <p:spPr>
                <a:xfrm>
                  <a:off x="3542646" y="874629"/>
                  <a:ext cx="180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9CFD682B-6F88-B763-2C8C-D2BBEA2CBFDB}"/>
                    </a:ext>
                  </a:extLst>
                </p14:cNvPr>
                <p14:cNvContentPartPr/>
                <p14:nvPr/>
              </p14:nvContentPartPr>
              <p14:xfrm>
                <a:off x="3551646" y="875349"/>
                <a:ext cx="360" cy="360"/>
              </p14:xfrm>
            </p:contentPart>
          </mc:Choice>
          <mc:Fallback xmlns="">
            <p:pic>
              <p:nvPicPr>
                <p:cNvPr id="10" name="Ink 9">
                  <a:extLst>
                    <a:ext uri="{FF2B5EF4-FFF2-40B4-BE49-F238E27FC236}">
                      <a16:creationId xmlns:a16="http://schemas.microsoft.com/office/drawing/2014/main" id="{9CFD682B-6F88-B763-2C8C-D2BBEA2CBFDB}"/>
                    </a:ext>
                  </a:extLst>
                </p:cNvPr>
                <p:cNvPicPr/>
                <p:nvPr/>
              </p:nvPicPr>
              <p:blipFill>
                <a:blip r:embed="rId5"/>
                <a:stretch>
                  <a:fillRect/>
                </a:stretch>
              </p:blipFill>
              <p:spPr>
                <a:xfrm>
                  <a:off x="3542646" y="866349"/>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BADD8AB0-07D8-ED0C-F075-069B241B7B0D}"/>
                  </a:ext>
                </a:extLst>
              </p14:cNvPr>
              <p14:cNvContentPartPr/>
              <p14:nvPr/>
            </p14:nvContentPartPr>
            <p14:xfrm>
              <a:off x="3022086" y="981189"/>
              <a:ext cx="29160" cy="39240"/>
            </p14:xfrm>
          </p:contentPart>
        </mc:Choice>
        <mc:Fallback xmlns="">
          <p:pic>
            <p:nvPicPr>
              <p:cNvPr id="11" name="Ink 10">
                <a:extLst>
                  <a:ext uri="{FF2B5EF4-FFF2-40B4-BE49-F238E27FC236}">
                    <a16:creationId xmlns:a16="http://schemas.microsoft.com/office/drawing/2014/main" id="{BADD8AB0-07D8-ED0C-F075-069B241B7B0D}"/>
                  </a:ext>
                </a:extLst>
              </p:cNvPr>
              <p:cNvPicPr/>
              <p:nvPr/>
            </p:nvPicPr>
            <p:blipFill>
              <a:blip r:embed="rId13"/>
              <a:stretch>
                <a:fillRect/>
              </a:stretch>
            </p:blipFill>
            <p:spPr>
              <a:xfrm>
                <a:off x="3013446" y="972189"/>
                <a:ext cx="46800" cy="56880"/>
              </a:xfrm>
              <a:prstGeom prst="rect">
                <a:avLst/>
              </a:prstGeom>
            </p:spPr>
          </p:pic>
        </mc:Fallback>
      </mc:AlternateContent>
    </p:spTree>
    <p:extLst>
      <p:ext uri="{BB962C8B-B14F-4D97-AF65-F5344CB8AC3E}">
        <p14:creationId xmlns:p14="http://schemas.microsoft.com/office/powerpoint/2010/main" val="430307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22145</TotalTime>
  <Words>1491</Words>
  <Application>Microsoft Office PowerPoint</Application>
  <PresentationFormat>Widescreen</PresentationFormat>
  <Paragraphs>89</Paragraphs>
  <Slides>23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charter</vt:lpstr>
      <vt:lpstr>Office Theme</vt:lpstr>
      <vt:lpstr>SOLID Principles</vt:lpstr>
      <vt:lpstr>SRP (Single Responsibility Principle)</vt:lpstr>
      <vt:lpstr>One more Example</vt:lpstr>
      <vt:lpstr>SRP </vt:lpstr>
      <vt:lpstr>Exrecise: </vt:lpstr>
      <vt:lpstr>Summary -SRP</vt:lpstr>
      <vt:lpstr>         Open Close Principle (OCP) A Simple use case: 1.  we have two classes (Car, Vehicle) that meets the SRP. The Class Garage also meets the SRP as we can change this class for a  single reason ( that is to serve a new vehicle type like bus or truck). 2. Problem: But If we need to extends this feature for the other vehicles, How do we do? </vt:lpstr>
      <vt:lpstr>How do we extend this feature for other vehicles?</vt:lpstr>
      <vt:lpstr>Open Close Principle: software entities should be open for extension, but closed for modification</vt:lpstr>
      <vt:lpstr>Solution. Now Vehicle and Garage are closed for modification but open for extension.</vt:lpstr>
      <vt:lpstr>Open for extension</vt:lpstr>
      <vt:lpstr>Exercise: Change the Design to meet OCP.</vt:lpstr>
      <vt:lpstr>Summary</vt:lpstr>
      <vt:lpstr>Prepare for LSP</vt:lpstr>
      <vt:lpstr>OCP-Voilation</vt:lpstr>
      <vt:lpstr>OCP says, don’t change the existing source code while adding new features. So the new design is</vt:lpstr>
      <vt:lpstr>OCP-contd</vt:lpstr>
      <vt:lpstr>LSP-&gt; Subtypes must be substitutable for their base types. To be substitutable, the subtype must behave like its supertype. Below example voilates this principle. The amount also should be declared as final for FDs.</vt:lpstr>
      <vt:lpstr>Re-design to meet LSP</vt:lpstr>
      <vt:lpstr>New Solution for withdraw</vt:lpstr>
      <vt:lpstr>New Solution for Fixed Term Deposits</vt:lpstr>
      <vt:lpstr>Interface Segragation</vt:lpstr>
      <vt:lpstr>Dependency Inversion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Principals</dc:title>
  <dc:creator>Damodara Gottipalli</dc:creator>
  <cp:lastModifiedBy>Damodara Gottipalli</cp:lastModifiedBy>
  <cp:revision>303</cp:revision>
  <dcterms:created xsi:type="dcterms:W3CDTF">2022-07-18T07:03:24Z</dcterms:created>
  <dcterms:modified xsi:type="dcterms:W3CDTF">2023-01-31T11:33:03Z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a535040-0af2-483f-adc3-a132c21e3e2b_Enabled">
    <vt:lpwstr>true</vt:lpwstr>
  </property>
  <property fmtid="{D5CDD505-2E9C-101B-9397-08002B2CF9AE}" pid="3" name="MSIP_Label_2a535040-0af2-483f-adc3-a132c21e3e2b_SetDate">
    <vt:lpwstr>2023-01-31T11:33:03Z</vt:lpwstr>
  </property>
  <property fmtid="{D5CDD505-2E9C-101B-9397-08002B2CF9AE}" pid="4" name="MSIP_Label_2a535040-0af2-483f-adc3-a132c21e3e2b_Method">
    <vt:lpwstr>Standard</vt:lpwstr>
  </property>
  <property fmtid="{D5CDD505-2E9C-101B-9397-08002B2CF9AE}" pid="5" name="MSIP_Label_2a535040-0af2-483f-adc3-a132c21e3e2b_Name">
    <vt:lpwstr>EPAM_Confidential</vt:lpwstr>
  </property>
  <property fmtid="{D5CDD505-2E9C-101B-9397-08002B2CF9AE}" pid="6" name="MSIP_Label_2a535040-0af2-483f-adc3-a132c21e3e2b_SiteId">
    <vt:lpwstr>b41b72d0-4e9f-4c26-8a69-f949f367c91d</vt:lpwstr>
  </property>
  <property fmtid="{D5CDD505-2E9C-101B-9397-08002B2CF9AE}" pid="7" name="MSIP_Label_2a535040-0af2-483f-adc3-a132c21e3e2b_ActionId">
    <vt:lpwstr>4c941bba-2c52-4002-87a7-e27701205165</vt:lpwstr>
  </property>
  <property fmtid="{D5CDD505-2E9C-101B-9397-08002B2CF9AE}" pid="8" name="MSIP_Label_2a535040-0af2-483f-adc3-a132c21e3e2b_ContentBits">
    <vt:lpwstr>0</vt:lpwstr>
  </property>
</Properties>
</file>