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23"/>
  </p:notesMasterIdLst>
  <p:sldIdLst>
    <p:sldId id="256" r:id="rId5"/>
    <p:sldId id="279" r:id="rId6"/>
    <p:sldId id="259" r:id="rId7"/>
    <p:sldId id="273" r:id="rId8"/>
    <p:sldId id="304" r:id="rId9"/>
    <p:sldId id="308" r:id="rId10"/>
    <p:sldId id="267" r:id="rId11"/>
    <p:sldId id="306" r:id="rId12"/>
    <p:sldId id="318" r:id="rId13"/>
    <p:sldId id="277" r:id="rId14"/>
    <p:sldId id="278" r:id="rId15"/>
    <p:sldId id="310" r:id="rId16"/>
    <p:sldId id="314" r:id="rId17"/>
    <p:sldId id="315" r:id="rId18"/>
    <p:sldId id="269" r:id="rId19"/>
    <p:sldId id="313" r:id="rId20"/>
    <p:sldId id="311" r:id="rId21"/>
    <p:sldId id="312" r:id="rId22"/>
  </p:sldIdLst>
  <p:sldSz cx="9144000" cy="5143500" type="screen16x9"/>
  <p:notesSz cx="6858000" cy="9144000"/>
  <p:embeddedFontLst>
    <p:embeddedFont>
      <p:font typeface="Arial Black" panose="020B0A04020102020204" pitchFamily="34" charset="0"/>
      <p:bold r:id="rId24"/>
    </p:embeddedFont>
    <p:embeddedFont>
      <p:font typeface="Arial Nova" panose="020B0504020202020204" pitchFamily="34" charset="0"/>
      <p:regular r:id="rId25"/>
      <p:bold r:id="rId26"/>
      <p:italic r:id="rId27"/>
      <p:boldItalic r:id="rId28"/>
    </p:embeddedFont>
    <p:embeddedFont>
      <p:font typeface="Inter" panose="020B0604020202020204"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448C1A-DBC6-428C-86A8-0F64A90B8C02}" v="179" dt="2024-12-09T17:31:15.175"/>
    <p1510:client id="{58F23D1A-6486-48B1-9708-C3B816D268F7}" v="15" dt="2024-12-09T16:24:43.144"/>
    <p1510:client id="{E1EAC3D4-2436-451B-BB51-181E7E498F23}" v="5" dt="2024-12-08T23:23:09.629"/>
  </p1510:revLst>
</p1510:revInfo>
</file>

<file path=ppt/tableStyles.xml><?xml version="1.0" encoding="utf-8"?>
<a:tblStyleLst xmlns:a="http://schemas.openxmlformats.org/drawingml/2006/main" def="{0763AB09-1A8D-448F-8966-F6A8929FC180}">
  <a:tblStyle styleId="{0763AB09-1A8D-448F-8966-F6A8929FC18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1"/>
        <p:cNvGrpSpPr/>
        <p:nvPr/>
      </p:nvGrpSpPr>
      <p:grpSpPr>
        <a:xfrm>
          <a:off x="0" y="0"/>
          <a:ext cx="0" cy="0"/>
          <a:chOff x="0" y="0"/>
          <a:chExt cx="0" cy="0"/>
        </a:xfrm>
      </p:grpSpPr>
      <p:sp>
        <p:nvSpPr>
          <p:cNvPr id="3392" name="Google Shape;3392;g12937d05419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3" name="Google Shape;3393;g12937d05419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1">
          <a:extLst>
            <a:ext uri="{FF2B5EF4-FFF2-40B4-BE49-F238E27FC236}">
              <a16:creationId xmlns:a16="http://schemas.microsoft.com/office/drawing/2014/main" id="{DAB35E1D-A7B3-14E0-1A63-B2956F737AC0}"/>
            </a:ext>
          </a:extLst>
        </p:cNvPr>
        <p:cNvGrpSpPr/>
        <p:nvPr/>
      </p:nvGrpSpPr>
      <p:grpSpPr>
        <a:xfrm>
          <a:off x="0" y="0"/>
          <a:ext cx="0" cy="0"/>
          <a:chOff x="0" y="0"/>
          <a:chExt cx="0" cy="0"/>
        </a:xfrm>
      </p:grpSpPr>
      <p:sp>
        <p:nvSpPr>
          <p:cNvPr id="3392" name="Google Shape;3392;g12937d05419_0_682:notes">
            <a:extLst>
              <a:ext uri="{FF2B5EF4-FFF2-40B4-BE49-F238E27FC236}">
                <a16:creationId xmlns:a16="http://schemas.microsoft.com/office/drawing/2014/main" id="{AF1CB1A0-055C-9A0D-2973-B0E56497D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3" name="Google Shape;3393;g12937d05419_0_682:notes">
            <a:extLst>
              <a:ext uri="{FF2B5EF4-FFF2-40B4-BE49-F238E27FC236}">
                <a16:creationId xmlns:a16="http://schemas.microsoft.com/office/drawing/2014/main" id="{941840E1-2B63-D014-A6D6-89CCFB29E1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84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a:extLst>
            <a:ext uri="{FF2B5EF4-FFF2-40B4-BE49-F238E27FC236}">
              <a16:creationId xmlns:a16="http://schemas.microsoft.com/office/drawing/2014/main" id="{1156C4CA-E992-7936-EE8C-23D4D9229E3E}"/>
            </a:ext>
          </a:extLst>
        </p:cNvPr>
        <p:cNvGrpSpPr/>
        <p:nvPr/>
      </p:nvGrpSpPr>
      <p:grpSpPr>
        <a:xfrm>
          <a:off x="0" y="0"/>
          <a:ext cx="0" cy="0"/>
          <a:chOff x="0" y="0"/>
          <a:chExt cx="0" cy="0"/>
        </a:xfrm>
      </p:grpSpPr>
      <p:sp>
        <p:nvSpPr>
          <p:cNvPr id="3703" name="Google Shape;3703;g11bc263f502_0_2570:notes">
            <a:extLst>
              <a:ext uri="{FF2B5EF4-FFF2-40B4-BE49-F238E27FC236}">
                <a16:creationId xmlns:a16="http://schemas.microsoft.com/office/drawing/2014/main" id="{9944A625-52C0-3BE0-F986-FD4175841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4" name="Google Shape;3704;g11bc263f502_0_2570:notes">
            <a:extLst>
              <a:ext uri="{FF2B5EF4-FFF2-40B4-BE49-F238E27FC236}">
                <a16:creationId xmlns:a16="http://schemas.microsoft.com/office/drawing/2014/main" id="{043E0818-CC6D-092F-C7DA-E435909420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578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2">
          <a:extLst>
            <a:ext uri="{FF2B5EF4-FFF2-40B4-BE49-F238E27FC236}">
              <a16:creationId xmlns:a16="http://schemas.microsoft.com/office/drawing/2014/main" id="{5EEF29AF-5F15-0AD0-D62E-F60DCA9E8B44}"/>
            </a:ext>
          </a:extLst>
        </p:cNvPr>
        <p:cNvGrpSpPr/>
        <p:nvPr/>
      </p:nvGrpSpPr>
      <p:grpSpPr>
        <a:xfrm>
          <a:off x="0" y="0"/>
          <a:ext cx="0" cy="0"/>
          <a:chOff x="0" y="0"/>
          <a:chExt cx="0" cy="0"/>
        </a:xfrm>
      </p:grpSpPr>
      <p:sp>
        <p:nvSpPr>
          <p:cNvPr id="3703" name="Google Shape;3703;g11bc263f502_0_2570:notes">
            <a:extLst>
              <a:ext uri="{FF2B5EF4-FFF2-40B4-BE49-F238E27FC236}">
                <a16:creationId xmlns:a16="http://schemas.microsoft.com/office/drawing/2014/main" id="{12D742BD-DED8-5D49-E08F-59D8F7354C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4" name="Google Shape;3704;g11bc263f502_0_2570:notes">
            <a:extLst>
              <a:ext uri="{FF2B5EF4-FFF2-40B4-BE49-F238E27FC236}">
                <a16:creationId xmlns:a16="http://schemas.microsoft.com/office/drawing/2014/main" id="{B12192C1-C90C-1017-0455-0F864D2686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65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12937d0541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12937d0541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12937d05419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12937d05419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182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775D0C28-DA09-7660-4F6B-D8950BF5D186}"/>
            </a:ext>
          </a:extLst>
        </p:cNvPr>
        <p:cNvGrpSpPr/>
        <p:nvPr/>
      </p:nvGrpSpPr>
      <p:grpSpPr>
        <a:xfrm>
          <a:off x="0" y="0"/>
          <a:ext cx="0" cy="0"/>
          <a:chOff x="0" y="0"/>
          <a:chExt cx="0" cy="0"/>
        </a:xfrm>
      </p:grpSpPr>
      <p:sp>
        <p:nvSpPr>
          <p:cNvPr id="509" name="Google Shape;509;p:notes">
            <a:extLst>
              <a:ext uri="{FF2B5EF4-FFF2-40B4-BE49-F238E27FC236}">
                <a16:creationId xmlns:a16="http://schemas.microsoft.com/office/drawing/2014/main" id="{3BEAA8E0-0E82-DC6F-F395-B4CAE86135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a:extLst>
              <a:ext uri="{FF2B5EF4-FFF2-40B4-BE49-F238E27FC236}">
                <a16:creationId xmlns:a16="http://schemas.microsoft.com/office/drawing/2014/main" id="{775F3275-84E8-3CEB-791C-B92C0F3749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637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a:extLst>
            <a:ext uri="{FF2B5EF4-FFF2-40B4-BE49-F238E27FC236}">
              <a16:creationId xmlns:a16="http://schemas.microsoft.com/office/drawing/2014/main" id="{46AA9B27-8AF1-0501-56A0-8B68BC127412}"/>
            </a:ext>
          </a:extLst>
        </p:cNvPr>
        <p:cNvGrpSpPr/>
        <p:nvPr/>
      </p:nvGrpSpPr>
      <p:grpSpPr>
        <a:xfrm>
          <a:off x="0" y="0"/>
          <a:ext cx="0" cy="0"/>
          <a:chOff x="0" y="0"/>
          <a:chExt cx="0" cy="0"/>
        </a:xfrm>
      </p:grpSpPr>
      <p:sp>
        <p:nvSpPr>
          <p:cNvPr id="2518" name="Google Shape;2518;g12937d05419_0_20:notes">
            <a:extLst>
              <a:ext uri="{FF2B5EF4-FFF2-40B4-BE49-F238E27FC236}">
                <a16:creationId xmlns:a16="http://schemas.microsoft.com/office/drawing/2014/main" id="{7CF74085-A5DE-626C-CB49-C98AA3CA88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12937d05419_0_20:notes">
            <a:extLst>
              <a:ext uri="{FF2B5EF4-FFF2-40B4-BE49-F238E27FC236}">
                <a16:creationId xmlns:a16="http://schemas.microsoft.com/office/drawing/2014/main" id="{54ABDB88-783B-311F-9040-14966DA340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247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6"/>
        <p:cNvGrpSpPr/>
        <p:nvPr/>
      </p:nvGrpSpPr>
      <p:grpSpPr>
        <a:xfrm>
          <a:off x="0" y="0"/>
          <a:ext cx="0" cy="0"/>
          <a:chOff x="0" y="0"/>
          <a:chExt cx="0" cy="0"/>
        </a:xfrm>
      </p:grpSpPr>
      <p:sp>
        <p:nvSpPr>
          <p:cNvPr id="3547" name="Google Shape;3547;g11bc263f502_0_2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8" name="Google Shape;3548;g11bc263f502_0_2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1bc263f502_0_1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1bc263f502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3"/>
        <p:cNvGrpSpPr/>
        <p:nvPr/>
      </p:nvGrpSpPr>
      <p:grpSpPr>
        <a:xfrm>
          <a:off x="0" y="0"/>
          <a:ext cx="0" cy="0"/>
          <a:chOff x="0" y="0"/>
          <a:chExt cx="0" cy="0"/>
        </a:xfrm>
      </p:grpSpPr>
      <p:sp>
        <p:nvSpPr>
          <p:cNvPr id="2884" name="Google Shape;2884;g11bc263f502_0_2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5" name="Google Shape;2885;g11bc263f502_0_2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2B0BCE3B-4441-5995-89E2-CE3292901149}"/>
            </a:ext>
          </a:extLst>
        </p:cNvPr>
        <p:cNvGrpSpPr/>
        <p:nvPr/>
      </p:nvGrpSpPr>
      <p:grpSpPr>
        <a:xfrm>
          <a:off x="0" y="0"/>
          <a:ext cx="0" cy="0"/>
          <a:chOff x="0" y="0"/>
          <a:chExt cx="0" cy="0"/>
        </a:xfrm>
      </p:grpSpPr>
      <p:sp>
        <p:nvSpPr>
          <p:cNvPr id="509" name="Google Shape;509;p:notes">
            <a:extLst>
              <a:ext uri="{FF2B5EF4-FFF2-40B4-BE49-F238E27FC236}">
                <a16:creationId xmlns:a16="http://schemas.microsoft.com/office/drawing/2014/main" id="{F1DFBBCB-006B-B2A6-CD40-99BDA03A8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a:extLst>
              <a:ext uri="{FF2B5EF4-FFF2-40B4-BE49-F238E27FC236}">
                <a16:creationId xmlns:a16="http://schemas.microsoft.com/office/drawing/2014/main" id="{ACC8B8F1-05B8-76EC-77DB-7C286341A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40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E0041935-5DA3-3D70-7432-DC738A5CC63C}"/>
            </a:ext>
          </a:extLst>
        </p:cNvPr>
        <p:cNvGrpSpPr/>
        <p:nvPr/>
      </p:nvGrpSpPr>
      <p:grpSpPr>
        <a:xfrm>
          <a:off x="0" y="0"/>
          <a:ext cx="0" cy="0"/>
          <a:chOff x="0" y="0"/>
          <a:chExt cx="0" cy="0"/>
        </a:xfrm>
      </p:grpSpPr>
      <p:sp>
        <p:nvSpPr>
          <p:cNvPr id="509" name="Google Shape;509;p:notes">
            <a:extLst>
              <a:ext uri="{FF2B5EF4-FFF2-40B4-BE49-F238E27FC236}">
                <a16:creationId xmlns:a16="http://schemas.microsoft.com/office/drawing/2014/main" id="{559F9BCB-917F-DE9D-6848-5F10CF99B9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a:extLst>
              <a:ext uri="{FF2B5EF4-FFF2-40B4-BE49-F238E27FC236}">
                <a16:creationId xmlns:a16="http://schemas.microsoft.com/office/drawing/2014/main" id="{27F2E67A-571D-4327-BC28-DD47EBB887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49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4" name="Google Shape;2224;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a:extLst>
            <a:ext uri="{FF2B5EF4-FFF2-40B4-BE49-F238E27FC236}">
              <a16:creationId xmlns:a16="http://schemas.microsoft.com/office/drawing/2014/main" id="{C2EEC228-2FE4-4975-E675-1F195FA2F573}"/>
            </a:ext>
          </a:extLst>
        </p:cNvPr>
        <p:cNvGrpSpPr/>
        <p:nvPr/>
      </p:nvGrpSpPr>
      <p:grpSpPr>
        <a:xfrm>
          <a:off x="0" y="0"/>
          <a:ext cx="0" cy="0"/>
          <a:chOff x="0" y="0"/>
          <a:chExt cx="0" cy="0"/>
        </a:xfrm>
      </p:grpSpPr>
      <p:sp>
        <p:nvSpPr>
          <p:cNvPr id="509" name="Google Shape;509;p:notes">
            <a:extLst>
              <a:ext uri="{FF2B5EF4-FFF2-40B4-BE49-F238E27FC236}">
                <a16:creationId xmlns:a16="http://schemas.microsoft.com/office/drawing/2014/main" id="{87D44AFD-EA6A-EF8A-5461-13B1F1D19F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a:extLst>
              <a:ext uri="{FF2B5EF4-FFF2-40B4-BE49-F238E27FC236}">
                <a16:creationId xmlns:a16="http://schemas.microsoft.com/office/drawing/2014/main" id="{411656CB-62C3-033F-6BE2-B240502F7A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345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3"/>
        <p:cNvGrpSpPr/>
        <p:nvPr/>
      </p:nvGrpSpPr>
      <p:grpSpPr>
        <a:xfrm>
          <a:off x="0" y="0"/>
          <a:ext cx="0" cy="0"/>
          <a:chOff x="0" y="0"/>
          <a:chExt cx="0" cy="0"/>
        </a:xfrm>
      </p:grpSpPr>
      <p:sp>
        <p:nvSpPr>
          <p:cNvPr id="3204" name="Google Shape;3204;g11bc263f502_0_2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5" name="Google Shape;3205;g11bc263f502_0_2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3500" y="539375"/>
            <a:ext cx="4247100" cy="24012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8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3500" y="3233700"/>
            <a:ext cx="2869800" cy="7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00">
                <a:solidFill>
                  <a:schemeClr val="accent6"/>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8086542" y="288026"/>
            <a:ext cx="768173" cy="588522"/>
            <a:chOff x="8650400" y="824125"/>
            <a:chExt cx="124750" cy="95575"/>
          </a:xfrm>
        </p:grpSpPr>
        <p:sp>
          <p:nvSpPr>
            <p:cNvPr id="12" name="Google Shape;12;p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50400" y="824125"/>
              <a:ext cx="124750" cy="40800"/>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7646768" y="4570307"/>
            <a:ext cx="430885" cy="203666"/>
            <a:chOff x="8703675" y="886625"/>
            <a:chExt cx="69975" cy="33075"/>
          </a:xfrm>
        </p:grpSpPr>
        <p:sp>
          <p:nvSpPr>
            <p:cNvPr id="20" name="Google Shape;20;p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3_1_1_1_1_1_1_1_1_1_1">
    <p:spTree>
      <p:nvGrpSpPr>
        <p:cNvPr id="1" name="Shape 402"/>
        <p:cNvGrpSpPr/>
        <p:nvPr/>
      </p:nvGrpSpPr>
      <p:grpSpPr>
        <a:xfrm>
          <a:off x="0" y="0"/>
          <a:ext cx="0" cy="0"/>
          <a:chOff x="0" y="0"/>
          <a:chExt cx="0" cy="0"/>
        </a:xfrm>
      </p:grpSpPr>
      <p:sp>
        <p:nvSpPr>
          <p:cNvPr id="403" name="Google Shape;403;p24"/>
          <p:cNvSpPr txBox="1">
            <a:spLocks noGrp="1"/>
          </p:cNvSpPr>
          <p:nvPr>
            <p:ph type="title"/>
          </p:nvPr>
        </p:nvSpPr>
        <p:spPr>
          <a:xfrm>
            <a:off x="1065913" y="1339475"/>
            <a:ext cx="2193000" cy="1293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solidFill>
                  <a:schemeClr val="accent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04" name="Google Shape;404;p24"/>
          <p:cNvSpPr txBox="1">
            <a:spLocks noGrp="1"/>
          </p:cNvSpPr>
          <p:nvPr>
            <p:ph type="title" idx="2"/>
          </p:nvPr>
        </p:nvSpPr>
        <p:spPr>
          <a:xfrm>
            <a:off x="3942425" y="1473740"/>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24"/>
          <p:cNvSpPr txBox="1">
            <a:spLocks noGrp="1"/>
          </p:cNvSpPr>
          <p:nvPr>
            <p:ph type="subTitle" idx="1"/>
          </p:nvPr>
        </p:nvSpPr>
        <p:spPr>
          <a:xfrm>
            <a:off x="3942425" y="1841887"/>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24"/>
          <p:cNvSpPr txBox="1">
            <a:spLocks noGrp="1"/>
          </p:cNvSpPr>
          <p:nvPr>
            <p:ph type="title" idx="3"/>
          </p:nvPr>
        </p:nvSpPr>
        <p:spPr>
          <a:xfrm>
            <a:off x="6352038" y="1473740"/>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7" name="Google Shape;407;p24"/>
          <p:cNvSpPr txBox="1">
            <a:spLocks noGrp="1"/>
          </p:cNvSpPr>
          <p:nvPr>
            <p:ph type="subTitle" idx="4"/>
          </p:nvPr>
        </p:nvSpPr>
        <p:spPr>
          <a:xfrm>
            <a:off x="6352038" y="1841888"/>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 name="Google Shape;408;p24"/>
          <p:cNvSpPr txBox="1">
            <a:spLocks noGrp="1"/>
          </p:cNvSpPr>
          <p:nvPr>
            <p:ph type="title" idx="5"/>
          </p:nvPr>
        </p:nvSpPr>
        <p:spPr>
          <a:xfrm>
            <a:off x="3942425" y="3134216"/>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9" name="Google Shape;409;p24"/>
          <p:cNvSpPr txBox="1">
            <a:spLocks noGrp="1"/>
          </p:cNvSpPr>
          <p:nvPr>
            <p:ph type="subTitle" idx="6"/>
          </p:nvPr>
        </p:nvSpPr>
        <p:spPr>
          <a:xfrm>
            <a:off x="3942425" y="3502363"/>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0" name="Google Shape;410;p24"/>
          <p:cNvSpPr txBox="1">
            <a:spLocks noGrp="1"/>
          </p:cNvSpPr>
          <p:nvPr>
            <p:ph type="title" idx="7"/>
          </p:nvPr>
        </p:nvSpPr>
        <p:spPr>
          <a:xfrm>
            <a:off x="6352038" y="313421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24"/>
          <p:cNvSpPr txBox="1">
            <a:spLocks noGrp="1"/>
          </p:cNvSpPr>
          <p:nvPr>
            <p:ph type="subTitle" idx="8"/>
          </p:nvPr>
        </p:nvSpPr>
        <p:spPr>
          <a:xfrm>
            <a:off x="6352038" y="3502363"/>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12" name="Google Shape;412;p24"/>
          <p:cNvGrpSpPr/>
          <p:nvPr/>
        </p:nvGrpSpPr>
        <p:grpSpPr>
          <a:xfrm>
            <a:off x="270516" y="255382"/>
            <a:ext cx="234762" cy="218290"/>
            <a:chOff x="8652775" y="883650"/>
            <a:chExt cx="38125" cy="35450"/>
          </a:xfrm>
        </p:grpSpPr>
        <p:sp>
          <p:nvSpPr>
            <p:cNvPr id="413" name="Google Shape;413;p2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24"/>
          <p:cNvGrpSpPr/>
          <p:nvPr/>
        </p:nvGrpSpPr>
        <p:grpSpPr>
          <a:xfrm>
            <a:off x="8141166" y="4708712"/>
            <a:ext cx="744312" cy="221985"/>
            <a:chOff x="8652775" y="883650"/>
            <a:chExt cx="120875" cy="36050"/>
          </a:xfrm>
        </p:grpSpPr>
        <p:sp>
          <p:nvSpPr>
            <p:cNvPr id="418" name="Google Shape;418;p2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424"/>
        <p:cNvGrpSpPr/>
        <p:nvPr/>
      </p:nvGrpSpPr>
      <p:grpSpPr>
        <a:xfrm>
          <a:off x="0" y="0"/>
          <a:ext cx="0" cy="0"/>
          <a:chOff x="0" y="0"/>
          <a:chExt cx="0" cy="0"/>
        </a:xfrm>
      </p:grpSpPr>
      <p:sp>
        <p:nvSpPr>
          <p:cNvPr id="425" name="Google Shape;425;p25"/>
          <p:cNvSpPr/>
          <p:nvPr/>
        </p:nvSpPr>
        <p:spPr>
          <a:xfrm>
            <a:off x="25" y="3550525"/>
            <a:ext cx="9144000" cy="1601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27" name="Google Shape;427;p25"/>
          <p:cNvSpPr txBox="1">
            <a:spLocks noGrp="1"/>
          </p:cNvSpPr>
          <p:nvPr>
            <p:ph type="title" idx="2"/>
          </p:nvPr>
        </p:nvSpPr>
        <p:spPr>
          <a:xfrm>
            <a:off x="855113" y="310812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8" name="Google Shape;428;p25"/>
          <p:cNvSpPr txBox="1">
            <a:spLocks noGrp="1"/>
          </p:cNvSpPr>
          <p:nvPr>
            <p:ph type="subTitle" idx="1"/>
          </p:nvPr>
        </p:nvSpPr>
        <p:spPr>
          <a:xfrm>
            <a:off x="855113" y="3516574"/>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9" name="Google Shape;429;p25"/>
          <p:cNvSpPr txBox="1">
            <a:spLocks noGrp="1"/>
          </p:cNvSpPr>
          <p:nvPr>
            <p:ph type="title" idx="3"/>
          </p:nvPr>
        </p:nvSpPr>
        <p:spPr>
          <a:xfrm>
            <a:off x="3570782" y="310812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0" name="Google Shape;430;p25"/>
          <p:cNvSpPr txBox="1">
            <a:spLocks noGrp="1"/>
          </p:cNvSpPr>
          <p:nvPr>
            <p:ph type="subTitle" idx="4"/>
          </p:nvPr>
        </p:nvSpPr>
        <p:spPr>
          <a:xfrm>
            <a:off x="3570782" y="3516574"/>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1" name="Google Shape;431;p25"/>
          <p:cNvSpPr txBox="1">
            <a:spLocks noGrp="1"/>
          </p:cNvSpPr>
          <p:nvPr>
            <p:ph type="title" idx="5"/>
          </p:nvPr>
        </p:nvSpPr>
        <p:spPr>
          <a:xfrm>
            <a:off x="6287926" y="310812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2" name="Google Shape;432;p25"/>
          <p:cNvSpPr txBox="1">
            <a:spLocks noGrp="1"/>
          </p:cNvSpPr>
          <p:nvPr>
            <p:ph type="subTitle" idx="6"/>
          </p:nvPr>
        </p:nvSpPr>
        <p:spPr>
          <a:xfrm>
            <a:off x="6287926" y="3516574"/>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3" name="Google Shape;433;p25"/>
          <p:cNvSpPr txBox="1">
            <a:spLocks noGrp="1"/>
          </p:cNvSpPr>
          <p:nvPr>
            <p:ph type="title" idx="7"/>
          </p:nvPr>
        </p:nvSpPr>
        <p:spPr>
          <a:xfrm>
            <a:off x="855113" y="172307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4" name="Google Shape;434;p25"/>
          <p:cNvSpPr txBox="1">
            <a:spLocks noGrp="1"/>
          </p:cNvSpPr>
          <p:nvPr>
            <p:ph type="subTitle" idx="8"/>
          </p:nvPr>
        </p:nvSpPr>
        <p:spPr>
          <a:xfrm>
            <a:off x="855113" y="2131524"/>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5" name="Google Shape;435;p25"/>
          <p:cNvSpPr txBox="1">
            <a:spLocks noGrp="1"/>
          </p:cNvSpPr>
          <p:nvPr>
            <p:ph type="title" idx="9"/>
          </p:nvPr>
        </p:nvSpPr>
        <p:spPr>
          <a:xfrm>
            <a:off x="3570782" y="169432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6" name="Google Shape;436;p25"/>
          <p:cNvSpPr txBox="1">
            <a:spLocks noGrp="1"/>
          </p:cNvSpPr>
          <p:nvPr>
            <p:ph type="subTitle" idx="13"/>
          </p:nvPr>
        </p:nvSpPr>
        <p:spPr>
          <a:xfrm>
            <a:off x="3570782" y="2102775"/>
            <a:ext cx="2002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25"/>
          <p:cNvSpPr txBox="1">
            <a:spLocks noGrp="1"/>
          </p:cNvSpPr>
          <p:nvPr>
            <p:ph type="title" idx="14"/>
          </p:nvPr>
        </p:nvSpPr>
        <p:spPr>
          <a:xfrm>
            <a:off x="6286426" y="1694325"/>
            <a:ext cx="2002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8" name="Google Shape;438;p25"/>
          <p:cNvSpPr txBox="1">
            <a:spLocks noGrp="1"/>
          </p:cNvSpPr>
          <p:nvPr>
            <p:ph type="subTitle" idx="15"/>
          </p:nvPr>
        </p:nvSpPr>
        <p:spPr>
          <a:xfrm>
            <a:off x="6284926" y="2102775"/>
            <a:ext cx="2005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39" name="Google Shape;439;p25"/>
          <p:cNvGrpSpPr/>
          <p:nvPr/>
        </p:nvGrpSpPr>
        <p:grpSpPr>
          <a:xfrm>
            <a:off x="4567291" y="4550320"/>
            <a:ext cx="744312" cy="221985"/>
            <a:chOff x="8652775" y="883650"/>
            <a:chExt cx="120875" cy="36050"/>
          </a:xfrm>
        </p:grpSpPr>
        <p:sp>
          <p:nvSpPr>
            <p:cNvPr id="440" name="Google Shape;440;p2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5"/>
          <p:cNvGrpSpPr/>
          <p:nvPr/>
        </p:nvGrpSpPr>
        <p:grpSpPr>
          <a:xfrm>
            <a:off x="173591" y="3781190"/>
            <a:ext cx="234762" cy="86362"/>
            <a:chOff x="8652775" y="905075"/>
            <a:chExt cx="38125" cy="14025"/>
          </a:xfrm>
        </p:grpSpPr>
        <p:sp>
          <p:nvSpPr>
            <p:cNvPr id="447" name="Google Shape;447;p2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25"/>
          <p:cNvGrpSpPr/>
          <p:nvPr/>
        </p:nvGrpSpPr>
        <p:grpSpPr>
          <a:xfrm>
            <a:off x="8745691" y="1115124"/>
            <a:ext cx="234762" cy="218290"/>
            <a:chOff x="8652775" y="883650"/>
            <a:chExt cx="38125" cy="35450"/>
          </a:xfrm>
        </p:grpSpPr>
        <p:sp>
          <p:nvSpPr>
            <p:cNvPr id="450" name="Google Shape;450;p2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7"/>
        <p:cNvGrpSpPr/>
        <p:nvPr/>
      </p:nvGrpSpPr>
      <p:grpSpPr>
        <a:xfrm>
          <a:off x="0" y="0"/>
          <a:ext cx="0" cy="0"/>
          <a:chOff x="0" y="0"/>
          <a:chExt cx="0" cy="0"/>
        </a:xfrm>
      </p:grpSpPr>
      <p:grpSp>
        <p:nvGrpSpPr>
          <p:cNvPr id="468" name="Google Shape;468;p27"/>
          <p:cNvGrpSpPr/>
          <p:nvPr/>
        </p:nvGrpSpPr>
        <p:grpSpPr>
          <a:xfrm>
            <a:off x="-202058" y="151213"/>
            <a:ext cx="768173" cy="588522"/>
            <a:chOff x="8650400" y="824125"/>
            <a:chExt cx="124750" cy="95575"/>
          </a:xfrm>
        </p:grpSpPr>
        <p:sp>
          <p:nvSpPr>
            <p:cNvPr id="469" name="Google Shape;469;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8650400" y="824125"/>
              <a:ext cx="124750" cy="40800"/>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27"/>
          <p:cNvGrpSpPr/>
          <p:nvPr/>
        </p:nvGrpSpPr>
        <p:grpSpPr>
          <a:xfrm>
            <a:off x="8681129" y="818100"/>
            <a:ext cx="234762" cy="218290"/>
            <a:chOff x="8652775" y="883650"/>
            <a:chExt cx="38125" cy="35450"/>
          </a:xfrm>
        </p:grpSpPr>
        <p:sp>
          <p:nvSpPr>
            <p:cNvPr id="477" name="Google Shape;477;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27"/>
          <p:cNvSpPr/>
          <p:nvPr/>
        </p:nvSpPr>
        <p:spPr>
          <a:xfrm>
            <a:off x="289118" y="4832382"/>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27"/>
          <p:cNvGrpSpPr/>
          <p:nvPr/>
        </p:nvGrpSpPr>
        <p:grpSpPr>
          <a:xfrm>
            <a:off x="888366" y="4691213"/>
            <a:ext cx="234762" cy="218290"/>
            <a:chOff x="8652775" y="883650"/>
            <a:chExt cx="38125" cy="35450"/>
          </a:xfrm>
        </p:grpSpPr>
        <p:sp>
          <p:nvSpPr>
            <p:cNvPr id="483" name="Google Shape;483;p2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27"/>
          <p:cNvGrpSpPr/>
          <p:nvPr/>
        </p:nvGrpSpPr>
        <p:grpSpPr>
          <a:xfrm>
            <a:off x="8485018" y="238432"/>
            <a:ext cx="430885" cy="203666"/>
            <a:chOff x="8703675" y="886625"/>
            <a:chExt cx="69975" cy="33075"/>
          </a:xfrm>
        </p:grpSpPr>
        <p:sp>
          <p:nvSpPr>
            <p:cNvPr id="487" name="Google Shape;487;p2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89"/>
        <p:cNvGrpSpPr/>
        <p:nvPr/>
      </p:nvGrpSpPr>
      <p:grpSpPr>
        <a:xfrm>
          <a:off x="0" y="0"/>
          <a:ext cx="0" cy="0"/>
          <a:chOff x="0" y="0"/>
          <a:chExt cx="0" cy="0"/>
        </a:xfrm>
      </p:grpSpPr>
      <p:grpSp>
        <p:nvGrpSpPr>
          <p:cNvPr id="490" name="Google Shape;490;p28"/>
          <p:cNvGrpSpPr/>
          <p:nvPr/>
        </p:nvGrpSpPr>
        <p:grpSpPr>
          <a:xfrm>
            <a:off x="236504" y="2344000"/>
            <a:ext cx="234762" cy="218290"/>
            <a:chOff x="8652775" y="883650"/>
            <a:chExt cx="38125" cy="35450"/>
          </a:xfrm>
        </p:grpSpPr>
        <p:sp>
          <p:nvSpPr>
            <p:cNvPr id="491" name="Google Shape;491;p28"/>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8"/>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8"/>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8"/>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28"/>
          <p:cNvGrpSpPr/>
          <p:nvPr/>
        </p:nvGrpSpPr>
        <p:grpSpPr>
          <a:xfrm>
            <a:off x="7146466" y="192438"/>
            <a:ext cx="234762" cy="218290"/>
            <a:chOff x="8652775" y="883650"/>
            <a:chExt cx="38125" cy="35450"/>
          </a:xfrm>
        </p:grpSpPr>
        <p:sp>
          <p:nvSpPr>
            <p:cNvPr id="496" name="Google Shape;496;p28"/>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8"/>
          <p:cNvGrpSpPr/>
          <p:nvPr/>
        </p:nvGrpSpPr>
        <p:grpSpPr>
          <a:xfrm>
            <a:off x="5820143" y="4734507"/>
            <a:ext cx="430885" cy="203666"/>
            <a:chOff x="8703675" y="886625"/>
            <a:chExt cx="69975" cy="33075"/>
          </a:xfrm>
        </p:grpSpPr>
        <p:sp>
          <p:nvSpPr>
            <p:cNvPr id="500" name="Google Shape;500;p28"/>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5"/>
          <p:cNvSpPr/>
          <p:nvPr/>
        </p:nvSpPr>
        <p:spPr>
          <a:xfrm>
            <a:off x="25" y="2583750"/>
            <a:ext cx="9144000" cy="2559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6" name="Google Shape;66;p5"/>
          <p:cNvSpPr txBox="1">
            <a:spLocks noGrp="1"/>
          </p:cNvSpPr>
          <p:nvPr>
            <p:ph type="title" idx="2"/>
          </p:nvPr>
        </p:nvSpPr>
        <p:spPr>
          <a:xfrm>
            <a:off x="1312450" y="3043963"/>
            <a:ext cx="2758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7" name="Google Shape;67;p5"/>
          <p:cNvSpPr txBox="1">
            <a:spLocks noGrp="1"/>
          </p:cNvSpPr>
          <p:nvPr>
            <p:ph type="subTitle" idx="1"/>
          </p:nvPr>
        </p:nvSpPr>
        <p:spPr>
          <a:xfrm>
            <a:off x="1312450" y="3473511"/>
            <a:ext cx="2758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5"/>
          <p:cNvSpPr txBox="1">
            <a:spLocks noGrp="1"/>
          </p:cNvSpPr>
          <p:nvPr>
            <p:ph type="title" idx="3"/>
          </p:nvPr>
        </p:nvSpPr>
        <p:spPr>
          <a:xfrm>
            <a:off x="5072863" y="3043963"/>
            <a:ext cx="2758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5"/>
          <p:cNvSpPr txBox="1">
            <a:spLocks noGrp="1"/>
          </p:cNvSpPr>
          <p:nvPr>
            <p:ph type="subTitle" idx="4"/>
          </p:nvPr>
        </p:nvSpPr>
        <p:spPr>
          <a:xfrm>
            <a:off x="5072863" y="3473511"/>
            <a:ext cx="2758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0" name="Google Shape;70;p5"/>
          <p:cNvGrpSpPr/>
          <p:nvPr/>
        </p:nvGrpSpPr>
        <p:grpSpPr>
          <a:xfrm>
            <a:off x="8703591" y="2184638"/>
            <a:ext cx="234762" cy="218290"/>
            <a:chOff x="8652775" y="883650"/>
            <a:chExt cx="38125" cy="35450"/>
          </a:xfrm>
        </p:grpSpPr>
        <p:sp>
          <p:nvSpPr>
            <p:cNvPr id="71" name="Google Shape;71;p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5"/>
          <p:cNvSpPr/>
          <p:nvPr/>
        </p:nvSpPr>
        <p:spPr>
          <a:xfrm>
            <a:off x="8371993" y="3208281"/>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8371993" y="3334822"/>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5"/>
          <p:cNvGrpSpPr/>
          <p:nvPr/>
        </p:nvGrpSpPr>
        <p:grpSpPr>
          <a:xfrm>
            <a:off x="215191" y="2780638"/>
            <a:ext cx="234762" cy="218290"/>
            <a:chOff x="8652775" y="883650"/>
            <a:chExt cx="38125" cy="35450"/>
          </a:xfrm>
        </p:grpSpPr>
        <p:sp>
          <p:nvSpPr>
            <p:cNvPr id="77" name="Google Shape;77;p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5"/>
        <p:cNvGrpSpPr/>
        <p:nvPr/>
      </p:nvGrpSpPr>
      <p:grpSpPr>
        <a:xfrm>
          <a:off x="0" y="0"/>
          <a:ext cx="0" cy="0"/>
          <a:chOff x="0" y="0"/>
          <a:chExt cx="0" cy="0"/>
        </a:xfrm>
      </p:grpSpPr>
      <p:sp>
        <p:nvSpPr>
          <p:cNvPr id="136" name="Google Shape;136;p9"/>
          <p:cNvSpPr/>
          <p:nvPr/>
        </p:nvSpPr>
        <p:spPr>
          <a:xfrm>
            <a:off x="3936275" y="354975"/>
            <a:ext cx="4795800" cy="4419000"/>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txBox="1">
            <a:spLocks noGrp="1"/>
          </p:cNvSpPr>
          <p:nvPr>
            <p:ph type="title"/>
          </p:nvPr>
        </p:nvSpPr>
        <p:spPr>
          <a:xfrm>
            <a:off x="4463675" y="1158788"/>
            <a:ext cx="3741000" cy="831300"/>
          </a:xfrm>
          <a:prstGeom prst="rect">
            <a:avLst/>
          </a:prstGeom>
        </p:spPr>
        <p:txBody>
          <a:bodyPr spcFirstLastPara="1" wrap="square" lIns="91425" tIns="91425" rIns="91425" bIns="91425" anchor="t" anchorCtr="0">
            <a:noAutofit/>
          </a:bodyPr>
          <a:lstStyle>
            <a:lvl1pPr lvl="0">
              <a:spcBef>
                <a:spcPts val="0"/>
              </a:spcBef>
              <a:spcAft>
                <a:spcPts val="0"/>
              </a:spcAft>
              <a:buSzPts val="4200"/>
              <a:buNone/>
              <a:defRPr sz="4200">
                <a:solidFill>
                  <a:schemeClr val="accent6"/>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38" name="Google Shape;138;p9"/>
          <p:cNvSpPr txBox="1">
            <a:spLocks noGrp="1"/>
          </p:cNvSpPr>
          <p:nvPr>
            <p:ph type="subTitle" idx="1"/>
          </p:nvPr>
        </p:nvSpPr>
        <p:spPr>
          <a:xfrm>
            <a:off x="4463675" y="2137613"/>
            <a:ext cx="3741000" cy="184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00">
                <a:solidFill>
                  <a:schemeClr val="accent6"/>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139" name="Google Shape;139;p9"/>
          <p:cNvGrpSpPr/>
          <p:nvPr/>
        </p:nvGrpSpPr>
        <p:grpSpPr>
          <a:xfrm>
            <a:off x="-43509" y="3921213"/>
            <a:ext cx="744312" cy="221985"/>
            <a:chOff x="8652775" y="883650"/>
            <a:chExt cx="120875" cy="36050"/>
          </a:xfrm>
        </p:grpSpPr>
        <p:sp>
          <p:nvSpPr>
            <p:cNvPr id="140" name="Google Shape;140;p9"/>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9"/>
        <p:cNvGrpSpPr/>
        <p:nvPr/>
      </p:nvGrpSpPr>
      <p:grpSpPr>
        <a:xfrm>
          <a:off x="0" y="0"/>
          <a:ext cx="0" cy="0"/>
          <a:chOff x="0" y="0"/>
          <a:chExt cx="0" cy="0"/>
        </a:xfrm>
      </p:grpSpPr>
      <p:sp>
        <p:nvSpPr>
          <p:cNvPr id="170" name="Google Shape;17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33"/>
        <p:cNvGrpSpPr/>
        <p:nvPr/>
      </p:nvGrpSpPr>
      <p:grpSpPr>
        <a:xfrm>
          <a:off x="0" y="0"/>
          <a:ext cx="0" cy="0"/>
          <a:chOff x="0" y="0"/>
          <a:chExt cx="0" cy="0"/>
        </a:xfrm>
      </p:grpSpPr>
      <p:sp>
        <p:nvSpPr>
          <p:cNvPr id="234" name="Google Shape;234;p1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235" name="Google Shape;235;p15"/>
          <p:cNvGrpSpPr/>
          <p:nvPr/>
        </p:nvGrpSpPr>
        <p:grpSpPr>
          <a:xfrm>
            <a:off x="186480" y="169331"/>
            <a:ext cx="430885" cy="203666"/>
            <a:chOff x="8703675" y="886625"/>
            <a:chExt cx="69975" cy="33075"/>
          </a:xfrm>
        </p:grpSpPr>
        <p:sp>
          <p:nvSpPr>
            <p:cNvPr id="236" name="Google Shape;236;p1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15"/>
          <p:cNvGrpSpPr/>
          <p:nvPr/>
        </p:nvGrpSpPr>
        <p:grpSpPr>
          <a:xfrm>
            <a:off x="957716" y="4782288"/>
            <a:ext cx="234762" cy="218290"/>
            <a:chOff x="8652775" y="883650"/>
            <a:chExt cx="38125" cy="35450"/>
          </a:xfrm>
        </p:grpSpPr>
        <p:sp>
          <p:nvSpPr>
            <p:cNvPr id="239" name="Google Shape;239;p1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15"/>
          <p:cNvSpPr/>
          <p:nvPr/>
        </p:nvSpPr>
        <p:spPr>
          <a:xfrm>
            <a:off x="1311230" y="4852872"/>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 name="Google Shape;243;p15"/>
          <p:cNvGrpSpPr/>
          <p:nvPr/>
        </p:nvGrpSpPr>
        <p:grpSpPr>
          <a:xfrm>
            <a:off x="8686141" y="3582182"/>
            <a:ext cx="234762" cy="218290"/>
            <a:chOff x="8652775" y="883650"/>
            <a:chExt cx="38125" cy="35450"/>
          </a:xfrm>
        </p:grpSpPr>
        <p:sp>
          <p:nvSpPr>
            <p:cNvPr id="244" name="Google Shape;244;p1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269"/>
        <p:cNvGrpSpPr/>
        <p:nvPr/>
      </p:nvGrpSpPr>
      <p:grpSpPr>
        <a:xfrm>
          <a:off x="0" y="0"/>
          <a:ext cx="0" cy="0"/>
          <a:chOff x="0" y="0"/>
          <a:chExt cx="0" cy="0"/>
        </a:xfrm>
      </p:grpSpPr>
      <p:sp>
        <p:nvSpPr>
          <p:cNvPr id="270" name="Google Shape;270;p17"/>
          <p:cNvSpPr txBox="1">
            <a:spLocks noGrp="1"/>
          </p:cNvSpPr>
          <p:nvPr>
            <p:ph type="subTitle" idx="1"/>
          </p:nvPr>
        </p:nvSpPr>
        <p:spPr>
          <a:xfrm>
            <a:off x="4825600" y="3205850"/>
            <a:ext cx="28365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1" name="Google Shape;271;p17"/>
          <p:cNvSpPr txBox="1">
            <a:spLocks noGrp="1"/>
          </p:cNvSpPr>
          <p:nvPr>
            <p:ph type="title"/>
          </p:nvPr>
        </p:nvSpPr>
        <p:spPr>
          <a:xfrm>
            <a:off x="4825600" y="2466950"/>
            <a:ext cx="2836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solidFill>
                  <a:schemeClr val="accent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2" name="Google Shape;272;p17"/>
          <p:cNvSpPr/>
          <p:nvPr/>
        </p:nvSpPr>
        <p:spPr>
          <a:xfrm>
            <a:off x="25" y="0"/>
            <a:ext cx="9144000" cy="1601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17"/>
          <p:cNvGrpSpPr/>
          <p:nvPr/>
        </p:nvGrpSpPr>
        <p:grpSpPr>
          <a:xfrm>
            <a:off x="7812766" y="428387"/>
            <a:ext cx="744312" cy="221985"/>
            <a:chOff x="8652775" y="883650"/>
            <a:chExt cx="120875" cy="36050"/>
          </a:xfrm>
        </p:grpSpPr>
        <p:sp>
          <p:nvSpPr>
            <p:cNvPr id="274" name="Google Shape;274;p17"/>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17"/>
          <p:cNvSpPr>
            <a:spLocks noGrp="1"/>
          </p:cNvSpPr>
          <p:nvPr>
            <p:ph type="pic" idx="2"/>
          </p:nvPr>
        </p:nvSpPr>
        <p:spPr>
          <a:xfrm>
            <a:off x="713375" y="538175"/>
            <a:ext cx="4281000" cy="2957100"/>
          </a:xfrm>
          <a:prstGeom prst="roundRect">
            <a:avLst>
              <a:gd name="adj" fmla="val 5674"/>
            </a:avLst>
          </a:prstGeom>
          <a:noFill/>
          <a:ln>
            <a:noFill/>
          </a:ln>
        </p:spPr>
      </p:sp>
      <p:grpSp>
        <p:nvGrpSpPr>
          <p:cNvPr id="281" name="Google Shape;281;p17"/>
          <p:cNvGrpSpPr/>
          <p:nvPr/>
        </p:nvGrpSpPr>
        <p:grpSpPr>
          <a:xfrm>
            <a:off x="231541" y="236015"/>
            <a:ext cx="234762" cy="86362"/>
            <a:chOff x="8652775" y="905075"/>
            <a:chExt cx="38125" cy="14025"/>
          </a:xfrm>
        </p:grpSpPr>
        <p:sp>
          <p:nvSpPr>
            <p:cNvPr id="282" name="Google Shape;282;p17"/>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302"/>
        <p:cNvGrpSpPr/>
        <p:nvPr/>
      </p:nvGrpSpPr>
      <p:grpSpPr>
        <a:xfrm>
          <a:off x="0" y="0"/>
          <a:ext cx="0" cy="0"/>
          <a:chOff x="0" y="0"/>
          <a:chExt cx="0" cy="0"/>
        </a:xfrm>
      </p:grpSpPr>
      <p:sp>
        <p:nvSpPr>
          <p:cNvPr id="303" name="Google Shape;303;p19"/>
          <p:cNvSpPr txBox="1">
            <a:spLocks noGrp="1"/>
          </p:cNvSpPr>
          <p:nvPr>
            <p:ph type="subTitle" idx="1"/>
          </p:nvPr>
        </p:nvSpPr>
        <p:spPr>
          <a:xfrm>
            <a:off x="1249650" y="3205850"/>
            <a:ext cx="2835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9"/>
          <p:cNvSpPr txBox="1">
            <a:spLocks noGrp="1"/>
          </p:cNvSpPr>
          <p:nvPr>
            <p:ph type="title"/>
          </p:nvPr>
        </p:nvSpPr>
        <p:spPr>
          <a:xfrm>
            <a:off x="1249650" y="2466950"/>
            <a:ext cx="28359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solidFill>
                  <a:schemeClr val="accent6"/>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grpSp>
        <p:nvGrpSpPr>
          <p:cNvPr id="305" name="Google Shape;305;p19"/>
          <p:cNvGrpSpPr/>
          <p:nvPr/>
        </p:nvGrpSpPr>
        <p:grpSpPr>
          <a:xfrm>
            <a:off x="399166" y="383287"/>
            <a:ext cx="234762" cy="218290"/>
            <a:chOff x="8652775" y="883650"/>
            <a:chExt cx="38125" cy="35450"/>
          </a:xfrm>
        </p:grpSpPr>
        <p:sp>
          <p:nvSpPr>
            <p:cNvPr id="306" name="Google Shape;306;p19"/>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19"/>
          <p:cNvGrpSpPr/>
          <p:nvPr/>
        </p:nvGrpSpPr>
        <p:grpSpPr>
          <a:xfrm>
            <a:off x="8309291" y="94187"/>
            <a:ext cx="744312" cy="221985"/>
            <a:chOff x="8652775" y="883650"/>
            <a:chExt cx="120875" cy="36050"/>
          </a:xfrm>
        </p:grpSpPr>
        <p:sp>
          <p:nvSpPr>
            <p:cNvPr id="311" name="Google Shape;311;p19"/>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4">
  <p:cSld name="CUSTOM_2_1_1_1_1">
    <p:spTree>
      <p:nvGrpSpPr>
        <p:cNvPr id="1" name="Shape 317"/>
        <p:cNvGrpSpPr/>
        <p:nvPr/>
      </p:nvGrpSpPr>
      <p:grpSpPr>
        <a:xfrm>
          <a:off x="0" y="0"/>
          <a:ext cx="0" cy="0"/>
          <a:chOff x="0" y="0"/>
          <a:chExt cx="0" cy="0"/>
        </a:xfrm>
      </p:grpSpPr>
      <p:sp>
        <p:nvSpPr>
          <p:cNvPr id="318" name="Google Shape;318;p20"/>
          <p:cNvSpPr txBox="1">
            <a:spLocks noGrp="1"/>
          </p:cNvSpPr>
          <p:nvPr>
            <p:ph type="subTitle" idx="1"/>
          </p:nvPr>
        </p:nvSpPr>
        <p:spPr>
          <a:xfrm>
            <a:off x="5188777" y="2302850"/>
            <a:ext cx="2830500" cy="1262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0"/>
          <p:cNvSpPr txBox="1">
            <a:spLocks noGrp="1"/>
          </p:cNvSpPr>
          <p:nvPr>
            <p:ph type="title"/>
          </p:nvPr>
        </p:nvSpPr>
        <p:spPr>
          <a:xfrm>
            <a:off x="5188777" y="1563950"/>
            <a:ext cx="2830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0" name="Google Shape;320;p20"/>
          <p:cNvSpPr/>
          <p:nvPr/>
        </p:nvSpPr>
        <p:spPr>
          <a:xfrm>
            <a:off x="25" y="50"/>
            <a:ext cx="9144000" cy="814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20"/>
          <p:cNvGrpSpPr/>
          <p:nvPr/>
        </p:nvGrpSpPr>
        <p:grpSpPr>
          <a:xfrm>
            <a:off x="6715279" y="4625182"/>
            <a:ext cx="744312" cy="221985"/>
            <a:chOff x="8652775" y="883650"/>
            <a:chExt cx="120875" cy="36050"/>
          </a:xfrm>
        </p:grpSpPr>
        <p:sp>
          <p:nvSpPr>
            <p:cNvPr id="322" name="Google Shape;322;p20"/>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0"/>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0"/>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0"/>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0"/>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0"/>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20"/>
          <p:cNvGrpSpPr/>
          <p:nvPr/>
        </p:nvGrpSpPr>
        <p:grpSpPr>
          <a:xfrm>
            <a:off x="5348091" y="4627025"/>
            <a:ext cx="234762" cy="218290"/>
            <a:chOff x="8652775" y="883650"/>
            <a:chExt cx="38125" cy="35450"/>
          </a:xfrm>
        </p:grpSpPr>
        <p:sp>
          <p:nvSpPr>
            <p:cNvPr id="329" name="Google Shape;329;p20"/>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0"/>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0"/>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0"/>
          <p:cNvSpPr/>
          <p:nvPr/>
        </p:nvSpPr>
        <p:spPr>
          <a:xfrm>
            <a:off x="434267" y="281688"/>
            <a:ext cx="768173" cy="251234"/>
          </a:xfrm>
          <a:custGeom>
            <a:avLst/>
            <a:gdLst/>
            <a:ahLst/>
            <a:cxnLst/>
            <a:rect l="l" t="t" r="r" b="b"/>
            <a:pathLst>
              <a:path w="4990" h="1632" extrusionOk="0">
                <a:moveTo>
                  <a:pt x="405" y="0"/>
                </a:moveTo>
                <a:cubicBezTo>
                  <a:pt x="179" y="0"/>
                  <a:pt x="0" y="191"/>
                  <a:pt x="0" y="417"/>
                </a:cubicBezTo>
                <a:lnTo>
                  <a:pt x="0" y="1227"/>
                </a:lnTo>
                <a:cubicBezTo>
                  <a:pt x="0" y="1453"/>
                  <a:pt x="179" y="1631"/>
                  <a:pt x="405" y="1631"/>
                </a:cubicBezTo>
                <a:lnTo>
                  <a:pt x="4584" y="1631"/>
                </a:lnTo>
                <a:cubicBezTo>
                  <a:pt x="4811" y="1631"/>
                  <a:pt x="4989" y="1453"/>
                  <a:pt x="4989" y="1227"/>
                </a:cubicBezTo>
                <a:lnTo>
                  <a:pt x="4989" y="417"/>
                </a:lnTo>
                <a:cubicBezTo>
                  <a:pt x="4989" y="191"/>
                  <a:pt x="4811" y="0"/>
                  <a:pt x="45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20"/>
          <p:cNvGrpSpPr/>
          <p:nvPr/>
        </p:nvGrpSpPr>
        <p:grpSpPr>
          <a:xfrm>
            <a:off x="1539766" y="296324"/>
            <a:ext cx="744312" cy="221985"/>
            <a:chOff x="8652775" y="883650"/>
            <a:chExt cx="120875" cy="36050"/>
          </a:xfrm>
        </p:grpSpPr>
        <p:sp>
          <p:nvSpPr>
            <p:cNvPr id="334" name="Google Shape;334;p20"/>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0"/>
          <p:cNvSpPr/>
          <p:nvPr/>
        </p:nvSpPr>
        <p:spPr>
          <a:xfrm>
            <a:off x="25" y="4328925"/>
            <a:ext cx="9144000" cy="814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0"/>
          <p:cNvGrpSpPr/>
          <p:nvPr/>
        </p:nvGrpSpPr>
        <p:grpSpPr>
          <a:xfrm>
            <a:off x="8313341" y="3800082"/>
            <a:ext cx="234762" cy="218290"/>
            <a:chOff x="8652775" y="883650"/>
            <a:chExt cx="38125" cy="35450"/>
          </a:xfrm>
        </p:grpSpPr>
        <p:sp>
          <p:nvSpPr>
            <p:cNvPr id="342" name="Google Shape;342;p20"/>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0"/>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20"/>
          <p:cNvGrpSpPr/>
          <p:nvPr/>
        </p:nvGrpSpPr>
        <p:grpSpPr>
          <a:xfrm>
            <a:off x="225018" y="1008006"/>
            <a:ext cx="430885" cy="203666"/>
            <a:chOff x="8703675" y="886625"/>
            <a:chExt cx="69975" cy="33075"/>
          </a:xfrm>
        </p:grpSpPr>
        <p:sp>
          <p:nvSpPr>
            <p:cNvPr id="347" name="Google Shape;347;p20"/>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3_1_1_1_1_1_1_1">
    <p:spTree>
      <p:nvGrpSpPr>
        <p:cNvPr id="1" name="Shape 383"/>
        <p:cNvGrpSpPr/>
        <p:nvPr/>
      </p:nvGrpSpPr>
      <p:grpSpPr>
        <a:xfrm>
          <a:off x="0" y="0"/>
          <a:ext cx="0" cy="0"/>
          <a:chOff x="0" y="0"/>
          <a:chExt cx="0" cy="0"/>
        </a:xfrm>
      </p:grpSpPr>
      <p:sp>
        <p:nvSpPr>
          <p:cNvPr id="384" name="Google Shape;384;p23"/>
          <p:cNvSpPr/>
          <p:nvPr/>
        </p:nvSpPr>
        <p:spPr>
          <a:xfrm>
            <a:off x="25" y="3491375"/>
            <a:ext cx="9144000" cy="165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86" name="Google Shape;386;p23"/>
          <p:cNvSpPr txBox="1">
            <a:spLocks noGrp="1"/>
          </p:cNvSpPr>
          <p:nvPr>
            <p:ph type="title" idx="2"/>
          </p:nvPr>
        </p:nvSpPr>
        <p:spPr>
          <a:xfrm>
            <a:off x="2189225" y="1645625"/>
            <a:ext cx="21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7" name="Google Shape;387;p23"/>
          <p:cNvSpPr txBox="1">
            <a:spLocks noGrp="1"/>
          </p:cNvSpPr>
          <p:nvPr>
            <p:ph type="subTitle" idx="1"/>
          </p:nvPr>
        </p:nvSpPr>
        <p:spPr>
          <a:xfrm>
            <a:off x="2189225" y="2064363"/>
            <a:ext cx="2151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8" name="Google Shape;388;p23"/>
          <p:cNvSpPr txBox="1">
            <a:spLocks noGrp="1"/>
          </p:cNvSpPr>
          <p:nvPr>
            <p:ph type="title" idx="3"/>
          </p:nvPr>
        </p:nvSpPr>
        <p:spPr>
          <a:xfrm>
            <a:off x="6105436" y="1645625"/>
            <a:ext cx="21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89" name="Google Shape;389;p23"/>
          <p:cNvSpPr txBox="1">
            <a:spLocks noGrp="1"/>
          </p:cNvSpPr>
          <p:nvPr>
            <p:ph type="subTitle" idx="4"/>
          </p:nvPr>
        </p:nvSpPr>
        <p:spPr>
          <a:xfrm>
            <a:off x="6105436" y="2064374"/>
            <a:ext cx="21489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0" name="Google Shape;390;p23"/>
          <p:cNvSpPr txBox="1">
            <a:spLocks noGrp="1"/>
          </p:cNvSpPr>
          <p:nvPr>
            <p:ph type="title" idx="5"/>
          </p:nvPr>
        </p:nvSpPr>
        <p:spPr>
          <a:xfrm>
            <a:off x="2189225" y="3131663"/>
            <a:ext cx="21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1" name="Google Shape;391;p23"/>
          <p:cNvSpPr txBox="1">
            <a:spLocks noGrp="1"/>
          </p:cNvSpPr>
          <p:nvPr>
            <p:ph type="subTitle" idx="6"/>
          </p:nvPr>
        </p:nvSpPr>
        <p:spPr>
          <a:xfrm>
            <a:off x="2189225" y="3550412"/>
            <a:ext cx="21513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2" name="Google Shape;392;p23"/>
          <p:cNvSpPr txBox="1">
            <a:spLocks noGrp="1"/>
          </p:cNvSpPr>
          <p:nvPr>
            <p:ph type="title" idx="7"/>
          </p:nvPr>
        </p:nvSpPr>
        <p:spPr>
          <a:xfrm>
            <a:off x="6105436" y="3131663"/>
            <a:ext cx="21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accent6"/>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93" name="Google Shape;393;p23"/>
          <p:cNvSpPr txBox="1">
            <a:spLocks noGrp="1"/>
          </p:cNvSpPr>
          <p:nvPr>
            <p:ph type="subTitle" idx="8"/>
          </p:nvPr>
        </p:nvSpPr>
        <p:spPr>
          <a:xfrm>
            <a:off x="6105436" y="3550412"/>
            <a:ext cx="21489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6"/>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4" name="Google Shape;394;p23"/>
          <p:cNvGrpSpPr/>
          <p:nvPr/>
        </p:nvGrpSpPr>
        <p:grpSpPr>
          <a:xfrm>
            <a:off x="8727591" y="193200"/>
            <a:ext cx="234762" cy="218290"/>
            <a:chOff x="8652775" y="883650"/>
            <a:chExt cx="38125" cy="35450"/>
          </a:xfrm>
        </p:grpSpPr>
        <p:sp>
          <p:nvSpPr>
            <p:cNvPr id="395" name="Google Shape;395;p2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23"/>
          <p:cNvSpPr/>
          <p:nvPr/>
        </p:nvSpPr>
        <p:spPr>
          <a:xfrm>
            <a:off x="489796" y="961937"/>
            <a:ext cx="86208" cy="86362"/>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3"/>
          <p:cNvSpPr/>
          <p:nvPr/>
        </p:nvSpPr>
        <p:spPr>
          <a:xfrm>
            <a:off x="489796" y="1093865"/>
            <a:ext cx="86208" cy="86362"/>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3"/>
          <p:cNvSpPr/>
          <p:nvPr/>
        </p:nvSpPr>
        <p:spPr>
          <a:xfrm>
            <a:off x="341241" y="961937"/>
            <a:ext cx="86362" cy="86362"/>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a:off x="341241" y="1093865"/>
            <a:ext cx="86362" cy="86362"/>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1pPr>
            <a:lvl2pPr lvl="1">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2pPr>
            <a:lvl3pPr lvl="2">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3pPr>
            <a:lvl4pPr lvl="3">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4pPr>
            <a:lvl5pPr lvl="4">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5pPr>
            <a:lvl6pPr lvl="5">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6pPr>
            <a:lvl7pPr lvl="6">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7pPr>
            <a:lvl8pPr lvl="7">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8pPr>
            <a:lvl9pPr lvl="8">
              <a:spcBef>
                <a:spcPts val="0"/>
              </a:spcBef>
              <a:spcAft>
                <a:spcPts val="0"/>
              </a:spcAft>
              <a:buClr>
                <a:schemeClr val="dk1"/>
              </a:buClr>
              <a:buSzPts val="3600"/>
              <a:buFont typeface="Inter"/>
              <a:buNone/>
              <a:defRPr sz="36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1" r:id="rId5"/>
    <p:sldLayoutId id="2147483663" r:id="rId6"/>
    <p:sldLayoutId id="2147483665" r:id="rId7"/>
    <p:sldLayoutId id="2147483666" r:id="rId8"/>
    <p:sldLayoutId id="2147483669" r:id="rId9"/>
    <p:sldLayoutId id="2147483670" r:id="rId10"/>
    <p:sldLayoutId id="2147483671"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whitepaper-foundational-llm-and-text-generation" TargetMode="External"/><Relationship Id="rId3" Type="http://schemas.openxmlformats.org/officeDocument/2006/relationships/hyperlink" Target="https://doi.org/10.1109/ICoDSA62899.2024.10651944" TargetMode="External"/><Relationship Id="rId7" Type="http://schemas.openxmlformats.org/officeDocument/2006/relationships/hyperlink" Target="https://www.kaggle.com/whitepaper-embeddings-and-vector-stor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kaggle.com/whitepaper-agents" TargetMode="External"/><Relationship Id="rId5" Type="http://schemas.openxmlformats.org/officeDocument/2006/relationships/hyperlink" Target="https://doi.org/10.1109/ICDCS59278.2024.10561020" TargetMode="External"/><Relationship Id="rId4" Type="http://schemas.openxmlformats.org/officeDocument/2006/relationships/hyperlink" Target="https://balticjournals.com/index.php/baltic/article/view/49"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2"/>
          <p:cNvSpPr/>
          <p:nvPr/>
        </p:nvSpPr>
        <p:spPr>
          <a:xfrm>
            <a:off x="241103" y="270625"/>
            <a:ext cx="4795800" cy="4419000"/>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2"/>
          <p:cNvGrpSpPr/>
          <p:nvPr/>
        </p:nvGrpSpPr>
        <p:grpSpPr>
          <a:xfrm>
            <a:off x="2285009" y="3335537"/>
            <a:ext cx="591785" cy="545582"/>
            <a:chOff x="4041575" y="1574875"/>
            <a:chExt cx="296475" cy="254225"/>
          </a:xfrm>
        </p:grpSpPr>
        <p:sp>
          <p:nvSpPr>
            <p:cNvPr id="539" name="Google Shape;539;p32"/>
            <p:cNvSpPr/>
            <p:nvPr/>
          </p:nvSpPr>
          <p:spPr>
            <a:xfrm>
              <a:off x="4041575" y="1574875"/>
              <a:ext cx="296475" cy="254225"/>
            </a:xfrm>
            <a:custGeom>
              <a:avLst/>
              <a:gdLst/>
              <a:ahLst/>
              <a:cxnLst/>
              <a:rect l="l" t="t" r="r" b="b"/>
              <a:pathLst>
                <a:path w="11859" h="10169" extrusionOk="0">
                  <a:moveTo>
                    <a:pt x="655" y="0"/>
                  </a:moveTo>
                  <a:cubicBezTo>
                    <a:pt x="286" y="0"/>
                    <a:pt x="0" y="298"/>
                    <a:pt x="0" y="655"/>
                  </a:cubicBezTo>
                  <a:cubicBezTo>
                    <a:pt x="0" y="941"/>
                    <a:pt x="179" y="1179"/>
                    <a:pt x="429" y="1274"/>
                  </a:cubicBezTo>
                  <a:lnTo>
                    <a:pt x="429" y="4561"/>
                  </a:lnTo>
                  <a:cubicBezTo>
                    <a:pt x="238" y="4739"/>
                    <a:pt x="119" y="5001"/>
                    <a:pt x="119" y="5275"/>
                  </a:cubicBezTo>
                  <a:cubicBezTo>
                    <a:pt x="119" y="5811"/>
                    <a:pt x="548" y="6251"/>
                    <a:pt x="1084" y="6251"/>
                  </a:cubicBezTo>
                  <a:cubicBezTo>
                    <a:pt x="1095" y="6251"/>
                    <a:pt x="1119" y="6239"/>
                    <a:pt x="1131" y="6239"/>
                  </a:cubicBezTo>
                  <a:cubicBezTo>
                    <a:pt x="1584" y="8478"/>
                    <a:pt x="3560" y="10168"/>
                    <a:pt x="5929" y="10168"/>
                  </a:cubicBezTo>
                  <a:cubicBezTo>
                    <a:pt x="8299" y="10168"/>
                    <a:pt x="10275" y="8478"/>
                    <a:pt x="10716" y="6239"/>
                  </a:cubicBezTo>
                  <a:cubicBezTo>
                    <a:pt x="10728" y="6239"/>
                    <a:pt x="10751" y="6251"/>
                    <a:pt x="10763" y="6251"/>
                  </a:cubicBezTo>
                  <a:cubicBezTo>
                    <a:pt x="11299" y="6251"/>
                    <a:pt x="11728" y="5811"/>
                    <a:pt x="11728" y="5275"/>
                  </a:cubicBezTo>
                  <a:cubicBezTo>
                    <a:pt x="11728" y="5001"/>
                    <a:pt x="11609" y="4739"/>
                    <a:pt x="11418" y="4561"/>
                  </a:cubicBezTo>
                  <a:lnTo>
                    <a:pt x="11418" y="1274"/>
                  </a:lnTo>
                  <a:cubicBezTo>
                    <a:pt x="11668" y="1179"/>
                    <a:pt x="11859" y="941"/>
                    <a:pt x="11859" y="655"/>
                  </a:cubicBezTo>
                  <a:cubicBezTo>
                    <a:pt x="11859" y="298"/>
                    <a:pt x="11561" y="0"/>
                    <a:pt x="11192" y="0"/>
                  </a:cubicBezTo>
                  <a:cubicBezTo>
                    <a:pt x="10835" y="0"/>
                    <a:pt x="10537" y="298"/>
                    <a:pt x="10537" y="655"/>
                  </a:cubicBezTo>
                  <a:cubicBezTo>
                    <a:pt x="10537" y="941"/>
                    <a:pt x="10728" y="1179"/>
                    <a:pt x="10978" y="1274"/>
                  </a:cubicBezTo>
                  <a:lnTo>
                    <a:pt x="10978" y="4334"/>
                  </a:lnTo>
                  <a:cubicBezTo>
                    <a:pt x="10906" y="4311"/>
                    <a:pt x="10835" y="4311"/>
                    <a:pt x="10763" y="4311"/>
                  </a:cubicBezTo>
                  <a:lnTo>
                    <a:pt x="10716" y="4311"/>
                  </a:lnTo>
                  <a:cubicBezTo>
                    <a:pt x="10275" y="2072"/>
                    <a:pt x="8299" y="381"/>
                    <a:pt x="5929" y="381"/>
                  </a:cubicBezTo>
                  <a:cubicBezTo>
                    <a:pt x="3560" y="381"/>
                    <a:pt x="1584" y="2072"/>
                    <a:pt x="1131" y="4311"/>
                  </a:cubicBezTo>
                  <a:lnTo>
                    <a:pt x="1084" y="4311"/>
                  </a:lnTo>
                  <a:cubicBezTo>
                    <a:pt x="1012" y="4311"/>
                    <a:pt x="941" y="4311"/>
                    <a:pt x="881" y="4334"/>
                  </a:cubicBezTo>
                  <a:lnTo>
                    <a:pt x="881" y="1274"/>
                  </a:lnTo>
                  <a:cubicBezTo>
                    <a:pt x="1131" y="1179"/>
                    <a:pt x="1310" y="941"/>
                    <a:pt x="1310" y="655"/>
                  </a:cubicBezTo>
                  <a:cubicBezTo>
                    <a:pt x="1310" y="298"/>
                    <a:pt x="1012" y="0"/>
                    <a:pt x="65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2"/>
            <p:cNvGrpSpPr/>
            <p:nvPr/>
          </p:nvGrpSpPr>
          <p:grpSpPr>
            <a:xfrm>
              <a:off x="4041575" y="1575025"/>
              <a:ext cx="296475" cy="253925"/>
              <a:chOff x="4041575" y="-114775"/>
              <a:chExt cx="296475" cy="253925"/>
            </a:xfrm>
          </p:grpSpPr>
          <p:sp>
            <p:nvSpPr>
              <p:cNvPr id="541" name="Google Shape;541;p32"/>
              <p:cNvSpPr/>
              <p:nvPr/>
            </p:nvSpPr>
            <p:spPr>
              <a:xfrm>
                <a:off x="4052275" y="-104050"/>
                <a:ext cx="11050" cy="125925"/>
              </a:xfrm>
              <a:custGeom>
                <a:avLst/>
                <a:gdLst/>
                <a:ahLst/>
                <a:cxnLst/>
                <a:rect l="l" t="t" r="r" b="b"/>
                <a:pathLst>
                  <a:path w="442" h="5037" extrusionOk="0">
                    <a:moveTo>
                      <a:pt x="227" y="1"/>
                    </a:moveTo>
                    <a:cubicBezTo>
                      <a:pt x="96" y="1"/>
                      <a:pt x="1" y="96"/>
                      <a:pt x="1" y="227"/>
                    </a:cubicBezTo>
                    <a:lnTo>
                      <a:pt x="1" y="4823"/>
                    </a:lnTo>
                    <a:cubicBezTo>
                      <a:pt x="1" y="4942"/>
                      <a:pt x="96" y="5037"/>
                      <a:pt x="227" y="5037"/>
                    </a:cubicBezTo>
                    <a:cubicBezTo>
                      <a:pt x="346" y="5037"/>
                      <a:pt x="441" y="4942"/>
                      <a:pt x="441" y="4823"/>
                    </a:cubicBezTo>
                    <a:lnTo>
                      <a:pt x="441" y="227"/>
                    </a:lnTo>
                    <a:cubicBezTo>
                      <a:pt x="441" y="96"/>
                      <a:pt x="346" y="1"/>
                      <a:pt x="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4041575" y="-114775"/>
                <a:ext cx="32750" cy="32775"/>
              </a:xfrm>
              <a:custGeom>
                <a:avLst/>
                <a:gdLst/>
                <a:ahLst/>
                <a:cxnLst/>
                <a:rect l="l" t="t" r="r" b="b"/>
                <a:pathLst>
                  <a:path w="1310" h="1311" extrusionOk="0">
                    <a:moveTo>
                      <a:pt x="655" y="1"/>
                    </a:moveTo>
                    <a:cubicBezTo>
                      <a:pt x="286" y="1"/>
                      <a:pt x="0" y="287"/>
                      <a:pt x="0" y="656"/>
                    </a:cubicBezTo>
                    <a:cubicBezTo>
                      <a:pt x="0" y="1013"/>
                      <a:pt x="286" y="1311"/>
                      <a:pt x="655" y="1311"/>
                    </a:cubicBezTo>
                    <a:cubicBezTo>
                      <a:pt x="1012" y="1311"/>
                      <a:pt x="1310" y="1013"/>
                      <a:pt x="1310" y="656"/>
                    </a:cubicBezTo>
                    <a:cubicBezTo>
                      <a:pt x="1310" y="287"/>
                      <a:pt x="1012"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4316000" y="-104050"/>
                <a:ext cx="11050" cy="125925"/>
              </a:xfrm>
              <a:custGeom>
                <a:avLst/>
                <a:gdLst/>
                <a:ahLst/>
                <a:cxnLst/>
                <a:rect l="l" t="t" r="r" b="b"/>
                <a:pathLst>
                  <a:path w="442" h="5037" extrusionOk="0">
                    <a:moveTo>
                      <a:pt x="215" y="1"/>
                    </a:moveTo>
                    <a:cubicBezTo>
                      <a:pt x="96" y="1"/>
                      <a:pt x="1" y="96"/>
                      <a:pt x="1" y="227"/>
                    </a:cubicBezTo>
                    <a:lnTo>
                      <a:pt x="1" y="4823"/>
                    </a:lnTo>
                    <a:cubicBezTo>
                      <a:pt x="1" y="4942"/>
                      <a:pt x="96" y="5037"/>
                      <a:pt x="215" y="5037"/>
                    </a:cubicBezTo>
                    <a:cubicBezTo>
                      <a:pt x="346" y="5037"/>
                      <a:pt x="441" y="4942"/>
                      <a:pt x="441" y="4823"/>
                    </a:cubicBezTo>
                    <a:lnTo>
                      <a:pt x="441" y="227"/>
                    </a:lnTo>
                    <a:cubicBezTo>
                      <a:pt x="441" y="96"/>
                      <a:pt x="346"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305000" y="-114775"/>
                <a:ext cx="33050" cy="32775"/>
              </a:xfrm>
              <a:custGeom>
                <a:avLst/>
                <a:gdLst/>
                <a:ahLst/>
                <a:cxnLst/>
                <a:rect l="l" t="t" r="r" b="b"/>
                <a:pathLst>
                  <a:path w="1322" h="1311" extrusionOk="0">
                    <a:moveTo>
                      <a:pt x="655" y="1"/>
                    </a:moveTo>
                    <a:cubicBezTo>
                      <a:pt x="298" y="1"/>
                      <a:pt x="0" y="287"/>
                      <a:pt x="0" y="656"/>
                    </a:cubicBezTo>
                    <a:cubicBezTo>
                      <a:pt x="0" y="1013"/>
                      <a:pt x="298" y="1311"/>
                      <a:pt x="655" y="1311"/>
                    </a:cubicBezTo>
                    <a:cubicBezTo>
                      <a:pt x="1024" y="1311"/>
                      <a:pt x="1322" y="1013"/>
                      <a:pt x="1322" y="656"/>
                    </a:cubicBezTo>
                    <a:cubicBezTo>
                      <a:pt x="1322" y="287"/>
                      <a:pt x="1024" y="1"/>
                      <a:pt x="6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4286525" y="-7300"/>
                <a:ext cx="48250" cy="48525"/>
              </a:xfrm>
              <a:custGeom>
                <a:avLst/>
                <a:gdLst/>
                <a:ahLst/>
                <a:cxnLst/>
                <a:rect l="l" t="t" r="r" b="b"/>
                <a:pathLst>
                  <a:path w="1930" h="1941" extrusionOk="0">
                    <a:moveTo>
                      <a:pt x="965" y="0"/>
                    </a:moveTo>
                    <a:cubicBezTo>
                      <a:pt x="430" y="0"/>
                      <a:pt x="1" y="441"/>
                      <a:pt x="1" y="976"/>
                    </a:cubicBezTo>
                    <a:cubicBezTo>
                      <a:pt x="1" y="1512"/>
                      <a:pt x="430" y="1941"/>
                      <a:pt x="965" y="1941"/>
                    </a:cubicBezTo>
                    <a:cubicBezTo>
                      <a:pt x="1501" y="1941"/>
                      <a:pt x="1930" y="1512"/>
                      <a:pt x="1930" y="976"/>
                    </a:cubicBezTo>
                    <a:cubicBezTo>
                      <a:pt x="1930" y="441"/>
                      <a:pt x="1501"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4044550" y="-7300"/>
                <a:ext cx="48525" cy="48525"/>
              </a:xfrm>
              <a:custGeom>
                <a:avLst/>
                <a:gdLst/>
                <a:ahLst/>
                <a:cxnLst/>
                <a:rect l="l" t="t" r="r" b="b"/>
                <a:pathLst>
                  <a:path w="1941" h="1941" extrusionOk="0">
                    <a:moveTo>
                      <a:pt x="965" y="0"/>
                    </a:moveTo>
                    <a:cubicBezTo>
                      <a:pt x="429" y="0"/>
                      <a:pt x="0" y="441"/>
                      <a:pt x="0" y="976"/>
                    </a:cubicBezTo>
                    <a:cubicBezTo>
                      <a:pt x="0" y="1512"/>
                      <a:pt x="429" y="1941"/>
                      <a:pt x="965" y="1941"/>
                    </a:cubicBezTo>
                    <a:cubicBezTo>
                      <a:pt x="1500" y="1941"/>
                      <a:pt x="1941" y="1512"/>
                      <a:pt x="1941" y="976"/>
                    </a:cubicBezTo>
                    <a:cubicBezTo>
                      <a:pt x="1941" y="441"/>
                      <a:pt x="1500" y="0"/>
                      <a:pt x="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067450" y="-105250"/>
                <a:ext cx="244400" cy="244400"/>
              </a:xfrm>
              <a:custGeom>
                <a:avLst/>
                <a:gdLst/>
                <a:ahLst/>
                <a:cxnLst/>
                <a:rect l="l" t="t" r="r" b="b"/>
                <a:pathLst>
                  <a:path w="9776" h="9776" extrusionOk="0">
                    <a:moveTo>
                      <a:pt x="4894" y="1"/>
                    </a:moveTo>
                    <a:cubicBezTo>
                      <a:pt x="2192" y="1"/>
                      <a:pt x="1" y="2192"/>
                      <a:pt x="1" y="4894"/>
                    </a:cubicBezTo>
                    <a:cubicBezTo>
                      <a:pt x="1" y="7597"/>
                      <a:pt x="2192" y="9776"/>
                      <a:pt x="4894" y="9776"/>
                    </a:cubicBezTo>
                    <a:cubicBezTo>
                      <a:pt x="7585" y="9776"/>
                      <a:pt x="9776" y="7597"/>
                      <a:pt x="9776" y="4894"/>
                    </a:cubicBezTo>
                    <a:cubicBezTo>
                      <a:pt x="9776" y="2192"/>
                      <a:pt x="7585" y="1"/>
                      <a:pt x="4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090375" y="-18625"/>
                <a:ext cx="198575" cy="69975"/>
              </a:xfrm>
              <a:custGeom>
                <a:avLst/>
                <a:gdLst/>
                <a:ahLst/>
                <a:cxnLst/>
                <a:rect l="l" t="t" r="r" b="b"/>
                <a:pathLst>
                  <a:path w="7943" h="2799" extrusionOk="0">
                    <a:moveTo>
                      <a:pt x="679" y="1"/>
                    </a:moveTo>
                    <a:cubicBezTo>
                      <a:pt x="298" y="1"/>
                      <a:pt x="1" y="310"/>
                      <a:pt x="1" y="679"/>
                    </a:cubicBezTo>
                    <a:lnTo>
                      <a:pt x="1" y="2120"/>
                    </a:lnTo>
                    <a:cubicBezTo>
                      <a:pt x="1" y="2501"/>
                      <a:pt x="298" y="2799"/>
                      <a:pt x="679" y="2799"/>
                    </a:cubicBezTo>
                    <a:lnTo>
                      <a:pt x="7275" y="2799"/>
                    </a:lnTo>
                    <a:cubicBezTo>
                      <a:pt x="7645" y="2799"/>
                      <a:pt x="7942" y="2501"/>
                      <a:pt x="7942" y="2120"/>
                    </a:cubicBezTo>
                    <a:lnTo>
                      <a:pt x="7942" y="679"/>
                    </a:lnTo>
                    <a:cubicBezTo>
                      <a:pt x="7942" y="310"/>
                      <a:pt x="7645" y="1"/>
                      <a:pt x="7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119550" y="4600"/>
                <a:ext cx="24725" cy="24725"/>
              </a:xfrm>
              <a:custGeom>
                <a:avLst/>
                <a:gdLst/>
                <a:ahLst/>
                <a:cxnLst/>
                <a:rect l="l" t="t" r="r" b="b"/>
                <a:pathLst>
                  <a:path w="989" h="989" extrusionOk="0">
                    <a:moveTo>
                      <a:pt x="489" y="0"/>
                    </a:moveTo>
                    <a:cubicBezTo>
                      <a:pt x="215" y="0"/>
                      <a:pt x="1" y="227"/>
                      <a:pt x="1" y="500"/>
                    </a:cubicBezTo>
                    <a:cubicBezTo>
                      <a:pt x="1" y="774"/>
                      <a:pt x="215" y="989"/>
                      <a:pt x="489" y="989"/>
                    </a:cubicBezTo>
                    <a:cubicBezTo>
                      <a:pt x="763" y="989"/>
                      <a:pt x="989" y="774"/>
                      <a:pt x="989" y="500"/>
                    </a:cubicBezTo>
                    <a:cubicBezTo>
                      <a:pt x="989" y="227"/>
                      <a:pt x="763" y="0"/>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4235050" y="4600"/>
                <a:ext cx="25025" cy="24725"/>
              </a:xfrm>
              <a:custGeom>
                <a:avLst/>
                <a:gdLst/>
                <a:ahLst/>
                <a:cxnLst/>
                <a:rect l="l" t="t" r="r" b="b"/>
                <a:pathLst>
                  <a:path w="1001" h="989" extrusionOk="0">
                    <a:moveTo>
                      <a:pt x="500" y="0"/>
                    </a:moveTo>
                    <a:cubicBezTo>
                      <a:pt x="226" y="0"/>
                      <a:pt x="0" y="227"/>
                      <a:pt x="0" y="500"/>
                    </a:cubicBezTo>
                    <a:cubicBezTo>
                      <a:pt x="0" y="774"/>
                      <a:pt x="226" y="989"/>
                      <a:pt x="500" y="989"/>
                    </a:cubicBezTo>
                    <a:cubicBezTo>
                      <a:pt x="774" y="989"/>
                      <a:pt x="1000" y="774"/>
                      <a:pt x="1000" y="500"/>
                    </a:cubicBezTo>
                    <a:cubicBezTo>
                      <a:pt x="1000" y="227"/>
                      <a:pt x="774"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32"/>
          <p:cNvGrpSpPr/>
          <p:nvPr/>
        </p:nvGrpSpPr>
        <p:grpSpPr>
          <a:xfrm>
            <a:off x="4695153" y="425871"/>
            <a:ext cx="234762" cy="218290"/>
            <a:chOff x="8652775" y="883650"/>
            <a:chExt cx="38125" cy="35450"/>
          </a:xfrm>
        </p:grpSpPr>
        <p:sp>
          <p:nvSpPr>
            <p:cNvPr id="752" name="Google Shape;752;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2"/>
          <p:cNvGrpSpPr/>
          <p:nvPr/>
        </p:nvGrpSpPr>
        <p:grpSpPr>
          <a:xfrm>
            <a:off x="5218514" y="4379404"/>
            <a:ext cx="234762" cy="218290"/>
            <a:chOff x="8652775" y="883650"/>
            <a:chExt cx="38125" cy="35450"/>
          </a:xfrm>
        </p:grpSpPr>
        <p:sp>
          <p:nvSpPr>
            <p:cNvPr id="757" name="Google Shape;757;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2"/>
          <p:cNvGrpSpPr/>
          <p:nvPr/>
        </p:nvGrpSpPr>
        <p:grpSpPr>
          <a:xfrm>
            <a:off x="849841" y="4161113"/>
            <a:ext cx="744312" cy="221985"/>
            <a:chOff x="8652775" y="883650"/>
            <a:chExt cx="120875" cy="36050"/>
          </a:xfrm>
        </p:grpSpPr>
        <p:sp>
          <p:nvSpPr>
            <p:cNvPr id="771" name="Google Shape;771;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2"/>
          <p:cNvSpPr/>
          <p:nvPr/>
        </p:nvSpPr>
        <p:spPr>
          <a:xfrm>
            <a:off x="2337118" y="3048582"/>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2"/>
          <p:cNvGrpSpPr/>
          <p:nvPr/>
        </p:nvGrpSpPr>
        <p:grpSpPr>
          <a:xfrm>
            <a:off x="4140791" y="2393763"/>
            <a:ext cx="234762" cy="218290"/>
            <a:chOff x="8652775" y="883650"/>
            <a:chExt cx="38125" cy="35450"/>
          </a:xfrm>
        </p:grpSpPr>
        <p:sp>
          <p:nvSpPr>
            <p:cNvPr id="779" name="Google Shape;779;p3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B121E2C7-C14F-922C-8FB2-D6C673123565}"/>
              </a:ext>
            </a:extLst>
          </p:cNvPr>
          <p:cNvSpPr>
            <a:spLocks noGrp="1"/>
          </p:cNvSpPr>
          <p:nvPr>
            <p:ph type="ctrTitle"/>
          </p:nvPr>
        </p:nvSpPr>
        <p:spPr>
          <a:xfrm>
            <a:off x="945557" y="1744260"/>
            <a:ext cx="3386892" cy="919116"/>
          </a:xfrm>
        </p:spPr>
        <p:txBody>
          <a:bodyPr/>
          <a:lstStyle/>
          <a:p>
            <a:r>
              <a:rPr lang="en-US" dirty="0">
                <a:solidFill>
                  <a:schemeClr val="bg2"/>
                </a:solidFill>
                <a:latin typeface="Arial Black" panose="020B0A04020102020204" pitchFamily="34" charset="0"/>
                <a:ea typeface="ADLaM Display" panose="020F0502020204030204" pitchFamily="2" charset="0"/>
                <a:cs typeface="ADLaM Display" panose="020F0502020204030204" pitchFamily="2" charset="0"/>
              </a:rPr>
              <a:t>RET</a:t>
            </a:r>
            <a:r>
              <a:rPr lang="en-US" dirty="0">
                <a:solidFill>
                  <a:schemeClr val="bg1">
                    <a:lumMod val="25000"/>
                  </a:schemeClr>
                </a:solidFill>
                <a:latin typeface="Arial Black" panose="020B0A04020102020204" pitchFamily="34" charset="0"/>
                <a:ea typeface="ADLaM Display" panose="020F0502020204030204" pitchFamily="2" charset="0"/>
                <a:cs typeface="ADLaM Display" panose="020F0502020204030204" pitchFamily="2" charset="0"/>
              </a:rPr>
              <a:t>AI</a:t>
            </a:r>
            <a:r>
              <a:rPr lang="en-US" dirty="0">
                <a:solidFill>
                  <a:schemeClr val="bg1">
                    <a:lumMod val="90000"/>
                  </a:schemeClr>
                </a:solidFill>
                <a:latin typeface="Arial Black" panose="020B0A04020102020204" pitchFamily="34" charset="0"/>
                <a:ea typeface="ADLaM Display" panose="020F0502020204030204" pitchFamily="2" charset="0"/>
                <a:cs typeface="ADLaM Display" panose="020F0502020204030204" pitchFamily="2" charset="0"/>
              </a:rPr>
              <a:t>LIA</a:t>
            </a:r>
            <a:endParaRPr lang="en-US" dirty="0">
              <a:latin typeface="Arial Black" panose="020B0A04020102020204" pitchFamily="34" charset="0"/>
              <a:ea typeface="ADLaM Display" panose="020F0502020204030204" pitchFamily="2" charset="0"/>
              <a:cs typeface="ADLaM Display" panose="020F0502020204030204" pitchFamily="2" charset="0"/>
            </a:endParaRPr>
          </a:p>
        </p:txBody>
      </p:sp>
      <p:sp>
        <p:nvSpPr>
          <p:cNvPr id="2" name="TextBox 1">
            <a:extLst>
              <a:ext uri="{FF2B5EF4-FFF2-40B4-BE49-F238E27FC236}">
                <a16:creationId xmlns:a16="http://schemas.microsoft.com/office/drawing/2014/main" id="{C87C7DB6-DF47-F12E-9C1D-E86C7AF09AD3}"/>
              </a:ext>
            </a:extLst>
          </p:cNvPr>
          <p:cNvSpPr txBox="1"/>
          <p:nvPr/>
        </p:nvSpPr>
        <p:spPr>
          <a:xfrm>
            <a:off x="984646" y="1461792"/>
            <a:ext cx="2704943" cy="400110"/>
          </a:xfrm>
          <a:prstGeom prst="rect">
            <a:avLst/>
          </a:prstGeom>
          <a:noFill/>
        </p:spPr>
        <p:txBody>
          <a:bodyPr wrap="square" rtlCol="0">
            <a:spAutoFit/>
          </a:bodyPr>
          <a:lstStyle/>
          <a:p>
            <a:r>
              <a:rPr lang="en-US" sz="2000" b="1">
                <a:solidFill>
                  <a:schemeClr val="bg1">
                    <a:lumMod val="25000"/>
                  </a:schemeClr>
                </a:solidFill>
              </a:rPr>
              <a:t>Introducing</a:t>
            </a:r>
          </a:p>
        </p:txBody>
      </p:sp>
      <p:grpSp>
        <p:nvGrpSpPr>
          <p:cNvPr id="8" name="Google Shape;10160;p75">
            <a:extLst>
              <a:ext uri="{FF2B5EF4-FFF2-40B4-BE49-F238E27FC236}">
                <a16:creationId xmlns:a16="http://schemas.microsoft.com/office/drawing/2014/main" id="{C270BBE7-D725-B5E4-36FA-A9835BDABA40}"/>
              </a:ext>
            </a:extLst>
          </p:cNvPr>
          <p:cNvGrpSpPr/>
          <p:nvPr/>
        </p:nvGrpSpPr>
        <p:grpSpPr>
          <a:xfrm>
            <a:off x="2876634" y="2911206"/>
            <a:ext cx="341815" cy="414704"/>
            <a:chOff x="-31093575" y="3911725"/>
            <a:chExt cx="291450" cy="291425"/>
          </a:xfrm>
          <a:solidFill>
            <a:schemeClr val="bg2">
              <a:lumMod val="25000"/>
            </a:schemeClr>
          </a:solidFill>
        </p:grpSpPr>
        <p:sp>
          <p:nvSpPr>
            <p:cNvPr id="9" name="Google Shape;10161;p75">
              <a:extLst>
                <a:ext uri="{FF2B5EF4-FFF2-40B4-BE49-F238E27FC236}">
                  <a16:creationId xmlns:a16="http://schemas.microsoft.com/office/drawing/2014/main" id="{9D8A73A1-E7C3-DA14-AF41-0CACA7D7B0D2}"/>
                </a:ext>
              </a:extLst>
            </p:cNvPr>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grpFill/>
            <a:ln>
              <a:solidFill>
                <a:schemeClr val="bg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162;p75">
              <a:extLst>
                <a:ext uri="{FF2B5EF4-FFF2-40B4-BE49-F238E27FC236}">
                  <a16:creationId xmlns:a16="http://schemas.microsoft.com/office/drawing/2014/main" id="{A1DC1336-5721-5FF5-7CD5-31DA5B04C26F}"/>
                </a:ext>
              </a:extLst>
            </p:cNvPr>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grpFill/>
            <a:ln>
              <a:solidFill>
                <a:schemeClr val="bg2">
                  <a:lumMod val="9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512;p32">
            <a:extLst>
              <a:ext uri="{FF2B5EF4-FFF2-40B4-BE49-F238E27FC236}">
                <a16:creationId xmlns:a16="http://schemas.microsoft.com/office/drawing/2014/main" id="{701167B0-D93F-C3F0-F077-129CF2861818}"/>
              </a:ext>
            </a:extLst>
          </p:cNvPr>
          <p:cNvSpPr/>
          <p:nvPr/>
        </p:nvSpPr>
        <p:spPr>
          <a:xfrm>
            <a:off x="5741357" y="2028119"/>
            <a:ext cx="2830868" cy="904011"/>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r>
              <a:rPr lang="en-US" sz="1800" b="1" dirty="0">
                <a:solidFill>
                  <a:schemeClr val="bg2">
                    <a:lumMod val="25000"/>
                  </a:schemeClr>
                </a:solidFill>
                <a:latin typeface="Arial Nova" panose="020B0504020202020204" pitchFamily="34" charset="0"/>
                <a:ea typeface="ADLaM Display" panose="02010000000000000000" pitchFamily="2" charset="0"/>
                <a:cs typeface="ADLaM Display" panose="02010000000000000000" pitchFamily="2" charset="0"/>
              </a:rPr>
              <a:t>By:</a:t>
            </a:r>
          </a:p>
          <a:p>
            <a:pPr>
              <a:lnSpc>
                <a:spcPct val="150000"/>
              </a:lnSpc>
            </a:pPr>
            <a:r>
              <a:rPr lang="en-US" dirty="0">
                <a:solidFill>
                  <a:schemeClr val="accent6"/>
                </a:solidFill>
                <a:latin typeface="Arial Nova" panose="020F0502020204030204" pitchFamily="34" charset="0"/>
              </a:rPr>
              <a:t>Harish Inavolu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06"/>
        <p:cNvGrpSpPr/>
        <p:nvPr/>
      </p:nvGrpSpPr>
      <p:grpSpPr>
        <a:xfrm>
          <a:off x="0" y="0"/>
          <a:ext cx="0" cy="0"/>
          <a:chOff x="0" y="0"/>
          <a:chExt cx="0" cy="0"/>
        </a:xfrm>
      </p:grpSpPr>
      <p:pic>
        <p:nvPicPr>
          <p:cNvPr id="14" name="Picture Placeholder 13" descr="A computer screen shot of a program&#10;&#10;Description automatically generated">
            <a:extLst>
              <a:ext uri="{FF2B5EF4-FFF2-40B4-BE49-F238E27FC236}">
                <a16:creationId xmlns:a16="http://schemas.microsoft.com/office/drawing/2014/main" id="{CDC08C5E-AE84-14AE-60C7-FB6872EFD489}"/>
              </a:ext>
            </a:extLst>
          </p:cNvPr>
          <p:cNvPicPr>
            <a:picLocks noGrp="1" noChangeAspect="1"/>
          </p:cNvPicPr>
          <p:nvPr>
            <p:ph type="pic" idx="2"/>
          </p:nvPr>
        </p:nvPicPr>
        <p:blipFill>
          <a:blip r:embed="rId3"/>
          <a:srcRect l="4760" r="4760"/>
          <a:stretch>
            <a:fillRect/>
          </a:stretch>
        </p:blipFill>
        <p:spPr>
          <a:xfrm>
            <a:off x="94343" y="77818"/>
            <a:ext cx="7579203" cy="4987864"/>
          </a:xfrm>
        </p:spPr>
      </p:pic>
      <p:sp>
        <p:nvSpPr>
          <p:cNvPr id="15" name="Google Shape;3400;p54">
            <a:extLst>
              <a:ext uri="{FF2B5EF4-FFF2-40B4-BE49-F238E27FC236}">
                <a16:creationId xmlns:a16="http://schemas.microsoft.com/office/drawing/2014/main" id="{769320F4-3B05-A827-5970-D675282B9272}"/>
              </a:ext>
            </a:extLst>
          </p:cNvPr>
          <p:cNvSpPr/>
          <p:nvPr/>
        </p:nvSpPr>
        <p:spPr>
          <a:xfrm>
            <a:off x="4862858" y="3938412"/>
            <a:ext cx="4281142" cy="715567"/>
          </a:xfrm>
          <a:prstGeom prst="roundRect">
            <a:avLst>
              <a:gd name="adj" fmla="val 3100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DA4B8ED7-BD4B-DAC5-EA5E-65528D499316}"/>
              </a:ext>
            </a:extLst>
          </p:cNvPr>
          <p:cNvSpPr txBox="1"/>
          <p:nvPr/>
        </p:nvSpPr>
        <p:spPr>
          <a:xfrm>
            <a:off x="4817942" y="4111530"/>
            <a:ext cx="4432655" cy="369332"/>
          </a:xfrm>
          <a:prstGeom prst="rect">
            <a:avLst/>
          </a:prstGeom>
          <a:noFill/>
        </p:spPr>
        <p:txBody>
          <a:bodyPr wrap="square" rtlCol="0">
            <a:spAutoFit/>
          </a:bodyPr>
          <a:lstStyle/>
          <a:p>
            <a:r>
              <a:rPr lang="en-US" sz="1800" b="1" dirty="0">
                <a:solidFill>
                  <a:schemeClr val="accent6"/>
                </a:solidFill>
                <a:latin typeface="Inter" panose="020B0604020202020204" charset="0"/>
                <a:ea typeface="Inter" panose="020B0604020202020204" charset="0"/>
                <a:cs typeface="Roboto" panose="02000000000000000000" pitchFamily="2" charset="0"/>
              </a:rPr>
              <a:t>Retailia in Development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94"/>
        <p:cNvGrpSpPr/>
        <p:nvPr/>
      </p:nvGrpSpPr>
      <p:grpSpPr>
        <a:xfrm>
          <a:off x="0" y="0"/>
          <a:ext cx="0" cy="0"/>
          <a:chOff x="0" y="0"/>
          <a:chExt cx="0" cy="0"/>
        </a:xfrm>
      </p:grpSpPr>
      <p:grpSp>
        <p:nvGrpSpPr>
          <p:cNvPr id="3396" name="Google Shape;3396;p54"/>
          <p:cNvGrpSpPr/>
          <p:nvPr/>
        </p:nvGrpSpPr>
        <p:grpSpPr>
          <a:xfrm>
            <a:off x="3848725" y="393934"/>
            <a:ext cx="5202221" cy="3842952"/>
            <a:chOff x="1572575" y="3497750"/>
            <a:chExt cx="843650" cy="639425"/>
          </a:xfrm>
        </p:grpSpPr>
        <p:sp>
          <p:nvSpPr>
            <p:cNvPr id="3397" name="Google Shape;3397;p54"/>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4"/>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4"/>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0" name="Google Shape;3400;p54"/>
          <p:cNvSpPr/>
          <p:nvPr/>
        </p:nvSpPr>
        <p:spPr>
          <a:xfrm>
            <a:off x="50454" y="3069649"/>
            <a:ext cx="3736079" cy="1969393"/>
          </a:xfrm>
          <a:prstGeom prst="roundRect">
            <a:avLst>
              <a:gd name="adj" fmla="val 1247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4"/>
          <p:cNvSpPr txBox="1">
            <a:spLocks noGrp="1"/>
          </p:cNvSpPr>
          <p:nvPr>
            <p:ph type="title"/>
          </p:nvPr>
        </p:nvSpPr>
        <p:spPr>
          <a:xfrm>
            <a:off x="284054" y="3299999"/>
            <a:ext cx="2159446" cy="4965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solidFill>
                  <a:schemeClr val="bg2">
                    <a:lumMod val="25000"/>
                  </a:schemeClr>
                </a:solidFill>
                <a:latin typeface="Inter" panose="020B0604020202020204" charset="0"/>
                <a:ea typeface="Inter" panose="020B0604020202020204" charset="0"/>
                <a:cs typeface="Arial" panose="020B0604020202020204" pitchFamily="34" charset="0"/>
              </a:rPr>
              <a:t>Sneak peek</a:t>
            </a:r>
          </a:p>
        </p:txBody>
      </p:sp>
      <p:grpSp>
        <p:nvGrpSpPr>
          <p:cNvPr id="3403" name="Google Shape;3403;p54"/>
          <p:cNvGrpSpPr/>
          <p:nvPr/>
        </p:nvGrpSpPr>
        <p:grpSpPr>
          <a:xfrm>
            <a:off x="894391" y="2275662"/>
            <a:ext cx="744312" cy="221985"/>
            <a:chOff x="8652775" y="883650"/>
            <a:chExt cx="120875" cy="36050"/>
          </a:xfrm>
        </p:grpSpPr>
        <p:sp>
          <p:nvSpPr>
            <p:cNvPr id="3404" name="Google Shape;3404;p5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4"/>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4"/>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4"/>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1" name="Google Shape;3541;p54"/>
          <p:cNvSpPr/>
          <p:nvPr/>
        </p:nvSpPr>
        <p:spPr>
          <a:xfrm>
            <a:off x="5877755" y="4446072"/>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2" name="Google Shape;3542;p54"/>
          <p:cNvGrpSpPr/>
          <p:nvPr/>
        </p:nvGrpSpPr>
        <p:grpSpPr>
          <a:xfrm>
            <a:off x="5333616" y="4150524"/>
            <a:ext cx="234762" cy="218290"/>
            <a:chOff x="8652775" y="883650"/>
            <a:chExt cx="38125" cy="35450"/>
          </a:xfrm>
        </p:grpSpPr>
        <p:sp>
          <p:nvSpPr>
            <p:cNvPr id="3543" name="Google Shape;3543;p54"/>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4"/>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4"/>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2EB99803-93CC-7A97-A9DE-69FD91FBE26D}"/>
              </a:ext>
            </a:extLst>
          </p:cNvPr>
          <p:cNvSpPr txBox="1"/>
          <p:nvPr/>
        </p:nvSpPr>
        <p:spPr>
          <a:xfrm>
            <a:off x="237765" y="3796581"/>
            <a:ext cx="3288409" cy="707886"/>
          </a:xfrm>
          <a:prstGeom prst="rect">
            <a:avLst/>
          </a:prstGeom>
          <a:noFill/>
        </p:spPr>
        <p:txBody>
          <a:bodyPr wrap="square" rtlCol="0">
            <a:spAutoFit/>
          </a:bodyPr>
          <a:lstStyle/>
          <a:p>
            <a:r>
              <a:rPr lang="en-US" sz="2000" b="1" dirty="0">
                <a:solidFill>
                  <a:schemeClr val="accent3">
                    <a:lumMod val="20000"/>
                    <a:lumOff val="80000"/>
                  </a:schemeClr>
                </a:solidFill>
                <a:latin typeface="Inter" panose="020B0604020202020204" charset="0"/>
                <a:ea typeface="Inter" panose="020B0604020202020204" charset="0"/>
              </a:rPr>
              <a:t>Interfacing with Retailia: Streamlit’s Role</a:t>
            </a:r>
          </a:p>
        </p:txBody>
      </p:sp>
      <p:pic>
        <p:nvPicPr>
          <p:cNvPr id="3" name="Picture 2">
            <a:extLst>
              <a:ext uri="{FF2B5EF4-FFF2-40B4-BE49-F238E27FC236}">
                <a16:creationId xmlns:a16="http://schemas.microsoft.com/office/drawing/2014/main" id="{52021847-95D2-6EF3-37AD-8D57442B96BD}"/>
              </a:ext>
            </a:extLst>
          </p:cNvPr>
          <p:cNvPicPr>
            <a:picLocks noChangeAspect="1"/>
          </p:cNvPicPr>
          <p:nvPr/>
        </p:nvPicPr>
        <p:blipFill>
          <a:blip r:embed="rId3"/>
          <a:stretch>
            <a:fillRect/>
          </a:stretch>
        </p:blipFill>
        <p:spPr>
          <a:xfrm>
            <a:off x="3997125" y="536087"/>
            <a:ext cx="4862821" cy="2926021"/>
          </a:xfrm>
          <a:prstGeom prst="rect">
            <a:avLst/>
          </a:prstGeom>
        </p:spPr>
      </p:pic>
      <p:sp>
        <p:nvSpPr>
          <p:cNvPr id="5" name="Google Shape;3400;p54">
            <a:extLst>
              <a:ext uri="{FF2B5EF4-FFF2-40B4-BE49-F238E27FC236}">
                <a16:creationId xmlns:a16="http://schemas.microsoft.com/office/drawing/2014/main" id="{43CE3DED-9D4C-54F3-74F2-352033BCA860}"/>
              </a:ext>
            </a:extLst>
          </p:cNvPr>
          <p:cNvSpPr/>
          <p:nvPr/>
        </p:nvSpPr>
        <p:spPr>
          <a:xfrm>
            <a:off x="5013434" y="4335706"/>
            <a:ext cx="2900856" cy="561684"/>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0F5D464F-0E2A-BE4E-A3ED-2542F1179FE5}"/>
              </a:ext>
            </a:extLst>
          </p:cNvPr>
          <p:cNvSpPr txBox="1"/>
          <p:nvPr/>
        </p:nvSpPr>
        <p:spPr>
          <a:xfrm>
            <a:off x="5217309" y="4422068"/>
            <a:ext cx="2821272" cy="369332"/>
          </a:xfrm>
          <a:prstGeom prst="rect">
            <a:avLst/>
          </a:prstGeom>
          <a:noFill/>
        </p:spPr>
        <p:txBody>
          <a:bodyPr wrap="square" lIns="91440" tIns="45720" rIns="91440" bIns="45720" rtlCol="0" anchor="t">
            <a:spAutoFit/>
          </a:bodyPr>
          <a:lstStyle/>
          <a:p>
            <a:r>
              <a:rPr lang="en-US" sz="1800" b="1" dirty="0">
                <a:solidFill>
                  <a:schemeClr val="accent6"/>
                </a:solidFill>
                <a:latin typeface="Inter"/>
                <a:ea typeface="Inter"/>
                <a:cs typeface="Roboto"/>
              </a:rPr>
              <a:t>User Authentication</a:t>
            </a:r>
            <a:endParaRPr lang="en-US" sz="1800" b="1" dirty="0">
              <a:solidFill>
                <a:schemeClr val="accent6"/>
              </a:solidFill>
              <a:latin typeface="Inter" panose="020B0604020202020204" charset="0"/>
              <a:ea typeface="Inter" panose="020B0604020202020204" charset="0"/>
              <a:cs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94">
          <a:extLst>
            <a:ext uri="{FF2B5EF4-FFF2-40B4-BE49-F238E27FC236}">
              <a16:creationId xmlns:a16="http://schemas.microsoft.com/office/drawing/2014/main" id="{9CE92F7B-6E21-9C1A-20A3-BF6087A14F82}"/>
            </a:ext>
          </a:extLst>
        </p:cNvPr>
        <p:cNvGrpSpPr/>
        <p:nvPr/>
      </p:nvGrpSpPr>
      <p:grpSpPr>
        <a:xfrm>
          <a:off x="0" y="0"/>
          <a:ext cx="0" cy="0"/>
          <a:chOff x="0" y="0"/>
          <a:chExt cx="0" cy="0"/>
        </a:xfrm>
      </p:grpSpPr>
      <p:grpSp>
        <p:nvGrpSpPr>
          <p:cNvPr id="3396" name="Google Shape;3396;p54">
            <a:extLst>
              <a:ext uri="{FF2B5EF4-FFF2-40B4-BE49-F238E27FC236}">
                <a16:creationId xmlns:a16="http://schemas.microsoft.com/office/drawing/2014/main" id="{88946633-9ADC-88E3-3CB7-D09E8DE9FE42}"/>
              </a:ext>
            </a:extLst>
          </p:cNvPr>
          <p:cNvGrpSpPr/>
          <p:nvPr/>
        </p:nvGrpSpPr>
        <p:grpSpPr>
          <a:xfrm>
            <a:off x="4201241" y="356447"/>
            <a:ext cx="4797715" cy="3810185"/>
            <a:chOff x="1572575" y="3497750"/>
            <a:chExt cx="843650" cy="639425"/>
          </a:xfrm>
        </p:grpSpPr>
        <p:sp>
          <p:nvSpPr>
            <p:cNvPr id="3397" name="Google Shape;3397;p54">
              <a:extLst>
                <a:ext uri="{FF2B5EF4-FFF2-40B4-BE49-F238E27FC236}">
                  <a16:creationId xmlns:a16="http://schemas.microsoft.com/office/drawing/2014/main" id="{212E9E39-FA23-13A5-8CE7-510E9DFECE76}"/>
                </a:ext>
              </a:extLst>
            </p:cNvPr>
            <p:cNvSpPr/>
            <p:nvPr/>
          </p:nvSpPr>
          <p:spPr>
            <a:xfrm>
              <a:off x="1572575" y="3497750"/>
              <a:ext cx="84365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4">
              <a:extLst>
                <a:ext uri="{FF2B5EF4-FFF2-40B4-BE49-F238E27FC236}">
                  <a16:creationId xmlns:a16="http://schemas.microsoft.com/office/drawing/2014/main" id="{9B432AA2-EC51-1EDB-AAED-2802B0FED566}"/>
                </a:ext>
              </a:extLst>
            </p:cNvPr>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4">
              <a:extLst>
                <a:ext uri="{FF2B5EF4-FFF2-40B4-BE49-F238E27FC236}">
                  <a16:creationId xmlns:a16="http://schemas.microsoft.com/office/drawing/2014/main" id="{7D0E3B81-F11F-3BD9-6ED3-E8EC624B3CD0}"/>
                </a:ext>
              </a:extLst>
            </p:cNvPr>
            <p:cNvSpPr/>
            <p:nvPr/>
          </p:nvSpPr>
          <p:spPr>
            <a:xfrm>
              <a:off x="1852950" y="4127950"/>
              <a:ext cx="283100" cy="9225"/>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0" name="Google Shape;3400;p54">
            <a:extLst>
              <a:ext uri="{FF2B5EF4-FFF2-40B4-BE49-F238E27FC236}">
                <a16:creationId xmlns:a16="http://schemas.microsoft.com/office/drawing/2014/main" id="{1C2B38C7-C151-6231-13C3-0392BAC9D42F}"/>
              </a:ext>
            </a:extLst>
          </p:cNvPr>
          <p:cNvSpPr/>
          <p:nvPr/>
        </p:nvSpPr>
        <p:spPr>
          <a:xfrm>
            <a:off x="80684" y="3001342"/>
            <a:ext cx="4010837" cy="2049929"/>
          </a:xfrm>
          <a:prstGeom prst="roundRect">
            <a:avLst>
              <a:gd name="adj" fmla="val 192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4">
            <a:extLst>
              <a:ext uri="{FF2B5EF4-FFF2-40B4-BE49-F238E27FC236}">
                <a16:creationId xmlns:a16="http://schemas.microsoft.com/office/drawing/2014/main" id="{68368CB5-6D37-543D-0D3A-B63137DD13B3}"/>
              </a:ext>
            </a:extLst>
          </p:cNvPr>
          <p:cNvSpPr txBox="1">
            <a:spLocks noGrp="1"/>
          </p:cNvSpPr>
          <p:nvPr>
            <p:ph type="title"/>
          </p:nvPr>
        </p:nvSpPr>
        <p:spPr>
          <a:xfrm>
            <a:off x="388135" y="3330143"/>
            <a:ext cx="1913061" cy="5245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bg2">
                    <a:lumMod val="25000"/>
                  </a:schemeClr>
                </a:solidFill>
                <a:latin typeface="Inter" panose="020B0604020202020204" charset="0"/>
                <a:ea typeface="Inter" panose="020B0604020202020204" charset="0"/>
                <a:cs typeface="Roboto" panose="02000000000000000000" pitchFamily="2" charset="0"/>
              </a:rPr>
              <a:t>Sneak peek</a:t>
            </a:r>
          </a:p>
        </p:txBody>
      </p:sp>
      <p:grpSp>
        <p:nvGrpSpPr>
          <p:cNvPr id="3403" name="Google Shape;3403;p54">
            <a:extLst>
              <a:ext uri="{FF2B5EF4-FFF2-40B4-BE49-F238E27FC236}">
                <a16:creationId xmlns:a16="http://schemas.microsoft.com/office/drawing/2014/main" id="{D551FA86-E8FF-F9E9-970B-F00E07197227}"/>
              </a:ext>
            </a:extLst>
          </p:cNvPr>
          <p:cNvGrpSpPr/>
          <p:nvPr/>
        </p:nvGrpSpPr>
        <p:grpSpPr>
          <a:xfrm>
            <a:off x="894391" y="2275662"/>
            <a:ext cx="744312" cy="221985"/>
            <a:chOff x="8652775" y="883650"/>
            <a:chExt cx="120875" cy="36050"/>
          </a:xfrm>
        </p:grpSpPr>
        <p:sp>
          <p:nvSpPr>
            <p:cNvPr id="3404" name="Google Shape;3404;p54">
              <a:extLst>
                <a:ext uri="{FF2B5EF4-FFF2-40B4-BE49-F238E27FC236}">
                  <a16:creationId xmlns:a16="http://schemas.microsoft.com/office/drawing/2014/main" id="{E5BBC83D-8A87-69F6-4038-174C6C5A917A}"/>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4">
              <a:extLst>
                <a:ext uri="{FF2B5EF4-FFF2-40B4-BE49-F238E27FC236}">
                  <a16:creationId xmlns:a16="http://schemas.microsoft.com/office/drawing/2014/main" id="{88C66D32-B46D-0755-D4B0-367621DA9435}"/>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4">
              <a:extLst>
                <a:ext uri="{FF2B5EF4-FFF2-40B4-BE49-F238E27FC236}">
                  <a16:creationId xmlns:a16="http://schemas.microsoft.com/office/drawing/2014/main" id="{B2556262-0DDF-125D-1CCB-DD5400C6FB9B}"/>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4">
              <a:extLst>
                <a:ext uri="{FF2B5EF4-FFF2-40B4-BE49-F238E27FC236}">
                  <a16:creationId xmlns:a16="http://schemas.microsoft.com/office/drawing/2014/main" id="{65392544-DA02-5257-5104-742FF462B685}"/>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4">
              <a:extLst>
                <a:ext uri="{FF2B5EF4-FFF2-40B4-BE49-F238E27FC236}">
                  <a16:creationId xmlns:a16="http://schemas.microsoft.com/office/drawing/2014/main" id="{D529AD15-41BB-E590-BAE5-DF51321A6F4C}"/>
                </a:ext>
              </a:extLst>
            </p:cNvPr>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4">
              <a:extLst>
                <a:ext uri="{FF2B5EF4-FFF2-40B4-BE49-F238E27FC236}">
                  <a16:creationId xmlns:a16="http://schemas.microsoft.com/office/drawing/2014/main" id="{3E45290E-6B07-B9CE-3866-1A6AF0B39B0C}"/>
                </a:ext>
              </a:extLst>
            </p:cNvPr>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C8A369E1-C8CD-9706-0F72-17BE5C05645B}"/>
              </a:ext>
            </a:extLst>
          </p:cNvPr>
          <p:cNvSpPr txBox="1"/>
          <p:nvPr/>
        </p:nvSpPr>
        <p:spPr>
          <a:xfrm>
            <a:off x="440031" y="3837638"/>
            <a:ext cx="3400790" cy="707886"/>
          </a:xfrm>
          <a:prstGeom prst="rect">
            <a:avLst/>
          </a:prstGeom>
          <a:noFill/>
        </p:spPr>
        <p:txBody>
          <a:bodyPr wrap="square" rtlCol="0">
            <a:spAutoFit/>
          </a:bodyPr>
          <a:lstStyle/>
          <a:p>
            <a:r>
              <a:rPr lang="en-US" sz="2000" b="1" dirty="0">
                <a:solidFill>
                  <a:schemeClr val="accent3">
                    <a:lumMod val="20000"/>
                    <a:lumOff val="80000"/>
                  </a:schemeClr>
                </a:solidFill>
                <a:latin typeface="Inter" panose="020B0604020202020204" charset="0"/>
                <a:ea typeface="Inter" panose="020B0604020202020204" charset="0"/>
              </a:rPr>
              <a:t>Interfacing with Retailia: Streamlit’s Role</a:t>
            </a:r>
          </a:p>
        </p:txBody>
      </p:sp>
      <p:pic>
        <p:nvPicPr>
          <p:cNvPr id="5" name="Picture 4">
            <a:extLst>
              <a:ext uri="{FF2B5EF4-FFF2-40B4-BE49-F238E27FC236}">
                <a16:creationId xmlns:a16="http://schemas.microsoft.com/office/drawing/2014/main" id="{8AF6D205-08AE-C985-B07E-759A921A48E0}"/>
              </a:ext>
            </a:extLst>
          </p:cNvPr>
          <p:cNvPicPr>
            <a:picLocks noChangeAspect="1"/>
          </p:cNvPicPr>
          <p:nvPr/>
        </p:nvPicPr>
        <p:blipFill>
          <a:blip r:embed="rId3"/>
          <a:stretch>
            <a:fillRect/>
          </a:stretch>
        </p:blipFill>
        <p:spPr>
          <a:xfrm>
            <a:off x="4310795" y="478565"/>
            <a:ext cx="4578441" cy="2941320"/>
          </a:xfrm>
          <a:prstGeom prst="rect">
            <a:avLst/>
          </a:prstGeom>
        </p:spPr>
      </p:pic>
      <p:sp>
        <p:nvSpPr>
          <p:cNvPr id="9" name="Google Shape;3400;p54">
            <a:extLst>
              <a:ext uri="{FF2B5EF4-FFF2-40B4-BE49-F238E27FC236}">
                <a16:creationId xmlns:a16="http://schemas.microsoft.com/office/drawing/2014/main" id="{29D0403A-76A0-7B22-9FFD-19CC15316FFB}"/>
              </a:ext>
            </a:extLst>
          </p:cNvPr>
          <p:cNvSpPr/>
          <p:nvPr/>
        </p:nvSpPr>
        <p:spPr>
          <a:xfrm>
            <a:off x="5164784" y="4347890"/>
            <a:ext cx="2673832" cy="561684"/>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69D5CE20-01D1-4571-AF26-FD262FF51C70}"/>
              </a:ext>
            </a:extLst>
          </p:cNvPr>
          <p:cNvSpPr txBox="1"/>
          <p:nvPr/>
        </p:nvSpPr>
        <p:spPr>
          <a:xfrm>
            <a:off x="5510627" y="4444066"/>
            <a:ext cx="3790030" cy="369332"/>
          </a:xfrm>
          <a:prstGeom prst="rect">
            <a:avLst/>
          </a:prstGeom>
          <a:noFill/>
        </p:spPr>
        <p:txBody>
          <a:bodyPr wrap="square" rtlCol="0">
            <a:spAutoFit/>
          </a:bodyPr>
          <a:lstStyle/>
          <a:p>
            <a:r>
              <a:rPr lang="en-US" sz="1800" b="1" dirty="0">
                <a:solidFill>
                  <a:schemeClr val="accent6"/>
                </a:solidFill>
                <a:latin typeface="Inter" panose="020B0604020202020204" charset="0"/>
                <a:ea typeface="Inter" panose="020B0604020202020204" charset="0"/>
                <a:cs typeface="Roboto" panose="02000000000000000000" pitchFamily="2" charset="0"/>
              </a:rPr>
              <a:t>Chatbot Interface</a:t>
            </a:r>
          </a:p>
        </p:txBody>
      </p:sp>
    </p:spTree>
    <p:extLst>
      <p:ext uri="{BB962C8B-B14F-4D97-AF65-F5344CB8AC3E}">
        <p14:creationId xmlns:p14="http://schemas.microsoft.com/office/powerpoint/2010/main" val="243256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05">
          <a:extLst>
            <a:ext uri="{FF2B5EF4-FFF2-40B4-BE49-F238E27FC236}">
              <a16:creationId xmlns:a16="http://schemas.microsoft.com/office/drawing/2014/main" id="{44BB7781-AF50-EFAC-CD15-D93BD3027D48}"/>
            </a:ext>
          </a:extLst>
        </p:cNvPr>
        <p:cNvGrpSpPr/>
        <p:nvPr/>
      </p:nvGrpSpPr>
      <p:grpSpPr>
        <a:xfrm>
          <a:off x="0" y="0"/>
          <a:ext cx="0" cy="0"/>
          <a:chOff x="0" y="0"/>
          <a:chExt cx="0" cy="0"/>
        </a:xfrm>
      </p:grpSpPr>
      <p:sp>
        <p:nvSpPr>
          <p:cNvPr id="2" name="Google Shape;512;p32">
            <a:extLst>
              <a:ext uri="{FF2B5EF4-FFF2-40B4-BE49-F238E27FC236}">
                <a16:creationId xmlns:a16="http://schemas.microsoft.com/office/drawing/2014/main" id="{0C89615D-8448-B4CD-BD39-C8BFC1717AF0}"/>
              </a:ext>
            </a:extLst>
          </p:cNvPr>
          <p:cNvSpPr/>
          <p:nvPr/>
        </p:nvSpPr>
        <p:spPr>
          <a:xfrm>
            <a:off x="572456" y="152918"/>
            <a:ext cx="5014843" cy="682553"/>
          </a:xfrm>
          <a:prstGeom prst="roundRect">
            <a:avLst>
              <a:gd name="adj" fmla="val 2425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8" name="Google Shape;3818;p57">
            <a:extLst>
              <a:ext uri="{FF2B5EF4-FFF2-40B4-BE49-F238E27FC236}">
                <a16:creationId xmlns:a16="http://schemas.microsoft.com/office/drawing/2014/main" id="{DC2023E7-6DC3-D031-1E35-EC80169086E1}"/>
              </a:ext>
            </a:extLst>
          </p:cNvPr>
          <p:cNvGrpSpPr/>
          <p:nvPr/>
        </p:nvGrpSpPr>
        <p:grpSpPr>
          <a:xfrm>
            <a:off x="3869881" y="1544835"/>
            <a:ext cx="744312" cy="221985"/>
            <a:chOff x="8652775" y="883650"/>
            <a:chExt cx="120875" cy="36050"/>
          </a:xfrm>
        </p:grpSpPr>
        <p:sp>
          <p:nvSpPr>
            <p:cNvPr id="3819" name="Google Shape;3819;p57">
              <a:extLst>
                <a:ext uri="{FF2B5EF4-FFF2-40B4-BE49-F238E27FC236}">
                  <a16:creationId xmlns:a16="http://schemas.microsoft.com/office/drawing/2014/main" id="{40303794-663A-7256-EC0B-93B2C41531D4}"/>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7">
              <a:extLst>
                <a:ext uri="{FF2B5EF4-FFF2-40B4-BE49-F238E27FC236}">
                  <a16:creationId xmlns:a16="http://schemas.microsoft.com/office/drawing/2014/main" id="{0F655A50-360B-D6E8-5312-3EEEAD65CE5E}"/>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7">
              <a:extLst>
                <a:ext uri="{FF2B5EF4-FFF2-40B4-BE49-F238E27FC236}">
                  <a16:creationId xmlns:a16="http://schemas.microsoft.com/office/drawing/2014/main" id="{4EA08AC3-729C-1851-9160-78E0338C14D4}"/>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7">
              <a:extLst>
                <a:ext uri="{FF2B5EF4-FFF2-40B4-BE49-F238E27FC236}">
                  <a16:creationId xmlns:a16="http://schemas.microsoft.com/office/drawing/2014/main" id="{B953AEE1-AE64-7047-0C8E-04255C5C62B6}"/>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7">
              <a:extLst>
                <a:ext uri="{FF2B5EF4-FFF2-40B4-BE49-F238E27FC236}">
                  <a16:creationId xmlns:a16="http://schemas.microsoft.com/office/drawing/2014/main" id="{08CAEFF5-7C03-24D2-8436-84A74BD03FDA}"/>
                </a:ext>
              </a:extLst>
            </p:cNvPr>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7">
              <a:extLst>
                <a:ext uri="{FF2B5EF4-FFF2-40B4-BE49-F238E27FC236}">
                  <a16:creationId xmlns:a16="http://schemas.microsoft.com/office/drawing/2014/main" id="{068618A2-EC51-8DED-282C-5EA51EDA283B}"/>
                </a:ext>
              </a:extLst>
            </p:cNvPr>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5" name="Google Shape;3845;p57">
            <a:extLst>
              <a:ext uri="{FF2B5EF4-FFF2-40B4-BE49-F238E27FC236}">
                <a16:creationId xmlns:a16="http://schemas.microsoft.com/office/drawing/2014/main" id="{AEDE5CBC-D08A-B26A-8160-5DBC5A86CDE1}"/>
              </a:ext>
            </a:extLst>
          </p:cNvPr>
          <p:cNvSpPr/>
          <p:nvPr/>
        </p:nvSpPr>
        <p:spPr>
          <a:xfrm>
            <a:off x="4183308" y="1824655"/>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7">
            <a:extLst>
              <a:ext uri="{FF2B5EF4-FFF2-40B4-BE49-F238E27FC236}">
                <a16:creationId xmlns:a16="http://schemas.microsoft.com/office/drawing/2014/main" id="{230D951C-9A37-2FBB-59FB-26F4936CF6A3}"/>
              </a:ext>
            </a:extLst>
          </p:cNvPr>
          <p:cNvSpPr/>
          <p:nvPr/>
        </p:nvSpPr>
        <p:spPr>
          <a:xfrm>
            <a:off x="1851053" y="2708236"/>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7">
            <a:extLst>
              <a:ext uri="{FF2B5EF4-FFF2-40B4-BE49-F238E27FC236}">
                <a16:creationId xmlns:a16="http://schemas.microsoft.com/office/drawing/2014/main" id="{BEF04B08-56CE-B1D7-B3C4-F6CCEA625573}"/>
              </a:ext>
            </a:extLst>
          </p:cNvPr>
          <p:cNvSpPr/>
          <p:nvPr/>
        </p:nvSpPr>
        <p:spPr>
          <a:xfrm>
            <a:off x="6717093" y="2639038"/>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9" name="Google Shape;3849;p57">
            <a:extLst>
              <a:ext uri="{FF2B5EF4-FFF2-40B4-BE49-F238E27FC236}">
                <a16:creationId xmlns:a16="http://schemas.microsoft.com/office/drawing/2014/main" id="{BC77317C-C43F-20F3-8776-C626CEF2D8B0}"/>
              </a:ext>
            </a:extLst>
          </p:cNvPr>
          <p:cNvGrpSpPr/>
          <p:nvPr/>
        </p:nvGrpSpPr>
        <p:grpSpPr>
          <a:xfrm>
            <a:off x="4379431" y="3701548"/>
            <a:ext cx="234762" cy="218290"/>
            <a:chOff x="8652775" y="883650"/>
            <a:chExt cx="38125" cy="35450"/>
          </a:xfrm>
        </p:grpSpPr>
        <p:sp>
          <p:nvSpPr>
            <p:cNvPr id="3850" name="Google Shape;3850;p57">
              <a:extLst>
                <a:ext uri="{FF2B5EF4-FFF2-40B4-BE49-F238E27FC236}">
                  <a16:creationId xmlns:a16="http://schemas.microsoft.com/office/drawing/2014/main" id="{B0B12F4D-6876-358F-7DE6-E25432D3DFCE}"/>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7">
              <a:extLst>
                <a:ext uri="{FF2B5EF4-FFF2-40B4-BE49-F238E27FC236}">
                  <a16:creationId xmlns:a16="http://schemas.microsoft.com/office/drawing/2014/main" id="{99C20696-0840-B933-4299-7C4125E7FD96}"/>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7">
              <a:extLst>
                <a:ext uri="{FF2B5EF4-FFF2-40B4-BE49-F238E27FC236}">
                  <a16:creationId xmlns:a16="http://schemas.microsoft.com/office/drawing/2014/main" id="{625E686C-61D5-9C57-883F-DE9692D2A8DB}"/>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7">
              <a:extLst>
                <a:ext uri="{FF2B5EF4-FFF2-40B4-BE49-F238E27FC236}">
                  <a16:creationId xmlns:a16="http://schemas.microsoft.com/office/drawing/2014/main" id="{D95A8C39-6F72-1E03-8CDE-65ECC124830D}"/>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28072BED-40F8-DBBB-6711-F24A3B6E86C5}"/>
              </a:ext>
            </a:extLst>
          </p:cNvPr>
          <p:cNvSpPr>
            <a:spLocks noGrp="1"/>
          </p:cNvSpPr>
          <p:nvPr>
            <p:ph type="title"/>
          </p:nvPr>
        </p:nvSpPr>
        <p:spPr>
          <a:xfrm>
            <a:off x="572456" y="136475"/>
            <a:ext cx="5372384" cy="625453"/>
          </a:xfrm>
        </p:spPr>
        <p:txBody>
          <a:bodyPr/>
          <a:lstStyle/>
          <a:p>
            <a:r>
              <a:rPr lang="en-US" dirty="0"/>
              <a:t>Routing to FAQ Agent</a:t>
            </a:r>
          </a:p>
        </p:txBody>
      </p:sp>
      <p:pic>
        <p:nvPicPr>
          <p:cNvPr id="5" name="Picture 4" descr="A black screen with white text&#10;&#10;Description automatically generated">
            <a:extLst>
              <a:ext uri="{FF2B5EF4-FFF2-40B4-BE49-F238E27FC236}">
                <a16:creationId xmlns:a16="http://schemas.microsoft.com/office/drawing/2014/main" id="{11B4B7D6-585C-5335-2E8B-A92A05A159BF}"/>
              </a:ext>
            </a:extLst>
          </p:cNvPr>
          <p:cNvPicPr>
            <a:picLocks noChangeAspect="1"/>
          </p:cNvPicPr>
          <p:nvPr/>
        </p:nvPicPr>
        <p:blipFill>
          <a:blip r:embed="rId3"/>
          <a:stretch>
            <a:fillRect/>
          </a:stretch>
        </p:blipFill>
        <p:spPr>
          <a:xfrm>
            <a:off x="641543" y="3283913"/>
            <a:ext cx="8502457" cy="1087524"/>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131FF24-956D-D769-1436-B0015CE9F5AC}"/>
              </a:ext>
            </a:extLst>
          </p:cNvPr>
          <p:cNvPicPr>
            <a:picLocks noChangeAspect="1"/>
          </p:cNvPicPr>
          <p:nvPr/>
        </p:nvPicPr>
        <p:blipFill>
          <a:blip r:embed="rId4"/>
          <a:stretch>
            <a:fillRect/>
          </a:stretch>
        </p:blipFill>
        <p:spPr>
          <a:xfrm>
            <a:off x="0" y="1184763"/>
            <a:ext cx="8161144" cy="1613249"/>
          </a:xfrm>
          <a:prstGeom prst="rect">
            <a:avLst/>
          </a:prstGeom>
        </p:spPr>
      </p:pic>
    </p:spTree>
    <p:extLst>
      <p:ext uri="{BB962C8B-B14F-4D97-AF65-F5344CB8AC3E}">
        <p14:creationId xmlns:p14="http://schemas.microsoft.com/office/powerpoint/2010/main" val="252419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5">
          <a:extLst>
            <a:ext uri="{FF2B5EF4-FFF2-40B4-BE49-F238E27FC236}">
              <a16:creationId xmlns:a16="http://schemas.microsoft.com/office/drawing/2014/main" id="{465312CD-B5BE-F0CD-44D6-9D0D96EC13C7}"/>
            </a:ext>
          </a:extLst>
        </p:cNvPr>
        <p:cNvGrpSpPr/>
        <p:nvPr/>
      </p:nvGrpSpPr>
      <p:grpSpPr>
        <a:xfrm>
          <a:off x="0" y="0"/>
          <a:ext cx="0" cy="0"/>
          <a:chOff x="0" y="0"/>
          <a:chExt cx="0" cy="0"/>
        </a:xfrm>
      </p:grpSpPr>
      <p:sp>
        <p:nvSpPr>
          <p:cNvPr id="2" name="Google Shape;512;p32">
            <a:extLst>
              <a:ext uri="{FF2B5EF4-FFF2-40B4-BE49-F238E27FC236}">
                <a16:creationId xmlns:a16="http://schemas.microsoft.com/office/drawing/2014/main" id="{C81412C5-4B6A-403C-1BC9-B8A5617E9229}"/>
              </a:ext>
            </a:extLst>
          </p:cNvPr>
          <p:cNvSpPr/>
          <p:nvPr/>
        </p:nvSpPr>
        <p:spPr>
          <a:xfrm>
            <a:off x="565719" y="98248"/>
            <a:ext cx="5046805" cy="682553"/>
          </a:xfrm>
          <a:prstGeom prst="roundRect">
            <a:avLst>
              <a:gd name="adj" fmla="val 2425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18" name="Google Shape;3818;p57">
            <a:extLst>
              <a:ext uri="{FF2B5EF4-FFF2-40B4-BE49-F238E27FC236}">
                <a16:creationId xmlns:a16="http://schemas.microsoft.com/office/drawing/2014/main" id="{8B1EB62F-5412-749D-64FF-D0621C5E6DA4}"/>
              </a:ext>
            </a:extLst>
          </p:cNvPr>
          <p:cNvGrpSpPr/>
          <p:nvPr/>
        </p:nvGrpSpPr>
        <p:grpSpPr>
          <a:xfrm>
            <a:off x="3869881" y="1544835"/>
            <a:ext cx="744312" cy="221985"/>
            <a:chOff x="8652775" y="883650"/>
            <a:chExt cx="120875" cy="36050"/>
          </a:xfrm>
        </p:grpSpPr>
        <p:sp>
          <p:nvSpPr>
            <p:cNvPr id="3819" name="Google Shape;3819;p57">
              <a:extLst>
                <a:ext uri="{FF2B5EF4-FFF2-40B4-BE49-F238E27FC236}">
                  <a16:creationId xmlns:a16="http://schemas.microsoft.com/office/drawing/2014/main" id="{BCE730D5-8A3D-0C17-CC11-CDA50D585E86}"/>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7">
              <a:extLst>
                <a:ext uri="{FF2B5EF4-FFF2-40B4-BE49-F238E27FC236}">
                  <a16:creationId xmlns:a16="http://schemas.microsoft.com/office/drawing/2014/main" id="{D7A36977-5CFD-7EF0-7161-4E3FDF935E6D}"/>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7">
              <a:extLst>
                <a:ext uri="{FF2B5EF4-FFF2-40B4-BE49-F238E27FC236}">
                  <a16:creationId xmlns:a16="http://schemas.microsoft.com/office/drawing/2014/main" id="{D84B7E37-52EB-53C9-8C28-775822ABE498}"/>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7">
              <a:extLst>
                <a:ext uri="{FF2B5EF4-FFF2-40B4-BE49-F238E27FC236}">
                  <a16:creationId xmlns:a16="http://schemas.microsoft.com/office/drawing/2014/main" id="{E04AC048-470F-E8A6-D4E9-E1A95948AAFF}"/>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7">
              <a:extLst>
                <a:ext uri="{FF2B5EF4-FFF2-40B4-BE49-F238E27FC236}">
                  <a16:creationId xmlns:a16="http://schemas.microsoft.com/office/drawing/2014/main" id="{66E266B3-BCB3-C6FE-6392-34BEDD5F21EF}"/>
                </a:ext>
              </a:extLst>
            </p:cNvPr>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7">
              <a:extLst>
                <a:ext uri="{FF2B5EF4-FFF2-40B4-BE49-F238E27FC236}">
                  <a16:creationId xmlns:a16="http://schemas.microsoft.com/office/drawing/2014/main" id="{EC57E054-6420-9865-CD89-CD47A9335BA6}"/>
                </a:ext>
              </a:extLst>
            </p:cNvPr>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5" name="Google Shape;3845;p57">
            <a:extLst>
              <a:ext uri="{FF2B5EF4-FFF2-40B4-BE49-F238E27FC236}">
                <a16:creationId xmlns:a16="http://schemas.microsoft.com/office/drawing/2014/main" id="{37C1F828-2B67-41E5-9F1B-6B147307EC6B}"/>
              </a:ext>
            </a:extLst>
          </p:cNvPr>
          <p:cNvSpPr/>
          <p:nvPr/>
        </p:nvSpPr>
        <p:spPr>
          <a:xfrm>
            <a:off x="4183308" y="1824655"/>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7">
            <a:extLst>
              <a:ext uri="{FF2B5EF4-FFF2-40B4-BE49-F238E27FC236}">
                <a16:creationId xmlns:a16="http://schemas.microsoft.com/office/drawing/2014/main" id="{FF3C7D26-96E6-77DD-1CF4-6DD9D9530521}"/>
              </a:ext>
            </a:extLst>
          </p:cNvPr>
          <p:cNvSpPr/>
          <p:nvPr/>
        </p:nvSpPr>
        <p:spPr>
          <a:xfrm>
            <a:off x="1851053" y="2708236"/>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7">
            <a:extLst>
              <a:ext uri="{FF2B5EF4-FFF2-40B4-BE49-F238E27FC236}">
                <a16:creationId xmlns:a16="http://schemas.microsoft.com/office/drawing/2014/main" id="{2E0E25F3-ECDE-A226-1B3B-D4F79B2C8555}"/>
              </a:ext>
            </a:extLst>
          </p:cNvPr>
          <p:cNvSpPr/>
          <p:nvPr/>
        </p:nvSpPr>
        <p:spPr>
          <a:xfrm>
            <a:off x="6717093" y="2639038"/>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9" name="Google Shape;3849;p57">
            <a:extLst>
              <a:ext uri="{FF2B5EF4-FFF2-40B4-BE49-F238E27FC236}">
                <a16:creationId xmlns:a16="http://schemas.microsoft.com/office/drawing/2014/main" id="{17E384B7-9453-214A-609A-A3939DB1DC32}"/>
              </a:ext>
            </a:extLst>
          </p:cNvPr>
          <p:cNvGrpSpPr/>
          <p:nvPr/>
        </p:nvGrpSpPr>
        <p:grpSpPr>
          <a:xfrm>
            <a:off x="4379431" y="3701548"/>
            <a:ext cx="234762" cy="218290"/>
            <a:chOff x="8652775" y="883650"/>
            <a:chExt cx="38125" cy="35450"/>
          </a:xfrm>
        </p:grpSpPr>
        <p:sp>
          <p:nvSpPr>
            <p:cNvPr id="3850" name="Google Shape;3850;p57">
              <a:extLst>
                <a:ext uri="{FF2B5EF4-FFF2-40B4-BE49-F238E27FC236}">
                  <a16:creationId xmlns:a16="http://schemas.microsoft.com/office/drawing/2014/main" id="{F9441E57-70B0-AAE4-D044-FC8D0F7AA972}"/>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7">
              <a:extLst>
                <a:ext uri="{FF2B5EF4-FFF2-40B4-BE49-F238E27FC236}">
                  <a16:creationId xmlns:a16="http://schemas.microsoft.com/office/drawing/2014/main" id="{6DB39071-6DA6-8CE1-16D2-EF958B6D5D53}"/>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7">
              <a:extLst>
                <a:ext uri="{FF2B5EF4-FFF2-40B4-BE49-F238E27FC236}">
                  <a16:creationId xmlns:a16="http://schemas.microsoft.com/office/drawing/2014/main" id="{82E8513D-DD52-7603-2952-551C25A3591C}"/>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7">
              <a:extLst>
                <a:ext uri="{FF2B5EF4-FFF2-40B4-BE49-F238E27FC236}">
                  <a16:creationId xmlns:a16="http://schemas.microsoft.com/office/drawing/2014/main" id="{14D2DE34-85A6-560E-51F5-5D8BFEB65A78}"/>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itle 5">
            <a:extLst>
              <a:ext uri="{FF2B5EF4-FFF2-40B4-BE49-F238E27FC236}">
                <a16:creationId xmlns:a16="http://schemas.microsoft.com/office/drawing/2014/main" id="{9562A7B1-EC61-22A3-1B94-2EB695D9F133}"/>
              </a:ext>
            </a:extLst>
          </p:cNvPr>
          <p:cNvSpPr>
            <a:spLocks noGrp="1"/>
          </p:cNvSpPr>
          <p:nvPr>
            <p:ph type="title"/>
          </p:nvPr>
        </p:nvSpPr>
        <p:spPr>
          <a:xfrm>
            <a:off x="565720" y="93107"/>
            <a:ext cx="5349502" cy="508942"/>
          </a:xfrm>
        </p:spPr>
        <p:txBody>
          <a:bodyPr/>
          <a:lstStyle/>
          <a:p>
            <a:r>
              <a:rPr lang="en-US" dirty="0"/>
              <a:t>Routing to SQL Agent</a:t>
            </a:r>
          </a:p>
        </p:txBody>
      </p:sp>
      <p:pic>
        <p:nvPicPr>
          <p:cNvPr id="4" name="Picture 3" descr="A computer screen shot of a black screen&#10;&#10;Description automatically generated">
            <a:extLst>
              <a:ext uri="{FF2B5EF4-FFF2-40B4-BE49-F238E27FC236}">
                <a16:creationId xmlns:a16="http://schemas.microsoft.com/office/drawing/2014/main" id="{BF0D27C1-4EDA-D30E-ACAE-68FE67FC4740}"/>
              </a:ext>
            </a:extLst>
          </p:cNvPr>
          <p:cNvPicPr>
            <a:picLocks noChangeAspect="1"/>
          </p:cNvPicPr>
          <p:nvPr/>
        </p:nvPicPr>
        <p:blipFill>
          <a:blip r:embed="rId3"/>
          <a:stretch>
            <a:fillRect/>
          </a:stretch>
        </p:blipFill>
        <p:spPr>
          <a:xfrm>
            <a:off x="0" y="845644"/>
            <a:ext cx="7963171" cy="1817026"/>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CD185C03-8E8A-C3B7-2E33-F1F42E254E9D}"/>
              </a:ext>
            </a:extLst>
          </p:cNvPr>
          <p:cNvPicPr>
            <a:picLocks noChangeAspect="1"/>
          </p:cNvPicPr>
          <p:nvPr/>
        </p:nvPicPr>
        <p:blipFill>
          <a:blip r:embed="rId4"/>
          <a:stretch>
            <a:fillRect/>
          </a:stretch>
        </p:blipFill>
        <p:spPr>
          <a:xfrm>
            <a:off x="989380" y="2695428"/>
            <a:ext cx="8154620" cy="2367652"/>
          </a:xfrm>
          <a:prstGeom prst="rect">
            <a:avLst/>
          </a:prstGeom>
        </p:spPr>
      </p:pic>
    </p:spTree>
    <p:extLst>
      <p:ext uri="{BB962C8B-B14F-4D97-AF65-F5344CB8AC3E}">
        <p14:creationId xmlns:p14="http://schemas.microsoft.com/office/powerpoint/2010/main" val="108399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45"/>
          <p:cNvSpPr/>
          <p:nvPr/>
        </p:nvSpPr>
        <p:spPr>
          <a:xfrm>
            <a:off x="2472033" y="2869324"/>
            <a:ext cx="6555183" cy="2025305"/>
          </a:xfrm>
          <a:prstGeom prst="roundRect">
            <a:avLst>
              <a:gd name="adj" fmla="val 8540"/>
            </a:avLst>
          </a:prstGeom>
          <a:solidFill>
            <a:schemeClr val="accent6"/>
          </a:solidFill>
          <a:ln>
            <a:noFill/>
          </a:ln>
        </p:spPr>
        <p:txBody>
          <a:bodyPr spcFirstLastPara="1" wrap="square" lIns="91425" tIns="91425" rIns="91425" bIns="91425" anchor="ctr" anchorCtr="0">
            <a:noAutofit/>
          </a:bodyPr>
          <a:lstStyle/>
          <a:p>
            <a:pPr algn="just"/>
            <a:endParaRPr lang="en-US" sz="1600" b="1" dirty="0">
              <a:latin typeface="Inter" panose="020B0604020202020204" charset="0"/>
              <a:ea typeface="Inter" panose="020B0604020202020204" charset="0"/>
            </a:endParaRPr>
          </a:p>
          <a:p>
            <a:pPr algn="just"/>
            <a:endParaRPr lang="en-US" sz="1600" b="1" dirty="0">
              <a:latin typeface="Inter" panose="020B0604020202020204" charset="0"/>
              <a:ea typeface="Inter" panose="020B0604020202020204" charset="0"/>
            </a:endParaRPr>
          </a:p>
          <a:p>
            <a:pPr algn="just"/>
            <a:r>
              <a:rPr lang="en-US" sz="1600" b="1" dirty="0">
                <a:latin typeface="Inter" panose="020B0604020202020204" charset="0"/>
                <a:ea typeface="Inter" panose="020B0604020202020204" charset="0"/>
              </a:rPr>
              <a:t>In Real world setting;</a:t>
            </a:r>
          </a:p>
          <a:p>
            <a:pPr algn="just"/>
            <a:r>
              <a:rPr lang="en-US" sz="1600" b="1" i="0" u="none" strike="noStrike" dirty="0">
                <a:solidFill>
                  <a:srgbClr val="000000"/>
                </a:solidFill>
                <a:effectLst/>
                <a:latin typeface="Inter" panose="020B0604020202020204" charset="0"/>
                <a:ea typeface="Inter" panose="020B0604020202020204" charset="0"/>
              </a:rPr>
              <a:t>Privacy and Security: </a:t>
            </a:r>
            <a:r>
              <a:rPr lang="en-US" sz="1600" i="0" u="none" strike="noStrike" dirty="0">
                <a:solidFill>
                  <a:srgbClr val="000000"/>
                </a:solidFill>
                <a:effectLst/>
                <a:latin typeface="Inter" panose="020B0604020202020204" charset="0"/>
                <a:ea typeface="Inter" panose="020B0604020202020204" charset="0"/>
              </a:rPr>
              <a:t>Retailia's access to sensitive customer data necessitates robust security measures and strict adherence to privacy regulations to prevent data breaches or misuse.</a:t>
            </a:r>
          </a:p>
          <a:p>
            <a:pPr algn="just"/>
            <a:r>
              <a:rPr lang="en-US" sz="1600" b="1" i="0" u="none" strike="noStrike" dirty="0">
                <a:solidFill>
                  <a:srgbClr val="000000"/>
                </a:solidFill>
                <a:effectLst/>
                <a:latin typeface="Inter" panose="020B0604020202020204" charset="0"/>
                <a:ea typeface="Inter" panose="020B0604020202020204" charset="0"/>
              </a:rPr>
              <a:t>Job Displacement:</a:t>
            </a:r>
            <a:r>
              <a:rPr lang="en-US" sz="1600" b="0" i="0" u="none" strike="noStrike" dirty="0">
                <a:solidFill>
                  <a:srgbClr val="000000"/>
                </a:solidFill>
                <a:effectLst/>
                <a:latin typeface="Inter" panose="020B0604020202020204" charset="0"/>
                <a:ea typeface="Inter" panose="020B0604020202020204" charset="0"/>
              </a:rPr>
              <a:t> The automation of customer service tasks by Retailia could raise concerns about potential job displacement for human agents.</a:t>
            </a:r>
            <a:endParaRPr lang="en-US" sz="1600" i="0" u="none" strike="noStrike" dirty="0">
              <a:solidFill>
                <a:srgbClr val="000000"/>
              </a:solidFill>
              <a:effectLst/>
              <a:latin typeface="Inter" panose="020B0604020202020204" charset="0"/>
              <a:ea typeface="Inter" panose="020B0604020202020204" charset="0"/>
            </a:endParaRPr>
          </a:p>
          <a:p>
            <a:pPr algn="just"/>
            <a:endParaRPr lang="en-US" sz="1600" dirty="0">
              <a:latin typeface="Inter" panose="020B0604020202020204" charset="0"/>
              <a:ea typeface="Inter" panose="020B0604020202020204" charset="0"/>
            </a:endParaRPr>
          </a:p>
          <a:p>
            <a:pPr algn="just"/>
            <a:endParaRPr lang="en-US" sz="1600" dirty="0"/>
          </a:p>
        </p:txBody>
      </p:sp>
      <p:sp>
        <p:nvSpPr>
          <p:cNvPr id="2522" name="Google Shape;2522;p45"/>
          <p:cNvSpPr/>
          <p:nvPr/>
        </p:nvSpPr>
        <p:spPr>
          <a:xfrm>
            <a:off x="183971" y="867755"/>
            <a:ext cx="6500607" cy="1883415"/>
          </a:xfrm>
          <a:prstGeom prst="roundRect">
            <a:avLst>
              <a:gd name="adj" fmla="val 8540"/>
            </a:avLst>
          </a:prstGeom>
          <a:solidFill>
            <a:schemeClr val="accent6"/>
          </a:solidFill>
          <a:ln>
            <a:noFill/>
          </a:ln>
        </p:spPr>
        <p:txBody>
          <a:bodyPr spcFirstLastPara="1" wrap="square" lIns="91425" tIns="91425" rIns="91425" bIns="91425" anchor="ctr" anchorCtr="0">
            <a:noAutofit/>
          </a:bodyPr>
          <a:lstStyle/>
          <a:p>
            <a:pPr algn="just"/>
            <a:endParaRPr lang="en-US" sz="1600" b="1" dirty="0">
              <a:ea typeface="Inter"/>
            </a:endParaRPr>
          </a:p>
          <a:p>
            <a:endParaRPr lang="en-US" sz="1600" dirty="0">
              <a:ea typeface="Inter"/>
            </a:endParaRPr>
          </a:p>
          <a:p>
            <a:endParaRPr lang="en-US" sz="1600" b="1" dirty="0">
              <a:ea typeface="Inter"/>
            </a:endParaRPr>
          </a:p>
          <a:p>
            <a:endParaRPr lang="en-US" sz="1600" b="1" dirty="0">
              <a:ea typeface="Inter"/>
            </a:endParaRPr>
          </a:p>
          <a:p>
            <a:r>
              <a:rPr lang="en-US" sz="1600" b="1" dirty="0">
                <a:latin typeface="Inter" panose="020B0604020202020204" charset="0"/>
                <a:ea typeface="Inter" panose="020B0604020202020204" charset="0"/>
              </a:rPr>
              <a:t>While developing Retailia;</a:t>
            </a:r>
          </a:p>
          <a:p>
            <a:r>
              <a:rPr lang="en-US" sz="1600" b="1" i="0" u="none" strike="noStrike" dirty="0">
                <a:solidFill>
                  <a:srgbClr val="000000"/>
                </a:solidFill>
                <a:effectLst/>
                <a:latin typeface="Inter" panose="020B0604020202020204" charset="0"/>
                <a:ea typeface="Inter" panose="020B0604020202020204" charset="0"/>
              </a:rPr>
              <a:t>Addressing Data Bias:</a:t>
            </a:r>
            <a:r>
              <a:rPr lang="en-US" sz="1600" b="0" i="0" u="none" strike="noStrike" dirty="0">
                <a:solidFill>
                  <a:srgbClr val="000000"/>
                </a:solidFill>
                <a:effectLst/>
                <a:latin typeface="Inter" panose="020B0604020202020204" charset="0"/>
                <a:ea typeface="Inter" panose="020B0604020202020204" charset="0"/>
              </a:rPr>
              <a:t> AI systems can inherit biases present in their training data.</a:t>
            </a:r>
          </a:p>
          <a:p>
            <a:r>
              <a:rPr lang="en-US" sz="1600" b="1" i="0" u="none" strike="noStrike" dirty="0">
                <a:solidFill>
                  <a:srgbClr val="000000"/>
                </a:solidFill>
                <a:effectLst/>
                <a:latin typeface="Inter" panose="020B0604020202020204" charset="0"/>
                <a:ea typeface="Inter" panose="020B0604020202020204" charset="0"/>
              </a:rPr>
              <a:t>Efficient Query Routing:</a:t>
            </a:r>
            <a:r>
              <a:rPr lang="en-US" sz="1600" b="0" i="0" u="none" strike="noStrike" dirty="0">
                <a:solidFill>
                  <a:srgbClr val="000000"/>
                </a:solidFill>
                <a:effectLst/>
                <a:latin typeface="Inter" panose="020B0604020202020204" charset="0"/>
                <a:ea typeface="Inter" panose="020B0604020202020204" charset="0"/>
              </a:rPr>
              <a:t> As the volume of queries increases, Retailia's ability to efficiently route queries to the appropriate agent (FAQ or SQL) becomes paramount.</a:t>
            </a:r>
            <a:endParaRPr lang="en-US" sz="1600" dirty="0">
              <a:latin typeface="Inter" panose="020B0604020202020204" charset="0"/>
              <a:ea typeface="Inter" panose="020B0604020202020204" charset="0"/>
            </a:endParaRPr>
          </a:p>
          <a:p>
            <a:endParaRPr lang="en-US" sz="1600" dirty="0">
              <a:ea typeface="Inter"/>
            </a:endParaRPr>
          </a:p>
          <a:p>
            <a:endParaRPr lang="en-US" sz="1600" dirty="0">
              <a:solidFill>
                <a:schemeClr val="accent6"/>
              </a:solidFill>
              <a:latin typeface="Inter"/>
              <a:ea typeface="Inter"/>
            </a:endParaRPr>
          </a:p>
          <a:p>
            <a:endParaRPr lang="en-US" sz="1600" dirty="0">
              <a:solidFill>
                <a:schemeClr val="accent6"/>
              </a:solidFill>
              <a:latin typeface="Inter"/>
              <a:ea typeface="Inter"/>
            </a:endParaRPr>
          </a:p>
          <a:p>
            <a:endParaRPr lang="en-US" sz="1600" dirty="0">
              <a:solidFill>
                <a:schemeClr val="accent6"/>
              </a:solidFill>
              <a:latin typeface="Inter"/>
              <a:ea typeface="Inter"/>
            </a:endParaRPr>
          </a:p>
          <a:p>
            <a:endParaRPr lang="en-US" sz="1600" dirty="0">
              <a:solidFill>
                <a:schemeClr val="accent6"/>
              </a:solidFill>
              <a:latin typeface="Inter"/>
              <a:ea typeface="Inter"/>
            </a:endParaRPr>
          </a:p>
        </p:txBody>
      </p:sp>
      <p:sp>
        <p:nvSpPr>
          <p:cNvPr id="2523" name="Google Shape;2523;p45"/>
          <p:cNvSpPr txBox="1">
            <a:spLocks noGrp="1"/>
          </p:cNvSpPr>
          <p:nvPr>
            <p:ph type="title"/>
          </p:nvPr>
        </p:nvSpPr>
        <p:spPr>
          <a:xfrm>
            <a:off x="774734" y="74263"/>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Challenges </a:t>
            </a:r>
            <a:endParaRPr/>
          </a:p>
        </p:txBody>
      </p:sp>
      <p:grpSp>
        <p:nvGrpSpPr>
          <p:cNvPr id="2603" name="Google Shape;2603;p45"/>
          <p:cNvGrpSpPr/>
          <p:nvPr/>
        </p:nvGrpSpPr>
        <p:grpSpPr>
          <a:xfrm>
            <a:off x="8282904" y="137878"/>
            <a:ext cx="744312" cy="221985"/>
            <a:chOff x="8652775" y="883650"/>
            <a:chExt cx="120875" cy="36050"/>
          </a:xfrm>
        </p:grpSpPr>
        <p:sp>
          <p:nvSpPr>
            <p:cNvPr id="2604" name="Google Shape;2604;p4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grpSp>
        <p:nvGrpSpPr>
          <p:cNvPr id="2089" name="Google Shape;2089;p42"/>
          <p:cNvGrpSpPr/>
          <p:nvPr/>
        </p:nvGrpSpPr>
        <p:grpSpPr>
          <a:xfrm>
            <a:off x="8525728" y="368527"/>
            <a:ext cx="430885" cy="203666"/>
            <a:chOff x="8703675" y="886625"/>
            <a:chExt cx="69975" cy="33075"/>
          </a:xfrm>
        </p:grpSpPr>
        <p:sp>
          <p:nvSpPr>
            <p:cNvPr id="2090" name="Google Shape;2090;p4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2" name="Google Shape;2092;p42"/>
          <p:cNvGrpSpPr/>
          <p:nvPr/>
        </p:nvGrpSpPr>
        <p:grpSpPr>
          <a:xfrm>
            <a:off x="2256046" y="4550077"/>
            <a:ext cx="744312" cy="221985"/>
            <a:chOff x="8652775" y="883650"/>
            <a:chExt cx="120875" cy="36050"/>
          </a:xfrm>
        </p:grpSpPr>
        <p:sp>
          <p:nvSpPr>
            <p:cNvPr id="2093" name="Google Shape;2093;p42"/>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9" name="Google Shape;2099;p42"/>
          <p:cNvSpPr txBox="1">
            <a:spLocks noGrp="1"/>
          </p:cNvSpPr>
          <p:nvPr>
            <p:ph type="subTitle" idx="1"/>
          </p:nvPr>
        </p:nvSpPr>
        <p:spPr>
          <a:xfrm>
            <a:off x="782320" y="1039627"/>
            <a:ext cx="8067040" cy="3134611"/>
          </a:xfrm>
          <a:prstGeom prst="rect">
            <a:avLst/>
          </a:prstGeom>
        </p:spPr>
        <p:txBody>
          <a:bodyPr spcFirstLastPara="1" wrap="square" lIns="91425" tIns="91425" rIns="91425" bIns="91425" anchor="t" anchorCtr="0">
            <a:noAutofit/>
          </a:bodyPr>
          <a:lstStyle/>
          <a:p>
            <a:pPr marL="425450" indent="-285750">
              <a:buFont typeface="Arial"/>
              <a:buChar char="•"/>
            </a:pPr>
            <a:r>
              <a:rPr lang="en-US" sz="1800" b="1" dirty="0">
                <a:latin typeface="Inter"/>
                <a:ea typeface="Inter"/>
              </a:rPr>
              <a:t>Personalized Recommendations:</a:t>
            </a:r>
            <a:r>
              <a:rPr lang="en-US" sz="1800" dirty="0">
                <a:latin typeface="Inter"/>
                <a:ea typeface="Inter"/>
              </a:rPr>
              <a:t> </a:t>
            </a:r>
            <a:r>
              <a:rPr lang="en-US" sz="1800" dirty="0">
                <a:latin typeface="Inter"/>
                <a:ea typeface="Inter"/>
                <a:cs typeface="Arial"/>
              </a:rPr>
              <a:t> Retailia can be enhanced to provide personalized product recommendations in future by leveraging customer data and purchase history.</a:t>
            </a:r>
          </a:p>
          <a:p>
            <a:pPr marL="425450" indent="-285750">
              <a:buFont typeface="Arial"/>
              <a:buChar char="•"/>
            </a:pPr>
            <a:endParaRPr lang="en-US" sz="1800" dirty="0">
              <a:latin typeface="Inter"/>
              <a:ea typeface="Inter"/>
              <a:cs typeface="Arial"/>
            </a:endParaRPr>
          </a:p>
          <a:p>
            <a:pPr marL="425450" indent="-285750">
              <a:buFont typeface="Arial"/>
              <a:buChar char="•"/>
            </a:pPr>
            <a:r>
              <a:rPr lang="en-US" sz="1800" b="1" dirty="0">
                <a:latin typeface="Inter"/>
                <a:ea typeface="Inter"/>
              </a:rPr>
              <a:t>Multi-Modal Interactions:</a:t>
            </a:r>
            <a:r>
              <a:rPr lang="en-US" sz="1800" dirty="0">
                <a:latin typeface="Inter"/>
                <a:ea typeface="Inter"/>
              </a:rPr>
              <a:t>  Future enhancements could incorporate multi-modal interactions, allowing customers to interact using voice commands and images.</a:t>
            </a:r>
            <a:endParaRPr lang="en-US" sz="1800" dirty="0">
              <a:latin typeface="Inter"/>
              <a:ea typeface="Inter"/>
              <a:cs typeface="Arial"/>
            </a:endParaRPr>
          </a:p>
          <a:p>
            <a:pPr marL="425450" indent="-285750">
              <a:buFont typeface="Arial"/>
              <a:buChar char="•"/>
            </a:pPr>
            <a:endParaRPr lang="en-US" sz="1800" dirty="0">
              <a:latin typeface="Inter"/>
              <a:ea typeface="Inter"/>
            </a:endParaRPr>
          </a:p>
          <a:p>
            <a:pPr marL="425450" indent="-285750">
              <a:buFont typeface="Arial"/>
              <a:buChar char="•"/>
            </a:pPr>
            <a:r>
              <a:rPr lang="en-US" sz="1800" b="1" dirty="0">
                <a:latin typeface="Inter"/>
                <a:ea typeface="Inter"/>
              </a:rPr>
              <a:t>Advanced Sentiment Analysis:</a:t>
            </a:r>
            <a:r>
              <a:rPr lang="en-US" sz="1800" dirty="0">
                <a:latin typeface="Inter"/>
                <a:ea typeface="Inter"/>
              </a:rPr>
              <a:t> Advanced sentiment analysis can be implemented  to ensure that chatbot responds based on the emotional tone of user queries.</a:t>
            </a:r>
          </a:p>
          <a:p>
            <a:pPr marL="139700" indent="0"/>
            <a:br>
              <a:rPr lang="en-US" dirty="0"/>
            </a:br>
            <a:endParaRPr lang="en-US" sz="1800" dirty="0"/>
          </a:p>
          <a:p>
            <a:pPr marL="425450" indent="-285750">
              <a:buFont typeface="Arial"/>
              <a:buChar char="•"/>
            </a:pPr>
            <a:endParaRPr lang="en-US" dirty="0">
              <a:solidFill>
                <a:srgbClr val="000000"/>
              </a:solidFill>
            </a:endParaRPr>
          </a:p>
          <a:p>
            <a:pPr>
              <a:buFont typeface="Arial"/>
              <a:buChar char="•"/>
            </a:pPr>
            <a:endParaRPr lang="en-US" b="1" dirty="0"/>
          </a:p>
          <a:p>
            <a:pPr marL="0" indent="0"/>
            <a:endParaRPr lang="en-US" dirty="0"/>
          </a:p>
          <a:p>
            <a:pPr marL="0" indent="0"/>
            <a:endParaRPr lang="en-US" dirty="0"/>
          </a:p>
        </p:txBody>
      </p:sp>
      <p:sp>
        <p:nvSpPr>
          <p:cNvPr id="2100" name="Google Shape;2100;p42"/>
          <p:cNvSpPr txBox="1">
            <a:spLocks noGrp="1"/>
          </p:cNvSpPr>
          <p:nvPr>
            <p:ph type="title"/>
          </p:nvPr>
        </p:nvSpPr>
        <p:spPr>
          <a:xfrm>
            <a:off x="2488192" y="100910"/>
            <a:ext cx="6361167"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a:t>Growth Potential </a:t>
            </a:r>
            <a:endParaRPr sz="3200"/>
          </a:p>
        </p:txBody>
      </p:sp>
      <p:grpSp>
        <p:nvGrpSpPr>
          <p:cNvPr id="2" name="Google Shape;9483;p74">
            <a:extLst>
              <a:ext uri="{FF2B5EF4-FFF2-40B4-BE49-F238E27FC236}">
                <a16:creationId xmlns:a16="http://schemas.microsoft.com/office/drawing/2014/main" id="{346FFDE7-6788-1068-A477-88DD4A752260}"/>
              </a:ext>
            </a:extLst>
          </p:cNvPr>
          <p:cNvGrpSpPr/>
          <p:nvPr/>
        </p:nvGrpSpPr>
        <p:grpSpPr>
          <a:xfrm>
            <a:off x="6186566" y="224746"/>
            <a:ext cx="367261" cy="364686"/>
            <a:chOff x="-64781025" y="3361050"/>
            <a:chExt cx="317425" cy="315200"/>
          </a:xfrm>
        </p:grpSpPr>
        <p:sp>
          <p:nvSpPr>
            <p:cNvPr id="3" name="Google Shape;9484;p74">
              <a:extLst>
                <a:ext uri="{FF2B5EF4-FFF2-40B4-BE49-F238E27FC236}">
                  <a16:creationId xmlns:a16="http://schemas.microsoft.com/office/drawing/2014/main" id="{F6846BDA-6EA1-8A07-402F-92591CA5E63C}"/>
                </a:ext>
              </a:extLst>
            </p:cNvPr>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5;p74">
              <a:extLst>
                <a:ext uri="{FF2B5EF4-FFF2-40B4-BE49-F238E27FC236}">
                  <a16:creationId xmlns:a16="http://schemas.microsoft.com/office/drawing/2014/main" id="{6B771E0D-B26E-F6C3-4091-F67C5F019F93}"/>
                </a:ext>
              </a:extLst>
            </p:cNvPr>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486;p74">
              <a:extLst>
                <a:ext uri="{FF2B5EF4-FFF2-40B4-BE49-F238E27FC236}">
                  <a16:creationId xmlns:a16="http://schemas.microsoft.com/office/drawing/2014/main" id="{DD299AC4-F11D-DEA3-8CD9-ADC0814409F7}"/>
                </a:ext>
              </a:extLst>
            </p:cNvPr>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487;p74">
              <a:extLst>
                <a:ext uri="{FF2B5EF4-FFF2-40B4-BE49-F238E27FC236}">
                  <a16:creationId xmlns:a16="http://schemas.microsoft.com/office/drawing/2014/main" id="{EC6FDA76-F1AC-7280-0945-6A14213F5003}"/>
                </a:ext>
              </a:extLst>
            </p:cNvPr>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16226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D6BC7072-A344-08CB-ABBF-FDEEC086F512}"/>
            </a:ext>
          </a:extLst>
        </p:cNvPr>
        <p:cNvGrpSpPr/>
        <p:nvPr/>
      </p:nvGrpSpPr>
      <p:grpSpPr>
        <a:xfrm>
          <a:off x="0" y="0"/>
          <a:ext cx="0" cy="0"/>
          <a:chOff x="0" y="0"/>
          <a:chExt cx="0" cy="0"/>
        </a:xfrm>
      </p:grpSpPr>
      <p:sp>
        <p:nvSpPr>
          <p:cNvPr id="512" name="Google Shape;512;p32">
            <a:extLst>
              <a:ext uri="{FF2B5EF4-FFF2-40B4-BE49-F238E27FC236}">
                <a16:creationId xmlns:a16="http://schemas.microsoft.com/office/drawing/2014/main" id="{BD56B222-D923-794C-68EC-D200E58A60E4}"/>
              </a:ext>
            </a:extLst>
          </p:cNvPr>
          <p:cNvSpPr/>
          <p:nvPr/>
        </p:nvSpPr>
        <p:spPr>
          <a:xfrm>
            <a:off x="236482" y="1096536"/>
            <a:ext cx="8671036" cy="3900344"/>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a:extLst>
              <a:ext uri="{FF2B5EF4-FFF2-40B4-BE49-F238E27FC236}">
                <a16:creationId xmlns:a16="http://schemas.microsoft.com/office/drawing/2014/main" id="{05A047FD-4224-20FA-F699-0760E4517A6B}"/>
              </a:ext>
            </a:extLst>
          </p:cNvPr>
          <p:cNvSpPr>
            <a:spLocks noGrp="1"/>
          </p:cNvSpPr>
          <p:nvPr>
            <p:ph type="ctrTitle"/>
          </p:nvPr>
        </p:nvSpPr>
        <p:spPr>
          <a:xfrm>
            <a:off x="330936" y="146620"/>
            <a:ext cx="6671213" cy="772590"/>
          </a:xfrm>
        </p:spPr>
        <p:txBody>
          <a:bodyPr/>
          <a:lstStyle/>
          <a:p>
            <a:r>
              <a:rPr lang="en-US" sz="3600">
                <a:solidFill>
                  <a:schemeClr val="bg2">
                    <a:lumMod val="25000"/>
                  </a:schemeClr>
                </a:solidFill>
              </a:rPr>
              <a:t>References</a:t>
            </a:r>
          </a:p>
        </p:txBody>
      </p:sp>
      <p:sp>
        <p:nvSpPr>
          <p:cNvPr id="2" name="TextBox 1">
            <a:extLst>
              <a:ext uri="{FF2B5EF4-FFF2-40B4-BE49-F238E27FC236}">
                <a16:creationId xmlns:a16="http://schemas.microsoft.com/office/drawing/2014/main" id="{6D2EC935-6861-A6A8-90F3-335FCC6D67E8}"/>
              </a:ext>
            </a:extLst>
          </p:cNvPr>
          <p:cNvSpPr txBox="1"/>
          <p:nvPr/>
        </p:nvSpPr>
        <p:spPr>
          <a:xfrm>
            <a:off x="390985" y="1217098"/>
            <a:ext cx="8324193" cy="397031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accent6"/>
                </a:solidFill>
                <a:effectLst/>
                <a:latin typeface="Inter" panose="020B0604020202020204" charset="0"/>
                <a:ea typeface="Inter" panose="020B0604020202020204" charset="0"/>
              </a:rPr>
              <a:t>Saha, B., &amp; Saha, U. (2024). Enhancing international graduate student experience through ai-driven support systems: A </a:t>
            </a:r>
            <a:r>
              <a:rPr lang="en-US" b="0" i="0" dirty="0" err="1">
                <a:solidFill>
                  <a:schemeClr val="accent6"/>
                </a:solidFill>
                <a:effectLst/>
                <a:latin typeface="Inter" panose="020B0604020202020204" charset="0"/>
                <a:ea typeface="Inter" panose="020B0604020202020204" charset="0"/>
              </a:rPr>
              <a:t>llm</a:t>
            </a:r>
            <a:r>
              <a:rPr lang="en-US" b="0" i="0" dirty="0">
                <a:solidFill>
                  <a:schemeClr val="accent6"/>
                </a:solidFill>
                <a:effectLst/>
                <a:latin typeface="Inter" panose="020B0604020202020204" charset="0"/>
                <a:ea typeface="Inter" panose="020B0604020202020204" charset="0"/>
              </a:rPr>
              <a:t> and rag-based approach. </a:t>
            </a:r>
            <a:r>
              <a:rPr lang="en-US" b="0" i="1" dirty="0">
                <a:solidFill>
                  <a:schemeClr val="accent6"/>
                </a:solidFill>
                <a:effectLst/>
                <a:latin typeface="Inter" panose="020B0604020202020204" charset="0"/>
                <a:ea typeface="Inter" panose="020B0604020202020204" charset="0"/>
              </a:rPr>
              <a:t>2024 International Conference on Data Science and Its Applications (</a:t>
            </a:r>
            <a:r>
              <a:rPr lang="en-US" b="0" i="1" dirty="0" err="1">
                <a:solidFill>
                  <a:schemeClr val="accent6"/>
                </a:solidFill>
                <a:effectLst/>
                <a:latin typeface="Inter" panose="020B0604020202020204" charset="0"/>
                <a:ea typeface="Inter" panose="020B0604020202020204" charset="0"/>
              </a:rPr>
              <a:t>ICoDSA</a:t>
            </a:r>
            <a:r>
              <a:rPr lang="en-US" b="0" i="1" dirty="0">
                <a:solidFill>
                  <a:schemeClr val="accent6"/>
                </a:solidFill>
                <a:effectLst/>
                <a:latin typeface="Inter" panose="020B0604020202020204" charset="0"/>
                <a:ea typeface="Inter" panose="020B0604020202020204" charset="0"/>
              </a:rPr>
              <a:t>)</a:t>
            </a:r>
            <a:r>
              <a:rPr lang="en-US" b="0" i="0" dirty="0">
                <a:solidFill>
                  <a:schemeClr val="accent6"/>
                </a:solidFill>
                <a:effectLst/>
                <a:latin typeface="Inter" panose="020B0604020202020204" charset="0"/>
                <a:ea typeface="Inter" panose="020B0604020202020204" charset="0"/>
              </a:rPr>
              <a:t>, 300–304. </a:t>
            </a:r>
            <a:r>
              <a:rPr lang="en-US" b="0" i="0" dirty="0">
                <a:solidFill>
                  <a:schemeClr val="accent6"/>
                </a:solidFill>
                <a:effectLst/>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https://doi.org/10.1109/ICoDSA62899.2024.10651944</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r>
              <a:rPr lang="en-US" b="0" i="0" dirty="0">
                <a:solidFill>
                  <a:schemeClr val="accent6"/>
                </a:solidFill>
                <a:effectLst/>
                <a:latin typeface="Inter" panose="020B0604020202020204" charset="0"/>
                <a:ea typeface="Inter" panose="020B0604020202020204" charset="0"/>
              </a:rPr>
              <a:t>Santos, H., &amp; Khalil, A. (2024). Unleashing the potential of </a:t>
            </a:r>
            <a:r>
              <a:rPr lang="en-US" b="0" i="0" dirty="0" err="1">
                <a:solidFill>
                  <a:schemeClr val="accent6"/>
                </a:solidFill>
                <a:effectLst/>
                <a:latin typeface="Inter" panose="020B0604020202020204" charset="0"/>
                <a:ea typeface="Inter" panose="020B0604020202020204" charset="0"/>
              </a:rPr>
              <a:t>llm</a:t>
            </a:r>
            <a:r>
              <a:rPr lang="en-US" b="0" i="0" dirty="0">
                <a:solidFill>
                  <a:schemeClr val="accent6"/>
                </a:solidFill>
                <a:effectLst/>
                <a:latin typeface="Inter" panose="020B0604020202020204" charset="0"/>
                <a:ea typeface="Inter" panose="020B0604020202020204" charset="0"/>
              </a:rPr>
              <a:t> in ml: Techniques for fine-tuning, adaptation, and practical deployment with </a:t>
            </a:r>
            <a:r>
              <a:rPr lang="en-US" b="0" i="0" dirty="0" err="1">
                <a:solidFill>
                  <a:schemeClr val="accent6"/>
                </a:solidFill>
                <a:effectLst/>
                <a:latin typeface="Inter" panose="020B0604020202020204" charset="0"/>
                <a:ea typeface="Inter" panose="020B0604020202020204" charset="0"/>
              </a:rPr>
              <a:t>chatgpt</a:t>
            </a:r>
            <a:r>
              <a:rPr lang="en-US" b="0" i="0" dirty="0">
                <a:solidFill>
                  <a:schemeClr val="accent6"/>
                </a:solidFill>
                <a:effectLst/>
                <a:latin typeface="Inter" panose="020B0604020202020204" charset="0"/>
                <a:ea typeface="Inter" panose="020B0604020202020204" charset="0"/>
              </a:rPr>
              <a:t>. </a:t>
            </a:r>
            <a:r>
              <a:rPr lang="en-US" b="0" i="1" dirty="0">
                <a:solidFill>
                  <a:schemeClr val="accent6"/>
                </a:solidFill>
                <a:effectLst/>
                <a:latin typeface="Inter" panose="020B0604020202020204" charset="0"/>
                <a:ea typeface="Inter" panose="020B0604020202020204" charset="0"/>
              </a:rPr>
              <a:t>Baltic Multidisciplinary Journal</a:t>
            </a:r>
            <a:r>
              <a:rPr lang="en-US" b="0" i="0" dirty="0">
                <a:solidFill>
                  <a:schemeClr val="accent6"/>
                </a:solidFill>
                <a:effectLst/>
                <a:latin typeface="Inter" panose="020B0604020202020204" charset="0"/>
                <a:ea typeface="Inter" panose="020B0604020202020204" charset="0"/>
              </a:rPr>
              <a:t>, </a:t>
            </a:r>
            <a:r>
              <a:rPr lang="en-US" b="0" i="1" dirty="0">
                <a:solidFill>
                  <a:schemeClr val="accent6"/>
                </a:solidFill>
                <a:effectLst/>
                <a:latin typeface="Inter" panose="020B0604020202020204" charset="0"/>
                <a:ea typeface="Inter" panose="020B0604020202020204" charset="0"/>
              </a:rPr>
              <a:t>2</a:t>
            </a:r>
            <a:r>
              <a:rPr lang="en-US" b="0" i="0" dirty="0">
                <a:solidFill>
                  <a:schemeClr val="accent6"/>
                </a:solidFill>
                <a:effectLst/>
                <a:latin typeface="Inter" panose="020B0604020202020204" charset="0"/>
                <a:ea typeface="Inter" panose="020B0604020202020204" charset="0"/>
              </a:rPr>
              <a:t>(2), 179–184. </a:t>
            </a:r>
            <a:r>
              <a:rPr lang="en-US" b="0" i="0" dirty="0">
                <a:solidFill>
                  <a:schemeClr val="accent6"/>
                </a:solidFill>
                <a:effectLst/>
                <a:latin typeface="Inter" panose="020B0604020202020204" charset="0"/>
                <a:ea typeface="Inter" panose="020B0604020202020204" charset="0"/>
                <a:hlinkClick r:id="rId4">
                  <a:extLst>
                    <a:ext uri="{A12FA001-AC4F-418D-AE19-62706E023703}">
                      <ahyp:hlinkClr xmlns:ahyp="http://schemas.microsoft.com/office/drawing/2018/hyperlinkcolor" val="tx"/>
                    </a:ext>
                  </a:extLst>
                </a:hlinkClick>
              </a:rPr>
              <a:t>https://balticjournals.com/index.php/baltic/article/view/49</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r>
              <a:rPr lang="en-US" b="0" i="0" dirty="0">
                <a:solidFill>
                  <a:schemeClr val="accent6"/>
                </a:solidFill>
                <a:effectLst/>
                <a:latin typeface="Inter" panose="020B0604020202020204" charset="0"/>
                <a:ea typeface="Inter" panose="020B0604020202020204" charset="0"/>
              </a:rPr>
              <a:t>Vakayil, S., Juliet, D. S., J, Anitha., &amp; Vakayil, S. (2024). Rag-based </a:t>
            </a:r>
            <a:r>
              <a:rPr lang="en-US" b="0" i="0" dirty="0" err="1">
                <a:solidFill>
                  <a:schemeClr val="accent6"/>
                </a:solidFill>
                <a:effectLst/>
                <a:latin typeface="Inter" panose="020B0604020202020204" charset="0"/>
                <a:ea typeface="Inter" panose="020B0604020202020204" charset="0"/>
              </a:rPr>
              <a:t>llm</a:t>
            </a:r>
            <a:r>
              <a:rPr lang="en-US" b="0" i="0" dirty="0">
                <a:solidFill>
                  <a:schemeClr val="accent6"/>
                </a:solidFill>
                <a:effectLst/>
                <a:latin typeface="Inter" panose="020B0604020202020204" charset="0"/>
                <a:ea typeface="Inter" panose="020B0604020202020204" charset="0"/>
              </a:rPr>
              <a:t> chatbot using llama-2. </a:t>
            </a:r>
            <a:r>
              <a:rPr lang="en-US" b="0" i="1" dirty="0">
                <a:solidFill>
                  <a:schemeClr val="accent6"/>
                </a:solidFill>
                <a:effectLst/>
                <a:latin typeface="Inter" panose="020B0604020202020204" charset="0"/>
                <a:ea typeface="Inter" panose="020B0604020202020204" charset="0"/>
              </a:rPr>
              <a:t>2024 7th International Conference on Devices, Circuits and Systems (ICDCS)</a:t>
            </a:r>
            <a:r>
              <a:rPr lang="en-US" b="0" i="0" dirty="0">
                <a:solidFill>
                  <a:schemeClr val="accent6"/>
                </a:solidFill>
                <a:effectLst/>
                <a:latin typeface="Inter" panose="020B0604020202020204" charset="0"/>
                <a:ea typeface="Inter" panose="020B0604020202020204" charset="0"/>
              </a:rPr>
              <a:t>, 1–5. </a:t>
            </a:r>
            <a:r>
              <a:rPr lang="en-US" b="0" i="0" dirty="0">
                <a:solidFill>
                  <a:schemeClr val="accent6"/>
                </a:solidFill>
                <a:effectLst/>
                <a:latin typeface="Inter" panose="020B0604020202020204" charset="0"/>
                <a:ea typeface="Inter" panose="020B0604020202020204" charset="0"/>
                <a:hlinkClick r:id="rId5"/>
              </a:rPr>
              <a:t>https://doi.org/10.1109/ICDCS59278.2024.10561020</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r>
              <a:rPr lang="en-US" b="0" i="1" dirty="0">
                <a:solidFill>
                  <a:schemeClr val="accent6"/>
                </a:solidFill>
                <a:effectLst/>
                <a:latin typeface="Inter" panose="020B0604020202020204" charset="0"/>
                <a:ea typeface="Inter" panose="020B0604020202020204" charset="0"/>
              </a:rPr>
              <a:t>Agents</a:t>
            </a:r>
            <a:r>
              <a:rPr lang="en-US" b="0" i="0" dirty="0">
                <a:solidFill>
                  <a:schemeClr val="accent6"/>
                </a:solidFill>
                <a:effectLst/>
                <a:latin typeface="Inter" panose="020B0604020202020204" charset="0"/>
                <a:ea typeface="Inter" panose="020B0604020202020204" charset="0"/>
              </a:rPr>
              <a:t>. (n.d.). Retrieved November 21, 2024, from </a:t>
            </a:r>
            <a:r>
              <a:rPr lang="en-US" b="0" i="0" dirty="0">
                <a:solidFill>
                  <a:schemeClr val="accent6"/>
                </a:solidFill>
                <a:effectLst/>
                <a:latin typeface="Inter" panose="020B0604020202020204" charset="0"/>
                <a:ea typeface="Inter" panose="020B0604020202020204" charset="0"/>
                <a:hlinkClick r:id="rId6"/>
              </a:rPr>
              <a:t>https://www.kaggle.com/whitepaper-agents</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r>
              <a:rPr lang="en-US" b="0" i="1" dirty="0">
                <a:solidFill>
                  <a:schemeClr val="accent6"/>
                </a:solidFill>
                <a:effectLst/>
                <a:latin typeface="Inter" panose="020B0604020202020204" charset="0"/>
                <a:ea typeface="Inter" panose="020B0604020202020204" charset="0"/>
              </a:rPr>
              <a:t>Embeddings &amp; vector stores</a:t>
            </a:r>
            <a:r>
              <a:rPr lang="en-US" b="0" i="0" dirty="0">
                <a:solidFill>
                  <a:schemeClr val="accent6"/>
                </a:solidFill>
                <a:effectLst/>
                <a:latin typeface="Inter" panose="020B0604020202020204" charset="0"/>
                <a:ea typeface="Inter" panose="020B0604020202020204" charset="0"/>
              </a:rPr>
              <a:t>. (n.d.). Retrieved November 21, 2024, from </a:t>
            </a:r>
            <a:r>
              <a:rPr lang="en-US" b="0" i="0" dirty="0">
                <a:solidFill>
                  <a:schemeClr val="accent6"/>
                </a:solidFill>
                <a:effectLst/>
                <a:latin typeface="Inter" panose="020B0604020202020204" charset="0"/>
                <a:ea typeface="Inter" panose="020B0604020202020204" charset="0"/>
                <a:hlinkClick r:id="rId7"/>
              </a:rPr>
              <a:t>https://www.kaggle.com/whitepaper-embeddings-and-vector-stores</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r>
              <a:rPr lang="en-US" b="0" i="1" dirty="0">
                <a:solidFill>
                  <a:schemeClr val="accent6"/>
                </a:solidFill>
                <a:effectLst/>
                <a:latin typeface="Inter" panose="020B0604020202020204" charset="0"/>
                <a:ea typeface="Inter" panose="020B0604020202020204" charset="0"/>
              </a:rPr>
              <a:t>Foundational large language models &amp; text generation</a:t>
            </a:r>
            <a:r>
              <a:rPr lang="en-US" b="0" i="0" dirty="0">
                <a:solidFill>
                  <a:schemeClr val="accent6"/>
                </a:solidFill>
                <a:effectLst/>
                <a:latin typeface="Inter" panose="020B0604020202020204" charset="0"/>
                <a:ea typeface="Inter" panose="020B0604020202020204" charset="0"/>
              </a:rPr>
              <a:t>. (n.d.). Retrieved November 21, 2024, from </a:t>
            </a:r>
            <a:r>
              <a:rPr lang="en-US" b="0" i="0" dirty="0">
                <a:solidFill>
                  <a:schemeClr val="accent6"/>
                </a:solidFill>
                <a:effectLst/>
                <a:latin typeface="Inter" panose="020B0604020202020204" charset="0"/>
                <a:ea typeface="Inter" panose="020B0604020202020204" charset="0"/>
                <a:hlinkClick r:id="rId8"/>
              </a:rPr>
              <a:t>https://www.kaggle.com/whitepaper-foundational-llm-and-text-generation</a:t>
            </a:r>
            <a:endParaRPr lang="en-US" b="0" i="0" dirty="0">
              <a:solidFill>
                <a:schemeClr val="accent6"/>
              </a:solidFill>
              <a:effectLst/>
              <a:latin typeface="Inter" panose="020B0604020202020204" charset="0"/>
              <a:ea typeface="Inter" panose="020B0604020202020204" charset="0"/>
            </a:endParaRPr>
          </a:p>
          <a:p>
            <a:pPr marL="285750" indent="-285750">
              <a:buFont typeface="Arial" panose="020B0604020202020204" pitchFamily="34" charset="0"/>
              <a:buChar char="•"/>
            </a:pPr>
            <a:endParaRPr lang="en-US" b="0" i="0" dirty="0">
              <a:solidFill>
                <a:srgbClr val="222222"/>
              </a:solidFill>
              <a:effectLst/>
              <a:latin typeface="Inter" panose="020B0604020202020204" charset="0"/>
              <a:ea typeface="Inter" panose="020B0604020202020204" charset="0"/>
            </a:endParaRPr>
          </a:p>
          <a:p>
            <a:pPr marL="285750" indent="-285750">
              <a:buFont typeface="Arial" panose="020B0604020202020204" pitchFamily="34" charset="0"/>
              <a:buChar char="•"/>
            </a:pPr>
            <a:endParaRPr lang="en-US" dirty="0">
              <a:latin typeface="Inter" panose="020B0604020202020204" charset="0"/>
              <a:ea typeface="Inter" panose="020B0604020202020204" charset="0"/>
            </a:endParaRPr>
          </a:p>
        </p:txBody>
      </p:sp>
      <p:grpSp>
        <p:nvGrpSpPr>
          <p:cNvPr id="7" name="Google Shape;3638;p55">
            <a:extLst>
              <a:ext uri="{FF2B5EF4-FFF2-40B4-BE49-F238E27FC236}">
                <a16:creationId xmlns:a16="http://schemas.microsoft.com/office/drawing/2014/main" id="{EC41ECBA-EB33-B43D-FF70-70B926B105F4}"/>
              </a:ext>
            </a:extLst>
          </p:cNvPr>
          <p:cNvGrpSpPr/>
          <p:nvPr/>
        </p:nvGrpSpPr>
        <p:grpSpPr>
          <a:xfrm rot="1819854">
            <a:off x="7062307" y="114746"/>
            <a:ext cx="694650" cy="836337"/>
            <a:chOff x="6630575" y="1482600"/>
            <a:chExt cx="292025" cy="438475"/>
          </a:xfrm>
        </p:grpSpPr>
        <p:sp>
          <p:nvSpPr>
            <p:cNvPr id="8" name="Google Shape;3639;p55">
              <a:extLst>
                <a:ext uri="{FF2B5EF4-FFF2-40B4-BE49-F238E27FC236}">
                  <a16:creationId xmlns:a16="http://schemas.microsoft.com/office/drawing/2014/main" id="{B9853129-0292-B2A9-8F2B-69AA989F2F78}"/>
                </a:ext>
              </a:extLst>
            </p:cNvPr>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640;p55">
              <a:extLst>
                <a:ext uri="{FF2B5EF4-FFF2-40B4-BE49-F238E27FC236}">
                  <a16:creationId xmlns:a16="http://schemas.microsoft.com/office/drawing/2014/main" id="{483A9D67-407D-078D-B7EB-F114671767DA}"/>
                </a:ext>
              </a:extLst>
            </p:cNvPr>
            <p:cNvGrpSpPr/>
            <p:nvPr/>
          </p:nvGrpSpPr>
          <p:grpSpPr>
            <a:xfrm>
              <a:off x="6630575" y="1482600"/>
              <a:ext cx="292025" cy="438475"/>
              <a:chOff x="6630575" y="-207050"/>
              <a:chExt cx="292025" cy="438475"/>
            </a:xfrm>
          </p:grpSpPr>
          <p:sp>
            <p:nvSpPr>
              <p:cNvPr id="10" name="Google Shape;3641;p55">
                <a:extLst>
                  <a:ext uri="{FF2B5EF4-FFF2-40B4-BE49-F238E27FC236}">
                    <a16:creationId xmlns:a16="http://schemas.microsoft.com/office/drawing/2014/main" id="{19F71CC7-D403-6018-7BEE-6699AD3A5ADC}"/>
                  </a:ext>
                </a:extLst>
              </p:cNvPr>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42;p55">
                <a:extLst>
                  <a:ext uri="{FF2B5EF4-FFF2-40B4-BE49-F238E27FC236}">
                    <a16:creationId xmlns:a16="http://schemas.microsoft.com/office/drawing/2014/main" id="{9A1EC9A1-0652-3AB1-19A2-F68D779F1EF4}"/>
                  </a:ext>
                </a:extLst>
              </p:cNvPr>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3;p55">
                <a:extLst>
                  <a:ext uri="{FF2B5EF4-FFF2-40B4-BE49-F238E27FC236}">
                    <a16:creationId xmlns:a16="http://schemas.microsoft.com/office/drawing/2014/main" id="{3AA4AED0-E6AD-2A82-06E4-0DC7FF63B7A5}"/>
                  </a:ext>
                </a:extLst>
              </p:cNvPr>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44;p55">
                <a:extLst>
                  <a:ext uri="{FF2B5EF4-FFF2-40B4-BE49-F238E27FC236}">
                    <a16:creationId xmlns:a16="http://schemas.microsoft.com/office/drawing/2014/main" id="{441A6446-596F-B11B-E5A1-9160FCD85CCC}"/>
                  </a:ext>
                </a:extLst>
              </p:cNvPr>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45;p55">
                <a:extLst>
                  <a:ext uri="{FF2B5EF4-FFF2-40B4-BE49-F238E27FC236}">
                    <a16:creationId xmlns:a16="http://schemas.microsoft.com/office/drawing/2014/main" id="{E59CD50A-568A-77A7-C2F0-1E90B5BA0ACE}"/>
                  </a:ext>
                </a:extLst>
              </p:cNvPr>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46;p55">
                <a:extLst>
                  <a:ext uri="{FF2B5EF4-FFF2-40B4-BE49-F238E27FC236}">
                    <a16:creationId xmlns:a16="http://schemas.microsoft.com/office/drawing/2014/main" id="{FB4ECEFA-674A-5263-535C-CD8C023E6082}"/>
                  </a:ext>
                </a:extLst>
              </p:cNvPr>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47;p55">
                <a:extLst>
                  <a:ext uri="{FF2B5EF4-FFF2-40B4-BE49-F238E27FC236}">
                    <a16:creationId xmlns:a16="http://schemas.microsoft.com/office/drawing/2014/main" id="{08961D6C-8CBD-618B-CC95-6A7093C52118}"/>
                  </a:ext>
                </a:extLst>
              </p:cNvPr>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48;p55">
                <a:extLst>
                  <a:ext uri="{FF2B5EF4-FFF2-40B4-BE49-F238E27FC236}">
                    <a16:creationId xmlns:a16="http://schemas.microsoft.com/office/drawing/2014/main" id="{E2B4C680-F607-9658-C331-F3B50B37BF73}"/>
                  </a:ext>
                </a:extLst>
              </p:cNvPr>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49;p55">
                <a:extLst>
                  <a:ext uri="{FF2B5EF4-FFF2-40B4-BE49-F238E27FC236}">
                    <a16:creationId xmlns:a16="http://schemas.microsoft.com/office/drawing/2014/main" id="{5842A5E2-F076-7184-F0E1-C579C02DC72A}"/>
                  </a:ext>
                </a:extLst>
              </p:cNvPr>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50;p55">
                <a:extLst>
                  <a:ext uri="{FF2B5EF4-FFF2-40B4-BE49-F238E27FC236}">
                    <a16:creationId xmlns:a16="http://schemas.microsoft.com/office/drawing/2014/main" id="{B1001798-7FF0-26FB-4B63-2608AD9A2753}"/>
                  </a:ext>
                </a:extLst>
              </p:cNvPr>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51;p55">
                <a:extLst>
                  <a:ext uri="{FF2B5EF4-FFF2-40B4-BE49-F238E27FC236}">
                    <a16:creationId xmlns:a16="http://schemas.microsoft.com/office/drawing/2014/main" id="{A591ADF2-1F2D-9A79-6C1E-3A0151C5BA67}"/>
                  </a:ext>
                </a:extLst>
              </p:cNvPr>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52;p55">
                <a:extLst>
                  <a:ext uri="{FF2B5EF4-FFF2-40B4-BE49-F238E27FC236}">
                    <a16:creationId xmlns:a16="http://schemas.microsoft.com/office/drawing/2014/main" id="{8ECA284E-2F68-CB1B-6D4A-A251CC3A262A}"/>
                  </a:ext>
                </a:extLst>
              </p:cNvPr>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53;p55">
                <a:extLst>
                  <a:ext uri="{FF2B5EF4-FFF2-40B4-BE49-F238E27FC236}">
                    <a16:creationId xmlns:a16="http://schemas.microsoft.com/office/drawing/2014/main" id="{65DBA41C-F373-A86D-AB00-347F2A903015}"/>
                  </a:ext>
                </a:extLst>
              </p:cNvPr>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54;p55">
                <a:extLst>
                  <a:ext uri="{FF2B5EF4-FFF2-40B4-BE49-F238E27FC236}">
                    <a16:creationId xmlns:a16="http://schemas.microsoft.com/office/drawing/2014/main" id="{377D006F-6AA8-60A4-DFC1-F7EB0F41F910}"/>
                  </a:ext>
                </a:extLst>
              </p:cNvPr>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55;p55">
                <a:extLst>
                  <a:ext uri="{FF2B5EF4-FFF2-40B4-BE49-F238E27FC236}">
                    <a16:creationId xmlns:a16="http://schemas.microsoft.com/office/drawing/2014/main" id="{4EE9BAB5-42A3-70AC-5481-58582377240F}"/>
                  </a:ext>
                </a:extLst>
              </p:cNvPr>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56;p55">
                <a:extLst>
                  <a:ext uri="{FF2B5EF4-FFF2-40B4-BE49-F238E27FC236}">
                    <a16:creationId xmlns:a16="http://schemas.microsoft.com/office/drawing/2014/main" id="{4E66FC81-9BDE-4F8B-86B9-E51911D642F1}"/>
                  </a:ext>
                </a:extLst>
              </p:cNvPr>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657;p55">
                <a:extLst>
                  <a:ext uri="{FF2B5EF4-FFF2-40B4-BE49-F238E27FC236}">
                    <a16:creationId xmlns:a16="http://schemas.microsoft.com/office/drawing/2014/main" id="{65D1D359-83D2-68F3-F2E9-AED98A2F06D6}"/>
                  </a:ext>
                </a:extLst>
              </p:cNvPr>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658;p55">
                <a:extLst>
                  <a:ext uri="{FF2B5EF4-FFF2-40B4-BE49-F238E27FC236}">
                    <a16:creationId xmlns:a16="http://schemas.microsoft.com/office/drawing/2014/main" id="{0A7D9D71-2930-FCF2-8FDF-04CB05FA2479}"/>
                  </a:ext>
                </a:extLst>
              </p:cNvPr>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59;p55">
                <a:extLst>
                  <a:ext uri="{FF2B5EF4-FFF2-40B4-BE49-F238E27FC236}">
                    <a16:creationId xmlns:a16="http://schemas.microsoft.com/office/drawing/2014/main" id="{EC380211-2AB7-F0AB-3705-E0B30D55952A}"/>
                  </a:ext>
                </a:extLst>
              </p:cNvPr>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4125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0">
          <a:extLst>
            <a:ext uri="{FF2B5EF4-FFF2-40B4-BE49-F238E27FC236}">
              <a16:creationId xmlns:a16="http://schemas.microsoft.com/office/drawing/2014/main" id="{6CC1CA5A-72BC-47D4-91C2-5F1D36E95DA7}"/>
            </a:ext>
          </a:extLst>
        </p:cNvPr>
        <p:cNvGrpSpPr/>
        <p:nvPr/>
      </p:nvGrpSpPr>
      <p:grpSpPr>
        <a:xfrm>
          <a:off x="0" y="0"/>
          <a:ext cx="0" cy="0"/>
          <a:chOff x="0" y="0"/>
          <a:chExt cx="0" cy="0"/>
        </a:xfrm>
      </p:grpSpPr>
      <p:sp>
        <p:nvSpPr>
          <p:cNvPr id="2522" name="Google Shape;2522;p45">
            <a:extLst>
              <a:ext uri="{FF2B5EF4-FFF2-40B4-BE49-F238E27FC236}">
                <a16:creationId xmlns:a16="http://schemas.microsoft.com/office/drawing/2014/main" id="{09C20AED-D28D-4019-B40D-B365B5931B4F}"/>
              </a:ext>
            </a:extLst>
          </p:cNvPr>
          <p:cNvSpPr/>
          <p:nvPr/>
        </p:nvSpPr>
        <p:spPr>
          <a:xfrm>
            <a:off x="648731" y="710515"/>
            <a:ext cx="7868936" cy="3488506"/>
          </a:xfrm>
          <a:prstGeom prst="roundRect">
            <a:avLst>
              <a:gd name="adj" fmla="val 854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3" name="Google Shape;2603;p45">
            <a:extLst>
              <a:ext uri="{FF2B5EF4-FFF2-40B4-BE49-F238E27FC236}">
                <a16:creationId xmlns:a16="http://schemas.microsoft.com/office/drawing/2014/main" id="{588C05BB-F27E-4522-0AFA-018927E5ACD5}"/>
              </a:ext>
            </a:extLst>
          </p:cNvPr>
          <p:cNvGrpSpPr/>
          <p:nvPr/>
        </p:nvGrpSpPr>
        <p:grpSpPr>
          <a:xfrm>
            <a:off x="8282904" y="137878"/>
            <a:ext cx="744312" cy="221985"/>
            <a:chOff x="8652775" y="883650"/>
            <a:chExt cx="120875" cy="36050"/>
          </a:xfrm>
        </p:grpSpPr>
        <p:sp>
          <p:nvSpPr>
            <p:cNvPr id="2604" name="Google Shape;2604;p45">
              <a:extLst>
                <a:ext uri="{FF2B5EF4-FFF2-40B4-BE49-F238E27FC236}">
                  <a16:creationId xmlns:a16="http://schemas.microsoft.com/office/drawing/2014/main" id="{BFB3ECC3-7EEF-AC59-9313-2B17170031CC}"/>
                </a:ext>
              </a:extLst>
            </p:cNvPr>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5">
              <a:extLst>
                <a:ext uri="{FF2B5EF4-FFF2-40B4-BE49-F238E27FC236}">
                  <a16:creationId xmlns:a16="http://schemas.microsoft.com/office/drawing/2014/main" id="{A7AA2E4E-5579-D33E-04B6-714310BCB23B}"/>
                </a:ext>
              </a:extLst>
            </p:cNvPr>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5">
              <a:extLst>
                <a:ext uri="{FF2B5EF4-FFF2-40B4-BE49-F238E27FC236}">
                  <a16:creationId xmlns:a16="http://schemas.microsoft.com/office/drawing/2014/main" id="{F1C40974-EA19-B712-CB7E-1999B7FB1095}"/>
                </a:ext>
              </a:extLst>
            </p:cNvPr>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5">
              <a:extLst>
                <a:ext uri="{FF2B5EF4-FFF2-40B4-BE49-F238E27FC236}">
                  <a16:creationId xmlns:a16="http://schemas.microsoft.com/office/drawing/2014/main" id="{6496F322-9CA6-6BDA-DC8E-F48DC9740A56}"/>
                </a:ext>
              </a:extLst>
            </p:cNvPr>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5">
              <a:extLst>
                <a:ext uri="{FF2B5EF4-FFF2-40B4-BE49-F238E27FC236}">
                  <a16:creationId xmlns:a16="http://schemas.microsoft.com/office/drawing/2014/main" id="{6AE9D07C-F7F7-413B-89CF-0968EF6AD2B1}"/>
                </a:ext>
              </a:extLst>
            </p:cNvPr>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5">
              <a:extLst>
                <a:ext uri="{FF2B5EF4-FFF2-40B4-BE49-F238E27FC236}">
                  <a16:creationId xmlns:a16="http://schemas.microsoft.com/office/drawing/2014/main" id="{FF79BE3B-4AD5-1566-D7B3-BD7D9C4F13E1}"/>
                </a:ext>
              </a:extLst>
            </p:cNvPr>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00;p54">
            <a:extLst>
              <a:ext uri="{FF2B5EF4-FFF2-40B4-BE49-F238E27FC236}">
                <a16:creationId xmlns:a16="http://schemas.microsoft.com/office/drawing/2014/main" id="{D079B9BD-9EE9-CEE6-452F-DEE70796B494}"/>
              </a:ext>
            </a:extLst>
          </p:cNvPr>
          <p:cNvSpPr/>
          <p:nvPr/>
        </p:nvSpPr>
        <p:spPr>
          <a:xfrm>
            <a:off x="1568150" y="1429803"/>
            <a:ext cx="6030097" cy="2049929"/>
          </a:xfrm>
          <a:prstGeom prst="roundRect">
            <a:avLst>
              <a:gd name="adj" fmla="val 1923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B520B19F-C127-2024-74A6-2D01B65A668D}"/>
              </a:ext>
            </a:extLst>
          </p:cNvPr>
          <p:cNvSpPr>
            <a:spLocks noGrp="1"/>
          </p:cNvSpPr>
          <p:nvPr>
            <p:ph type="title"/>
          </p:nvPr>
        </p:nvSpPr>
        <p:spPr>
          <a:xfrm>
            <a:off x="2117949" y="1952119"/>
            <a:ext cx="4930497" cy="738900"/>
          </a:xfrm>
        </p:spPr>
        <p:txBody>
          <a:bodyPr/>
          <a:lstStyle/>
          <a:p>
            <a:pPr algn="ctr"/>
            <a:r>
              <a:rPr lang="en-US" sz="5400">
                <a:solidFill>
                  <a:schemeClr val="bg2">
                    <a:lumMod val="90000"/>
                  </a:schemeClr>
                </a:solidFill>
              </a:rPr>
              <a:t>THANK YOU! </a:t>
            </a:r>
          </a:p>
        </p:txBody>
      </p:sp>
    </p:spTree>
    <p:extLst>
      <p:ext uri="{BB962C8B-B14F-4D97-AF65-F5344CB8AC3E}">
        <p14:creationId xmlns:p14="http://schemas.microsoft.com/office/powerpoint/2010/main" val="229293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49"/>
        <p:cNvGrpSpPr/>
        <p:nvPr/>
      </p:nvGrpSpPr>
      <p:grpSpPr>
        <a:xfrm>
          <a:off x="0" y="0"/>
          <a:ext cx="0" cy="0"/>
          <a:chOff x="0" y="0"/>
          <a:chExt cx="0" cy="0"/>
        </a:xfrm>
      </p:grpSpPr>
      <p:sp>
        <p:nvSpPr>
          <p:cNvPr id="3550" name="Google Shape;3550;p55"/>
          <p:cNvSpPr/>
          <p:nvPr/>
        </p:nvSpPr>
        <p:spPr>
          <a:xfrm>
            <a:off x="604307" y="788709"/>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5"/>
          <p:cNvSpPr/>
          <p:nvPr/>
        </p:nvSpPr>
        <p:spPr>
          <a:xfrm>
            <a:off x="3285035" y="791335"/>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5"/>
          <p:cNvSpPr/>
          <p:nvPr/>
        </p:nvSpPr>
        <p:spPr>
          <a:xfrm>
            <a:off x="6020204" y="761995"/>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5"/>
          <p:cNvSpPr/>
          <p:nvPr/>
        </p:nvSpPr>
        <p:spPr>
          <a:xfrm>
            <a:off x="617844" y="2135143"/>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5"/>
          <p:cNvSpPr/>
          <p:nvPr/>
        </p:nvSpPr>
        <p:spPr>
          <a:xfrm>
            <a:off x="3326315" y="2135143"/>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5"/>
          <p:cNvSpPr/>
          <p:nvPr/>
        </p:nvSpPr>
        <p:spPr>
          <a:xfrm>
            <a:off x="6043335" y="2135143"/>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5"/>
          <p:cNvSpPr/>
          <p:nvPr/>
        </p:nvSpPr>
        <p:spPr>
          <a:xfrm>
            <a:off x="2600682" y="1822397"/>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7" name="Google Shape;3557;p55"/>
          <p:cNvGrpSpPr/>
          <p:nvPr/>
        </p:nvGrpSpPr>
        <p:grpSpPr>
          <a:xfrm>
            <a:off x="8248935" y="4839211"/>
            <a:ext cx="744312" cy="221985"/>
            <a:chOff x="8652775" y="883650"/>
            <a:chExt cx="120875" cy="36050"/>
          </a:xfrm>
        </p:grpSpPr>
        <p:sp>
          <p:nvSpPr>
            <p:cNvPr id="3558" name="Google Shape;3558;p5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4" name="Google Shape;3564;p55"/>
          <p:cNvGrpSpPr/>
          <p:nvPr/>
        </p:nvGrpSpPr>
        <p:grpSpPr>
          <a:xfrm>
            <a:off x="2599193" y="3144181"/>
            <a:ext cx="430885" cy="203666"/>
            <a:chOff x="8703675" y="886625"/>
            <a:chExt cx="69975" cy="33075"/>
          </a:xfrm>
        </p:grpSpPr>
        <p:sp>
          <p:nvSpPr>
            <p:cNvPr id="3565" name="Google Shape;3565;p5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7" name="Google Shape;3567;p55"/>
          <p:cNvGrpSpPr/>
          <p:nvPr/>
        </p:nvGrpSpPr>
        <p:grpSpPr>
          <a:xfrm>
            <a:off x="5512466" y="1723070"/>
            <a:ext cx="234762" cy="218290"/>
            <a:chOff x="8652775" y="883650"/>
            <a:chExt cx="38125" cy="35450"/>
          </a:xfrm>
        </p:grpSpPr>
        <p:sp>
          <p:nvSpPr>
            <p:cNvPr id="3568" name="Google Shape;3568;p5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2" name="Google Shape;3572;p55"/>
          <p:cNvGrpSpPr/>
          <p:nvPr/>
        </p:nvGrpSpPr>
        <p:grpSpPr>
          <a:xfrm>
            <a:off x="8033493" y="1730381"/>
            <a:ext cx="430885" cy="203666"/>
            <a:chOff x="8703675" y="886625"/>
            <a:chExt cx="69975" cy="33075"/>
          </a:xfrm>
        </p:grpSpPr>
        <p:sp>
          <p:nvSpPr>
            <p:cNvPr id="3573" name="Google Shape;3573;p5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5" name="Google Shape;3575;p55"/>
          <p:cNvGrpSpPr/>
          <p:nvPr/>
        </p:nvGrpSpPr>
        <p:grpSpPr>
          <a:xfrm>
            <a:off x="5512469" y="3095538"/>
            <a:ext cx="234762" cy="218290"/>
            <a:chOff x="8652775" y="883650"/>
            <a:chExt cx="38125" cy="35450"/>
          </a:xfrm>
        </p:grpSpPr>
        <p:sp>
          <p:nvSpPr>
            <p:cNvPr id="3576" name="Google Shape;3576;p5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9" name="Google Shape;3579;p55"/>
          <p:cNvSpPr txBox="1">
            <a:spLocks noGrp="1"/>
          </p:cNvSpPr>
          <p:nvPr>
            <p:ph type="title" idx="7"/>
          </p:nvPr>
        </p:nvSpPr>
        <p:spPr>
          <a:xfrm>
            <a:off x="933259" y="1054867"/>
            <a:ext cx="2068107" cy="6682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Introduction</a:t>
            </a:r>
            <a:endParaRPr/>
          </a:p>
        </p:txBody>
      </p:sp>
      <p:sp>
        <p:nvSpPr>
          <p:cNvPr id="3581" name="Google Shape;3581;p55"/>
          <p:cNvSpPr txBox="1">
            <a:spLocks noGrp="1"/>
          </p:cNvSpPr>
          <p:nvPr>
            <p:ph type="title" idx="9"/>
          </p:nvPr>
        </p:nvSpPr>
        <p:spPr>
          <a:xfrm>
            <a:off x="3695588" y="1159766"/>
            <a:ext cx="200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Motivation</a:t>
            </a:r>
            <a:endParaRPr/>
          </a:p>
        </p:txBody>
      </p:sp>
      <p:sp>
        <p:nvSpPr>
          <p:cNvPr id="3583" name="Google Shape;3583;p55"/>
          <p:cNvSpPr txBox="1">
            <a:spLocks noGrp="1"/>
          </p:cNvSpPr>
          <p:nvPr>
            <p:ph type="title" idx="14"/>
          </p:nvPr>
        </p:nvSpPr>
        <p:spPr>
          <a:xfrm>
            <a:off x="6403104" y="1141743"/>
            <a:ext cx="200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Objectives</a:t>
            </a:r>
            <a:endParaRPr/>
          </a:p>
        </p:txBody>
      </p:sp>
      <p:sp>
        <p:nvSpPr>
          <p:cNvPr id="3585" name="Google Shape;3585;p55"/>
          <p:cNvSpPr txBox="1">
            <a:spLocks noGrp="1"/>
          </p:cNvSpPr>
          <p:nvPr>
            <p:ph type="title"/>
          </p:nvPr>
        </p:nvSpPr>
        <p:spPr>
          <a:xfrm>
            <a:off x="610287" y="-11427"/>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Agenda</a:t>
            </a:r>
            <a:endParaRPr/>
          </a:p>
        </p:txBody>
      </p:sp>
      <p:sp>
        <p:nvSpPr>
          <p:cNvPr id="3586" name="Google Shape;3586;p55"/>
          <p:cNvSpPr txBox="1">
            <a:spLocks noGrp="1"/>
          </p:cNvSpPr>
          <p:nvPr>
            <p:ph type="title" idx="2"/>
          </p:nvPr>
        </p:nvSpPr>
        <p:spPr>
          <a:xfrm>
            <a:off x="998866" y="2502812"/>
            <a:ext cx="2002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Literature Review</a:t>
            </a:r>
            <a:endParaRPr/>
          </a:p>
        </p:txBody>
      </p:sp>
      <p:sp>
        <p:nvSpPr>
          <p:cNvPr id="3588" name="Google Shape;3588;p55"/>
          <p:cNvSpPr txBox="1">
            <a:spLocks noGrp="1"/>
          </p:cNvSpPr>
          <p:nvPr>
            <p:ph type="title" idx="3"/>
          </p:nvPr>
        </p:nvSpPr>
        <p:spPr>
          <a:xfrm>
            <a:off x="3790342" y="2350873"/>
            <a:ext cx="1996221" cy="8043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LLM Overview</a:t>
            </a:r>
            <a:endParaRPr/>
          </a:p>
        </p:txBody>
      </p:sp>
      <p:sp>
        <p:nvSpPr>
          <p:cNvPr id="3590" name="Google Shape;3590;p55"/>
          <p:cNvSpPr txBox="1">
            <a:spLocks noGrp="1"/>
          </p:cNvSpPr>
          <p:nvPr>
            <p:ph type="title" idx="5"/>
          </p:nvPr>
        </p:nvSpPr>
        <p:spPr>
          <a:xfrm>
            <a:off x="6250590" y="2369330"/>
            <a:ext cx="2315441" cy="7946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Core Components </a:t>
            </a:r>
            <a:endParaRPr/>
          </a:p>
        </p:txBody>
      </p:sp>
      <p:grpSp>
        <p:nvGrpSpPr>
          <p:cNvPr id="3629" name="Google Shape;3629;p55"/>
          <p:cNvGrpSpPr/>
          <p:nvPr/>
        </p:nvGrpSpPr>
        <p:grpSpPr>
          <a:xfrm rot="751769">
            <a:off x="8114572" y="-149748"/>
            <a:ext cx="1088326" cy="866942"/>
            <a:chOff x="5784050" y="1584700"/>
            <a:chExt cx="294100" cy="234275"/>
          </a:xfrm>
        </p:grpSpPr>
        <p:sp>
          <p:nvSpPr>
            <p:cNvPr id="3630" name="Google Shape;3630;p55"/>
            <p:cNvSpPr/>
            <p:nvPr/>
          </p:nvSpPr>
          <p:spPr>
            <a:xfrm>
              <a:off x="5784050" y="1584850"/>
              <a:ext cx="294100" cy="233975"/>
            </a:xfrm>
            <a:custGeom>
              <a:avLst/>
              <a:gdLst/>
              <a:ahLst/>
              <a:cxnLst/>
              <a:rect l="l" t="t" r="r" b="b"/>
              <a:pathLst>
                <a:path w="11764" h="9359" extrusionOk="0">
                  <a:moveTo>
                    <a:pt x="3941" y="0"/>
                  </a:moveTo>
                  <a:lnTo>
                    <a:pt x="1203" y="2739"/>
                  </a:lnTo>
                  <a:lnTo>
                    <a:pt x="1203" y="3536"/>
                  </a:lnTo>
                  <a:lnTo>
                    <a:pt x="1143" y="3536"/>
                  </a:lnTo>
                  <a:cubicBezTo>
                    <a:pt x="512" y="3536"/>
                    <a:pt x="0" y="4048"/>
                    <a:pt x="0" y="4679"/>
                  </a:cubicBezTo>
                  <a:cubicBezTo>
                    <a:pt x="0" y="5310"/>
                    <a:pt x="512" y="5822"/>
                    <a:pt x="1143" y="5822"/>
                  </a:cubicBezTo>
                  <a:lnTo>
                    <a:pt x="1203" y="5822"/>
                  </a:lnTo>
                  <a:lnTo>
                    <a:pt x="1203" y="6620"/>
                  </a:lnTo>
                  <a:lnTo>
                    <a:pt x="3941" y="9359"/>
                  </a:lnTo>
                  <a:lnTo>
                    <a:pt x="7823" y="9359"/>
                  </a:lnTo>
                  <a:lnTo>
                    <a:pt x="10561" y="6620"/>
                  </a:lnTo>
                  <a:lnTo>
                    <a:pt x="10561" y="5822"/>
                  </a:lnTo>
                  <a:lnTo>
                    <a:pt x="10621" y="5822"/>
                  </a:lnTo>
                  <a:cubicBezTo>
                    <a:pt x="11252" y="5822"/>
                    <a:pt x="11764" y="5310"/>
                    <a:pt x="11764" y="4679"/>
                  </a:cubicBezTo>
                  <a:cubicBezTo>
                    <a:pt x="11764" y="4048"/>
                    <a:pt x="11252" y="3536"/>
                    <a:pt x="10621" y="3536"/>
                  </a:cubicBezTo>
                  <a:lnTo>
                    <a:pt x="10561" y="3536"/>
                  </a:lnTo>
                  <a:lnTo>
                    <a:pt x="10561" y="2739"/>
                  </a:lnTo>
                  <a:lnTo>
                    <a:pt x="7823" y="0"/>
                  </a:ln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1" name="Google Shape;3631;p55"/>
            <p:cNvGrpSpPr/>
            <p:nvPr/>
          </p:nvGrpSpPr>
          <p:grpSpPr>
            <a:xfrm>
              <a:off x="5784050" y="1584700"/>
              <a:ext cx="294100" cy="234275"/>
              <a:chOff x="5784050" y="-104950"/>
              <a:chExt cx="294100" cy="234275"/>
            </a:xfrm>
          </p:grpSpPr>
          <p:sp>
            <p:nvSpPr>
              <p:cNvPr id="3632" name="Google Shape;3632;p55"/>
              <p:cNvSpPr/>
              <p:nvPr/>
            </p:nvSpPr>
            <p:spPr>
              <a:xfrm>
                <a:off x="5784050" y="-16550"/>
                <a:ext cx="57175" cy="57175"/>
              </a:xfrm>
              <a:custGeom>
                <a:avLst/>
                <a:gdLst/>
                <a:ahLst/>
                <a:cxnLst/>
                <a:rect l="l" t="t" r="r" b="b"/>
                <a:pathLst>
                  <a:path w="2287" h="2287" extrusionOk="0">
                    <a:moveTo>
                      <a:pt x="1143" y="1"/>
                    </a:moveTo>
                    <a:cubicBezTo>
                      <a:pt x="512" y="1"/>
                      <a:pt x="0" y="513"/>
                      <a:pt x="0" y="1144"/>
                    </a:cubicBezTo>
                    <a:cubicBezTo>
                      <a:pt x="0" y="1775"/>
                      <a:pt x="512" y="2287"/>
                      <a:pt x="1143" y="2287"/>
                    </a:cubicBezTo>
                    <a:cubicBezTo>
                      <a:pt x="1774" y="2287"/>
                      <a:pt x="2286" y="1775"/>
                      <a:pt x="2286" y="1144"/>
                    </a:cubicBezTo>
                    <a:cubicBezTo>
                      <a:pt x="2286" y="513"/>
                      <a:pt x="1774"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5"/>
              <p:cNvSpPr/>
              <p:nvPr/>
            </p:nvSpPr>
            <p:spPr>
              <a:xfrm>
                <a:off x="6020675" y="-16550"/>
                <a:ext cx="57475" cy="57175"/>
              </a:xfrm>
              <a:custGeom>
                <a:avLst/>
                <a:gdLst/>
                <a:ahLst/>
                <a:cxnLst/>
                <a:rect l="l" t="t" r="r" b="b"/>
                <a:pathLst>
                  <a:path w="2299" h="2287" extrusionOk="0">
                    <a:moveTo>
                      <a:pt x="1156" y="1"/>
                    </a:moveTo>
                    <a:cubicBezTo>
                      <a:pt x="525" y="1"/>
                      <a:pt x="1" y="513"/>
                      <a:pt x="1" y="1144"/>
                    </a:cubicBezTo>
                    <a:cubicBezTo>
                      <a:pt x="1" y="1775"/>
                      <a:pt x="525" y="2287"/>
                      <a:pt x="1156" y="2287"/>
                    </a:cubicBezTo>
                    <a:cubicBezTo>
                      <a:pt x="1787" y="2287"/>
                      <a:pt x="2299" y="1775"/>
                      <a:pt x="2299" y="1144"/>
                    </a:cubicBezTo>
                    <a:cubicBezTo>
                      <a:pt x="2299" y="513"/>
                      <a:pt x="1787"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5"/>
              <p:cNvSpPr/>
              <p:nvPr/>
            </p:nvSpPr>
            <p:spPr>
              <a:xfrm>
                <a:off x="5814100" y="-104950"/>
                <a:ext cx="234000" cy="234275"/>
              </a:xfrm>
              <a:custGeom>
                <a:avLst/>
                <a:gdLst/>
                <a:ahLst/>
                <a:cxnLst/>
                <a:rect l="l" t="t" r="r" b="b"/>
                <a:pathLst>
                  <a:path w="9360" h="9371" extrusionOk="0">
                    <a:moveTo>
                      <a:pt x="2739" y="1"/>
                    </a:moveTo>
                    <a:lnTo>
                      <a:pt x="1" y="2751"/>
                    </a:lnTo>
                    <a:lnTo>
                      <a:pt x="1" y="6621"/>
                    </a:lnTo>
                    <a:lnTo>
                      <a:pt x="2739" y="9371"/>
                    </a:lnTo>
                    <a:lnTo>
                      <a:pt x="6609" y="9371"/>
                    </a:lnTo>
                    <a:lnTo>
                      <a:pt x="9359" y="6621"/>
                    </a:lnTo>
                    <a:lnTo>
                      <a:pt x="9359" y="2751"/>
                    </a:lnTo>
                    <a:lnTo>
                      <a:pt x="6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5"/>
              <p:cNvSpPr/>
              <p:nvPr/>
            </p:nvSpPr>
            <p:spPr>
              <a:xfrm>
                <a:off x="5862025" y="-47800"/>
                <a:ext cx="137850" cy="138150"/>
              </a:xfrm>
              <a:custGeom>
                <a:avLst/>
                <a:gdLst/>
                <a:ahLst/>
                <a:cxnLst/>
                <a:rect l="l" t="t" r="r" b="b"/>
                <a:pathLst>
                  <a:path w="5514" h="5526" extrusionOk="0">
                    <a:moveTo>
                      <a:pt x="2763" y="1"/>
                    </a:moveTo>
                    <a:cubicBezTo>
                      <a:pt x="1227" y="1"/>
                      <a:pt x="1" y="1239"/>
                      <a:pt x="1" y="2763"/>
                    </a:cubicBezTo>
                    <a:cubicBezTo>
                      <a:pt x="1" y="4287"/>
                      <a:pt x="1239" y="5525"/>
                      <a:pt x="2763" y="5525"/>
                    </a:cubicBezTo>
                    <a:cubicBezTo>
                      <a:pt x="4287" y="5525"/>
                      <a:pt x="5513" y="4287"/>
                      <a:pt x="5513" y="2763"/>
                    </a:cubicBezTo>
                    <a:cubicBezTo>
                      <a:pt x="5513" y="1239"/>
                      <a:pt x="4287"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5"/>
              <p:cNvSpPr/>
              <p:nvPr/>
            </p:nvSpPr>
            <p:spPr>
              <a:xfrm>
                <a:off x="5877800" y="-31725"/>
                <a:ext cx="106300" cy="106300"/>
              </a:xfrm>
              <a:custGeom>
                <a:avLst/>
                <a:gdLst/>
                <a:ahLst/>
                <a:cxnLst/>
                <a:rect l="l" t="t" r="r" b="b"/>
                <a:pathLst>
                  <a:path w="4252" h="4252" extrusionOk="0">
                    <a:moveTo>
                      <a:pt x="2132" y="1"/>
                    </a:moveTo>
                    <a:cubicBezTo>
                      <a:pt x="953" y="1"/>
                      <a:pt x="1" y="953"/>
                      <a:pt x="1" y="2120"/>
                    </a:cubicBezTo>
                    <a:cubicBezTo>
                      <a:pt x="1" y="3299"/>
                      <a:pt x="953" y="4251"/>
                      <a:pt x="2132" y="4251"/>
                    </a:cubicBezTo>
                    <a:cubicBezTo>
                      <a:pt x="3299" y="4251"/>
                      <a:pt x="4251" y="3299"/>
                      <a:pt x="4251" y="2120"/>
                    </a:cubicBezTo>
                    <a:cubicBezTo>
                      <a:pt x="4251" y="953"/>
                      <a:pt x="3299" y="1"/>
                      <a:pt x="2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5"/>
              <p:cNvSpPr/>
              <p:nvPr/>
            </p:nvSpPr>
            <p:spPr>
              <a:xfrm>
                <a:off x="5877800" y="6075"/>
                <a:ext cx="106300" cy="68500"/>
              </a:xfrm>
              <a:custGeom>
                <a:avLst/>
                <a:gdLst/>
                <a:ahLst/>
                <a:cxnLst/>
                <a:rect l="l" t="t" r="r" b="b"/>
                <a:pathLst>
                  <a:path w="4252" h="2740" extrusionOk="0">
                    <a:moveTo>
                      <a:pt x="96" y="1"/>
                    </a:moveTo>
                    <a:cubicBezTo>
                      <a:pt x="36" y="203"/>
                      <a:pt x="1" y="394"/>
                      <a:pt x="1" y="608"/>
                    </a:cubicBezTo>
                    <a:cubicBezTo>
                      <a:pt x="1" y="1787"/>
                      <a:pt x="953" y="2739"/>
                      <a:pt x="2132" y="2739"/>
                    </a:cubicBezTo>
                    <a:cubicBezTo>
                      <a:pt x="3299" y="2739"/>
                      <a:pt x="4251" y="1787"/>
                      <a:pt x="4251" y="608"/>
                    </a:cubicBezTo>
                    <a:cubicBezTo>
                      <a:pt x="4251" y="406"/>
                      <a:pt x="4227" y="203"/>
                      <a:pt x="4168" y="1"/>
                    </a:cubicBezTo>
                    <a:cubicBezTo>
                      <a:pt x="3906" y="882"/>
                      <a:pt x="3096" y="1525"/>
                      <a:pt x="2132" y="1525"/>
                    </a:cubicBezTo>
                    <a:cubicBezTo>
                      <a:pt x="1168" y="1525"/>
                      <a:pt x="346" y="882"/>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8" name="Google Shape;3638;p55"/>
          <p:cNvGrpSpPr/>
          <p:nvPr/>
        </p:nvGrpSpPr>
        <p:grpSpPr>
          <a:xfrm rot="-974363">
            <a:off x="-87133" y="-416878"/>
            <a:ext cx="752067" cy="1129228"/>
            <a:chOff x="6630575" y="1482600"/>
            <a:chExt cx="292025" cy="438475"/>
          </a:xfrm>
        </p:grpSpPr>
        <p:sp>
          <p:nvSpPr>
            <p:cNvPr id="3639" name="Google Shape;3639;p55"/>
            <p:cNvSpPr/>
            <p:nvPr/>
          </p:nvSpPr>
          <p:spPr>
            <a:xfrm>
              <a:off x="6630575" y="1482750"/>
              <a:ext cx="292025" cy="438175"/>
            </a:xfrm>
            <a:custGeom>
              <a:avLst/>
              <a:gdLst/>
              <a:ahLst/>
              <a:cxnLst/>
              <a:rect l="l" t="t" r="r" b="b"/>
              <a:pathLst>
                <a:path w="11681" h="17527" extrusionOk="0">
                  <a:moveTo>
                    <a:pt x="5847" y="0"/>
                  </a:moveTo>
                  <a:cubicBezTo>
                    <a:pt x="2620" y="0"/>
                    <a:pt x="1" y="2608"/>
                    <a:pt x="1" y="5835"/>
                  </a:cubicBezTo>
                  <a:lnTo>
                    <a:pt x="1" y="9633"/>
                  </a:lnTo>
                  <a:lnTo>
                    <a:pt x="1" y="14586"/>
                  </a:lnTo>
                  <a:lnTo>
                    <a:pt x="1" y="14990"/>
                  </a:lnTo>
                  <a:lnTo>
                    <a:pt x="1" y="15395"/>
                  </a:lnTo>
                  <a:lnTo>
                    <a:pt x="1" y="16538"/>
                  </a:lnTo>
                  <a:lnTo>
                    <a:pt x="1" y="16788"/>
                  </a:lnTo>
                  <a:cubicBezTo>
                    <a:pt x="1" y="16836"/>
                    <a:pt x="13" y="16872"/>
                    <a:pt x="13" y="16919"/>
                  </a:cubicBezTo>
                  <a:lnTo>
                    <a:pt x="24" y="16955"/>
                  </a:lnTo>
                  <a:cubicBezTo>
                    <a:pt x="36" y="16991"/>
                    <a:pt x="36" y="17026"/>
                    <a:pt x="48" y="17050"/>
                  </a:cubicBezTo>
                  <a:cubicBezTo>
                    <a:pt x="60" y="17062"/>
                    <a:pt x="60" y="17074"/>
                    <a:pt x="72" y="17086"/>
                  </a:cubicBezTo>
                  <a:cubicBezTo>
                    <a:pt x="84" y="17122"/>
                    <a:pt x="96" y="17145"/>
                    <a:pt x="120" y="17181"/>
                  </a:cubicBezTo>
                  <a:cubicBezTo>
                    <a:pt x="120" y="17193"/>
                    <a:pt x="132" y="17193"/>
                    <a:pt x="132" y="17205"/>
                  </a:cubicBezTo>
                  <a:cubicBezTo>
                    <a:pt x="155" y="17241"/>
                    <a:pt x="179" y="17265"/>
                    <a:pt x="215" y="17300"/>
                  </a:cubicBezTo>
                  <a:cubicBezTo>
                    <a:pt x="227" y="17312"/>
                    <a:pt x="239" y="17324"/>
                    <a:pt x="239" y="17324"/>
                  </a:cubicBezTo>
                  <a:cubicBezTo>
                    <a:pt x="263" y="17348"/>
                    <a:pt x="286" y="17372"/>
                    <a:pt x="310" y="17384"/>
                  </a:cubicBezTo>
                  <a:cubicBezTo>
                    <a:pt x="322" y="17395"/>
                    <a:pt x="334" y="17407"/>
                    <a:pt x="346" y="17407"/>
                  </a:cubicBezTo>
                  <a:cubicBezTo>
                    <a:pt x="370" y="17431"/>
                    <a:pt x="394" y="17443"/>
                    <a:pt x="429" y="17455"/>
                  </a:cubicBezTo>
                  <a:cubicBezTo>
                    <a:pt x="441" y="17455"/>
                    <a:pt x="453" y="17467"/>
                    <a:pt x="465" y="17467"/>
                  </a:cubicBezTo>
                  <a:cubicBezTo>
                    <a:pt x="465" y="17479"/>
                    <a:pt x="477" y="17479"/>
                    <a:pt x="477" y="17479"/>
                  </a:cubicBezTo>
                  <a:cubicBezTo>
                    <a:pt x="560" y="17503"/>
                    <a:pt x="655" y="17526"/>
                    <a:pt x="751" y="17526"/>
                  </a:cubicBezTo>
                  <a:lnTo>
                    <a:pt x="10931" y="17526"/>
                  </a:lnTo>
                  <a:cubicBezTo>
                    <a:pt x="11347" y="17526"/>
                    <a:pt x="11681" y="17193"/>
                    <a:pt x="11681" y="16788"/>
                  </a:cubicBezTo>
                  <a:lnTo>
                    <a:pt x="11681" y="16133"/>
                  </a:lnTo>
                  <a:lnTo>
                    <a:pt x="11681" y="15383"/>
                  </a:lnTo>
                  <a:lnTo>
                    <a:pt x="11681" y="14979"/>
                  </a:lnTo>
                  <a:lnTo>
                    <a:pt x="11681" y="14574"/>
                  </a:lnTo>
                  <a:lnTo>
                    <a:pt x="11681" y="9633"/>
                  </a:lnTo>
                  <a:lnTo>
                    <a:pt x="11681" y="5835"/>
                  </a:lnTo>
                  <a:cubicBezTo>
                    <a:pt x="11681" y="2608"/>
                    <a:pt x="9061" y="0"/>
                    <a:pt x="5847"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0" name="Google Shape;3640;p55"/>
            <p:cNvGrpSpPr/>
            <p:nvPr/>
          </p:nvGrpSpPr>
          <p:grpSpPr>
            <a:xfrm>
              <a:off x="6630575" y="1482600"/>
              <a:ext cx="292025" cy="438475"/>
              <a:chOff x="6630575" y="-207050"/>
              <a:chExt cx="292025" cy="438475"/>
            </a:xfrm>
          </p:grpSpPr>
          <p:sp>
            <p:nvSpPr>
              <p:cNvPr id="3641" name="Google Shape;3641;p55"/>
              <p:cNvSpPr/>
              <p:nvPr/>
            </p:nvSpPr>
            <p:spPr>
              <a:xfrm>
                <a:off x="6630575" y="-207050"/>
                <a:ext cx="292025" cy="438475"/>
              </a:xfrm>
              <a:custGeom>
                <a:avLst/>
                <a:gdLst/>
                <a:ahLst/>
                <a:cxnLst/>
                <a:rect l="l" t="t" r="r" b="b"/>
                <a:pathLst>
                  <a:path w="11681" h="17539" extrusionOk="0">
                    <a:moveTo>
                      <a:pt x="5847" y="1"/>
                    </a:moveTo>
                    <a:cubicBezTo>
                      <a:pt x="2620" y="1"/>
                      <a:pt x="1" y="2620"/>
                      <a:pt x="1" y="5847"/>
                    </a:cubicBezTo>
                    <a:lnTo>
                      <a:pt x="1" y="9645"/>
                    </a:lnTo>
                    <a:lnTo>
                      <a:pt x="1" y="16789"/>
                    </a:lnTo>
                    <a:cubicBezTo>
                      <a:pt x="1" y="17205"/>
                      <a:pt x="334" y="17539"/>
                      <a:pt x="751" y="17539"/>
                    </a:cubicBezTo>
                    <a:lnTo>
                      <a:pt x="10931" y="17539"/>
                    </a:lnTo>
                    <a:cubicBezTo>
                      <a:pt x="11347" y="17539"/>
                      <a:pt x="11681" y="17205"/>
                      <a:pt x="11681" y="16789"/>
                    </a:cubicBezTo>
                    <a:lnTo>
                      <a:pt x="11681" y="9645"/>
                    </a:lnTo>
                    <a:lnTo>
                      <a:pt x="11681" y="5847"/>
                    </a:lnTo>
                    <a:cubicBezTo>
                      <a:pt x="11681" y="2620"/>
                      <a:pt x="9061" y="1"/>
                      <a:pt x="5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5"/>
              <p:cNvSpPr/>
              <p:nvPr/>
            </p:nvSpPr>
            <p:spPr>
              <a:xfrm>
                <a:off x="6630575" y="167700"/>
                <a:ext cx="292025" cy="63725"/>
              </a:xfrm>
              <a:custGeom>
                <a:avLst/>
                <a:gdLst/>
                <a:ahLst/>
                <a:cxnLst/>
                <a:rect l="l" t="t" r="r" b="b"/>
                <a:pathLst>
                  <a:path w="11681" h="2549" extrusionOk="0">
                    <a:moveTo>
                      <a:pt x="1" y="1"/>
                    </a:moveTo>
                    <a:lnTo>
                      <a:pt x="1" y="1799"/>
                    </a:lnTo>
                    <a:cubicBezTo>
                      <a:pt x="1" y="2215"/>
                      <a:pt x="334" y="2549"/>
                      <a:pt x="751" y="2549"/>
                    </a:cubicBezTo>
                    <a:lnTo>
                      <a:pt x="10931" y="2549"/>
                    </a:lnTo>
                    <a:cubicBezTo>
                      <a:pt x="11347" y="2549"/>
                      <a:pt x="11681" y="2215"/>
                      <a:pt x="11681" y="1799"/>
                    </a:cubicBezTo>
                    <a:lnTo>
                      <a:pt x="116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5"/>
              <p:cNvSpPr/>
              <p:nvPr/>
            </p:nvSpPr>
            <p:spPr>
              <a:xfrm>
                <a:off x="6669275" y="45675"/>
                <a:ext cx="214325" cy="67300"/>
              </a:xfrm>
              <a:custGeom>
                <a:avLst/>
                <a:gdLst/>
                <a:ahLst/>
                <a:cxnLst/>
                <a:rect l="l" t="t" r="r" b="b"/>
                <a:pathLst>
                  <a:path w="8573" h="2692" extrusionOk="0">
                    <a:moveTo>
                      <a:pt x="1346" y="0"/>
                    </a:moveTo>
                    <a:cubicBezTo>
                      <a:pt x="608" y="0"/>
                      <a:pt x="0" y="608"/>
                      <a:pt x="0" y="1346"/>
                    </a:cubicBezTo>
                    <a:cubicBezTo>
                      <a:pt x="0" y="2084"/>
                      <a:pt x="608" y="2691"/>
                      <a:pt x="1346" y="2691"/>
                    </a:cubicBezTo>
                    <a:lnTo>
                      <a:pt x="7228" y="2691"/>
                    </a:lnTo>
                    <a:cubicBezTo>
                      <a:pt x="7978" y="2691"/>
                      <a:pt x="8573" y="2084"/>
                      <a:pt x="8573" y="1346"/>
                    </a:cubicBezTo>
                    <a:cubicBezTo>
                      <a:pt x="8573" y="608"/>
                      <a:pt x="7978" y="0"/>
                      <a:pt x="72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5"/>
              <p:cNvSpPr/>
              <p:nvPr/>
            </p:nvSpPr>
            <p:spPr>
              <a:xfrm>
                <a:off x="6663025" y="39425"/>
                <a:ext cx="227125" cy="79800"/>
              </a:xfrm>
              <a:custGeom>
                <a:avLst/>
                <a:gdLst/>
                <a:ahLst/>
                <a:cxnLst/>
                <a:rect l="l" t="t" r="r" b="b"/>
                <a:pathLst>
                  <a:path w="9085" h="3192" extrusionOk="0">
                    <a:moveTo>
                      <a:pt x="7489" y="500"/>
                    </a:moveTo>
                    <a:cubicBezTo>
                      <a:pt x="8085" y="500"/>
                      <a:pt x="8573" y="989"/>
                      <a:pt x="8573" y="1596"/>
                    </a:cubicBezTo>
                    <a:cubicBezTo>
                      <a:pt x="8573" y="2203"/>
                      <a:pt x="8085" y="2691"/>
                      <a:pt x="7489" y="2691"/>
                    </a:cubicBezTo>
                    <a:lnTo>
                      <a:pt x="1608" y="2691"/>
                    </a:lnTo>
                    <a:cubicBezTo>
                      <a:pt x="1001" y="2691"/>
                      <a:pt x="512" y="2203"/>
                      <a:pt x="512" y="1596"/>
                    </a:cubicBezTo>
                    <a:cubicBezTo>
                      <a:pt x="512" y="989"/>
                      <a:pt x="1001" y="500"/>
                      <a:pt x="1608" y="500"/>
                    </a:cubicBezTo>
                    <a:close/>
                    <a:moveTo>
                      <a:pt x="1608" y="0"/>
                    </a:moveTo>
                    <a:cubicBezTo>
                      <a:pt x="715" y="0"/>
                      <a:pt x="0" y="715"/>
                      <a:pt x="0" y="1596"/>
                    </a:cubicBezTo>
                    <a:cubicBezTo>
                      <a:pt x="0" y="2477"/>
                      <a:pt x="715" y="3191"/>
                      <a:pt x="1608" y="3191"/>
                    </a:cubicBezTo>
                    <a:lnTo>
                      <a:pt x="7489" y="3191"/>
                    </a:lnTo>
                    <a:cubicBezTo>
                      <a:pt x="8371" y="3191"/>
                      <a:pt x="9085" y="2477"/>
                      <a:pt x="9085" y="1596"/>
                    </a:cubicBezTo>
                    <a:cubicBezTo>
                      <a:pt x="9085" y="715"/>
                      <a:pt x="8371" y="0"/>
                      <a:pt x="74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5"/>
              <p:cNvSpPr/>
              <p:nvPr/>
            </p:nvSpPr>
            <p:spPr>
              <a:xfrm>
                <a:off x="67002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5"/>
              <p:cNvSpPr/>
              <p:nvPr/>
            </p:nvSpPr>
            <p:spPr>
              <a:xfrm>
                <a:off x="673535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5"/>
              <p:cNvSpPr/>
              <p:nvPr/>
            </p:nvSpPr>
            <p:spPr>
              <a:xfrm>
                <a:off x="6770175" y="44775"/>
                <a:ext cx="12825" cy="68200"/>
              </a:xfrm>
              <a:custGeom>
                <a:avLst/>
                <a:gdLst/>
                <a:ahLst/>
                <a:cxnLst/>
                <a:rect l="l" t="t" r="r" b="b"/>
                <a:pathLst>
                  <a:path w="513" h="2728" extrusionOk="0">
                    <a:moveTo>
                      <a:pt x="1" y="1"/>
                    </a:moveTo>
                    <a:lnTo>
                      <a:pt x="1" y="2727"/>
                    </a:lnTo>
                    <a:lnTo>
                      <a:pt x="513" y="2727"/>
                    </a:lnTo>
                    <a:lnTo>
                      <a:pt x="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5"/>
              <p:cNvSpPr/>
              <p:nvPr/>
            </p:nvSpPr>
            <p:spPr>
              <a:xfrm>
                <a:off x="6805300"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5"/>
              <p:cNvSpPr/>
              <p:nvPr/>
            </p:nvSpPr>
            <p:spPr>
              <a:xfrm>
                <a:off x="6840425" y="44775"/>
                <a:ext cx="12525" cy="68200"/>
              </a:xfrm>
              <a:custGeom>
                <a:avLst/>
                <a:gdLst/>
                <a:ahLst/>
                <a:cxnLst/>
                <a:rect l="l" t="t" r="r" b="b"/>
                <a:pathLst>
                  <a:path w="501" h="2728" extrusionOk="0">
                    <a:moveTo>
                      <a:pt x="1" y="1"/>
                    </a:moveTo>
                    <a:lnTo>
                      <a:pt x="1" y="2727"/>
                    </a:lnTo>
                    <a:lnTo>
                      <a:pt x="501" y="2727"/>
                    </a:lnTo>
                    <a:lnTo>
                      <a:pt x="5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5"/>
              <p:cNvSpPr/>
              <p:nvPr/>
            </p:nvSpPr>
            <p:spPr>
              <a:xfrm>
                <a:off x="6630575" y="157600"/>
                <a:ext cx="292025" cy="20250"/>
              </a:xfrm>
              <a:custGeom>
                <a:avLst/>
                <a:gdLst/>
                <a:ahLst/>
                <a:cxnLst/>
                <a:rect l="l" t="t" r="r" b="b"/>
                <a:pathLst>
                  <a:path w="11681" h="810" extrusionOk="0">
                    <a:moveTo>
                      <a:pt x="1" y="0"/>
                    </a:moveTo>
                    <a:lnTo>
                      <a:pt x="1" y="810"/>
                    </a:lnTo>
                    <a:lnTo>
                      <a:pt x="11681" y="810"/>
                    </a:lnTo>
                    <a:lnTo>
                      <a:pt x="11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5"/>
              <p:cNvSpPr/>
              <p:nvPr/>
            </p:nvSpPr>
            <p:spPr>
              <a:xfrm>
                <a:off x="6707675" y="-125775"/>
                <a:ext cx="137825" cy="137825"/>
              </a:xfrm>
              <a:custGeom>
                <a:avLst/>
                <a:gdLst/>
                <a:ahLst/>
                <a:cxnLst/>
                <a:rect l="l" t="t" r="r" b="b"/>
                <a:pathLst>
                  <a:path w="5513" h="5513" extrusionOk="0">
                    <a:moveTo>
                      <a:pt x="2751" y="0"/>
                    </a:moveTo>
                    <a:cubicBezTo>
                      <a:pt x="1227" y="0"/>
                      <a:pt x="0" y="1239"/>
                      <a:pt x="0" y="2763"/>
                    </a:cubicBezTo>
                    <a:cubicBezTo>
                      <a:pt x="0" y="4287"/>
                      <a:pt x="1227" y="5513"/>
                      <a:pt x="2751" y="5513"/>
                    </a:cubicBezTo>
                    <a:cubicBezTo>
                      <a:pt x="4287" y="5513"/>
                      <a:pt x="5513" y="4287"/>
                      <a:pt x="5513" y="2763"/>
                    </a:cubicBezTo>
                    <a:cubicBezTo>
                      <a:pt x="5513" y="1239"/>
                      <a:pt x="4287" y="0"/>
                      <a:pt x="27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5"/>
              <p:cNvSpPr/>
              <p:nvPr/>
            </p:nvSpPr>
            <p:spPr>
              <a:xfrm>
                <a:off x="6723450" y="-110000"/>
                <a:ext cx="106275" cy="106275"/>
              </a:xfrm>
              <a:custGeom>
                <a:avLst/>
                <a:gdLst/>
                <a:ahLst/>
                <a:cxnLst/>
                <a:rect l="l" t="t" r="r" b="b"/>
                <a:pathLst>
                  <a:path w="4251" h="4251" extrusionOk="0">
                    <a:moveTo>
                      <a:pt x="2120" y="0"/>
                    </a:moveTo>
                    <a:cubicBezTo>
                      <a:pt x="953" y="0"/>
                      <a:pt x="0" y="953"/>
                      <a:pt x="0" y="2132"/>
                    </a:cubicBezTo>
                    <a:cubicBezTo>
                      <a:pt x="0" y="3298"/>
                      <a:pt x="953" y="4251"/>
                      <a:pt x="2120" y="4251"/>
                    </a:cubicBezTo>
                    <a:cubicBezTo>
                      <a:pt x="3298" y="4251"/>
                      <a:pt x="4251" y="3298"/>
                      <a:pt x="4251" y="2132"/>
                    </a:cubicBezTo>
                    <a:cubicBezTo>
                      <a:pt x="4251" y="953"/>
                      <a:pt x="3298" y="0"/>
                      <a:pt x="21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5"/>
              <p:cNvSpPr/>
              <p:nvPr/>
            </p:nvSpPr>
            <p:spPr>
              <a:xfrm>
                <a:off x="6723450" y="-71900"/>
                <a:ext cx="106275" cy="68175"/>
              </a:xfrm>
              <a:custGeom>
                <a:avLst/>
                <a:gdLst/>
                <a:ahLst/>
                <a:cxnLst/>
                <a:rect l="l" t="t" r="r" b="b"/>
                <a:pathLst>
                  <a:path w="4251" h="2727" extrusionOk="0">
                    <a:moveTo>
                      <a:pt x="96" y="0"/>
                    </a:moveTo>
                    <a:cubicBezTo>
                      <a:pt x="36" y="191"/>
                      <a:pt x="0" y="393"/>
                      <a:pt x="0" y="608"/>
                    </a:cubicBezTo>
                    <a:cubicBezTo>
                      <a:pt x="0" y="1774"/>
                      <a:pt x="953" y="2727"/>
                      <a:pt x="2132" y="2727"/>
                    </a:cubicBezTo>
                    <a:cubicBezTo>
                      <a:pt x="3298" y="2727"/>
                      <a:pt x="4251" y="1774"/>
                      <a:pt x="4251" y="608"/>
                    </a:cubicBezTo>
                    <a:cubicBezTo>
                      <a:pt x="4251" y="393"/>
                      <a:pt x="4227" y="191"/>
                      <a:pt x="4168" y="0"/>
                    </a:cubicBezTo>
                    <a:cubicBezTo>
                      <a:pt x="3906" y="881"/>
                      <a:pt x="3084" y="1524"/>
                      <a:pt x="2132" y="1524"/>
                    </a:cubicBezTo>
                    <a:cubicBezTo>
                      <a:pt x="1167" y="1524"/>
                      <a:pt x="346" y="881"/>
                      <a:pt x="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5"/>
              <p:cNvSpPr/>
              <p:nvPr/>
            </p:nvSpPr>
            <p:spPr>
              <a:xfrm>
                <a:off x="6630575" y="167700"/>
                <a:ext cx="67600" cy="62250"/>
              </a:xfrm>
              <a:custGeom>
                <a:avLst/>
                <a:gdLst/>
                <a:ahLst/>
                <a:cxnLst/>
                <a:rect l="l" t="t" r="r" b="b"/>
                <a:pathLst>
                  <a:path w="2704" h="2490" extrusionOk="0">
                    <a:moveTo>
                      <a:pt x="1394" y="1"/>
                    </a:moveTo>
                    <a:lnTo>
                      <a:pt x="1" y="1561"/>
                    </a:lnTo>
                    <a:lnTo>
                      <a:pt x="1" y="1799"/>
                    </a:lnTo>
                    <a:cubicBezTo>
                      <a:pt x="1" y="2108"/>
                      <a:pt x="203" y="2382"/>
                      <a:pt x="477" y="2489"/>
                    </a:cubicBezTo>
                    <a:lnTo>
                      <a:pt x="27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5"/>
              <p:cNvSpPr/>
              <p:nvPr/>
            </p:nvSpPr>
            <p:spPr>
              <a:xfrm>
                <a:off x="6658550" y="167700"/>
                <a:ext cx="89625" cy="63425"/>
              </a:xfrm>
              <a:custGeom>
                <a:avLst/>
                <a:gdLst/>
                <a:ahLst/>
                <a:cxnLst/>
                <a:rect l="l" t="t" r="r" b="b"/>
                <a:pathLst>
                  <a:path w="3585" h="2537" extrusionOk="0">
                    <a:moveTo>
                      <a:pt x="2275" y="1"/>
                    </a:moveTo>
                    <a:lnTo>
                      <a:pt x="1" y="2537"/>
                    </a:lnTo>
                    <a:lnTo>
                      <a:pt x="1311" y="2537"/>
                    </a:lnTo>
                    <a:lnTo>
                      <a:pt x="3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5"/>
              <p:cNvSpPr/>
              <p:nvPr/>
            </p:nvSpPr>
            <p:spPr>
              <a:xfrm>
                <a:off x="6708575" y="167700"/>
                <a:ext cx="89600" cy="63425"/>
              </a:xfrm>
              <a:custGeom>
                <a:avLst/>
                <a:gdLst/>
                <a:ahLst/>
                <a:cxnLst/>
                <a:rect l="l" t="t" r="r" b="b"/>
                <a:pathLst>
                  <a:path w="3584"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5"/>
              <p:cNvSpPr/>
              <p:nvPr/>
            </p:nvSpPr>
            <p:spPr>
              <a:xfrm>
                <a:off x="6858275" y="167700"/>
                <a:ext cx="64325" cy="63425"/>
              </a:xfrm>
              <a:custGeom>
                <a:avLst/>
                <a:gdLst/>
                <a:ahLst/>
                <a:cxnLst/>
                <a:rect l="l" t="t" r="r" b="b"/>
                <a:pathLst>
                  <a:path w="2573" h="2537" extrusionOk="0">
                    <a:moveTo>
                      <a:pt x="2287" y="1"/>
                    </a:moveTo>
                    <a:lnTo>
                      <a:pt x="1" y="2537"/>
                    </a:lnTo>
                    <a:lnTo>
                      <a:pt x="1311" y="2537"/>
                    </a:lnTo>
                    <a:lnTo>
                      <a:pt x="2573" y="1144"/>
                    </a:lnTo>
                    <a:lnTo>
                      <a:pt x="25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5"/>
              <p:cNvSpPr/>
              <p:nvPr/>
            </p:nvSpPr>
            <p:spPr>
              <a:xfrm>
                <a:off x="6758575" y="167700"/>
                <a:ext cx="89625" cy="63425"/>
              </a:xfrm>
              <a:custGeom>
                <a:avLst/>
                <a:gdLst/>
                <a:ahLst/>
                <a:cxnLst/>
                <a:rect l="l" t="t" r="r" b="b"/>
                <a:pathLst>
                  <a:path w="3585" h="2537" extrusionOk="0">
                    <a:moveTo>
                      <a:pt x="2274" y="1"/>
                    </a:moveTo>
                    <a:lnTo>
                      <a:pt x="0" y="2537"/>
                    </a:lnTo>
                    <a:lnTo>
                      <a:pt x="1310" y="2537"/>
                    </a:lnTo>
                    <a:lnTo>
                      <a:pt x="3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5"/>
              <p:cNvSpPr/>
              <p:nvPr/>
            </p:nvSpPr>
            <p:spPr>
              <a:xfrm>
                <a:off x="6808275" y="167700"/>
                <a:ext cx="89925" cy="63425"/>
              </a:xfrm>
              <a:custGeom>
                <a:avLst/>
                <a:gdLst/>
                <a:ahLst/>
                <a:cxnLst/>
                <a:rect l="l" t="t" r="r" b="b"/>
                <a:pathLst>
                  <a:path w="3597" h="2537" extrusionOk="0">
                    <a:moveTo>
                      <a:pt x="2287" y="1"/>
                    </a:moveTo>
                    <a:lnTo>
                      <a:pt x="1" y="2537"/>
                    </a:lnTo>
                    <a:lnTo>
                      <a:pt x="1322" y="2537"/>
                    </a:lnTo>
                    <a:lnTo>
                      <a:pt x="35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 name="Google Shape;3553;p55">
            <a:extLst>
              <a:ext uri="{FF2B5EF4-FFF2-40B4-BE49-F238E27FC236}">
                <a16:creationId xmlns:a16="http://schemas.microsoft.com/office/drawing/2014/main" id="{7D117816-C24C-734D-C56A-E24FBDE05732}"/>
              </a:ext>
            </a:extLst>
          </p:cNvPr>
          <p:cNvSpPr/>
          <p:nvPr/>
        </p:nvSpPr>
        <p:spPr>
          <a:xfrm>
            <a:off x="599159" y="3479545"/>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53;p55">
            <a:extLst>
              <a:ext uri="{FF2B5EF4-FFF2-40B4-BE49-F238E27FC236}">
                <a16:creationId xmlns:a16="http://schemas.microsoft.com/office/drawing/2014/main" id="{84095317-404E-4BE8-D979-2D5BFE915DC4}"/>
              </a:ext>
            </a:extLst>
          </p:cNvPr>
          <p:cNvSpPr/>
          <p:nvPr/>
        </p:nvSpPr>
        <p:spPr>
          <a:xfrm>
            <a:off x="3326315" y="3495358"/>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553;p55">
            <a:extLst>
              <a:ext uri="{FF2B5EF4-FFF2-40B4-BE49-F238E27FC236}">
                <a16:creationId xmlns:a16="http://schemas.microsoft.com/office/drawing/2014/main" id="{F3F7AB3E-E4CD-2CD9-E7D7-D0A57CA18DD7}"/>
              </a:ext>
            </a:extLst>
          </p:cNvPr>
          <p:cNvSpPr/>
          <p:nvPr/>
        </p:nvSpPr>
        <p:spPr>
          <a:xfrm>
            <a:off x="6043335" y="3495358"/>
            <a:ext cx="2615400" cy="1272600"/>
          </a:xfrm>
          <a:prstGeom prst="roundRect">
            <a:avLst>
              <a:gd name="adj" fmla="val 867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586;p55">
            <a:extLst>
              <a:ext uri="{FF2B5EF4-FFF2-40B4-BE49-F238E27FC236}">
                <a16:creationId xmlns:a16="http://schemas.microsoft.com/office/drawing/2014/main" id="{279F0541-D81E-35C4-52CC-1897CAEF0081}"/>
              </a:ext>
            </a:extLst>
          </p:cNvPr>
          <p:cNvSpPr txBox="1">
            <a:spLocks/>
          </p:cNvSpPr>
          <p:nvPr/>
        </p:nvSpPr>
        <p:spPr>
          <a:xfrm>
            <a:off x="905771" y="3732685"/>
            <a:ext cx="2029987" cy="7593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Inter"/>
              <a:buNone/>
              <a:defRPr sz="24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9pPr>
          </a:lstStyle>
          <a:p>
            <a:r>
              <a:rPr lang="en-US"/>
              <a:t>Workflow &amp; Results</a:t>
            </a:r>
          </a:p>
        </p:txBody>
      </p:sp>
      <p:sp>
        <p:nvSpPr>
          <p:cNvPr id="19" name="Google Shape;3586;p55">
            <a:extLst>
              <a:ext uri="{FF2B5EF4-FFF2-40B4-BE49-F238E27FC236}">
                <a16:creationId xmlns:a16="http://schemas.microsoft.com/office/drawing/2014/main" id="{4A1937F0-7F21-531F-A6CC-A47C0DB7A8A8}"/>
              </a:ext>
            </a:extLst>
          </p:cNvPr>
          <p:cNvSpPr txBox="1">
            <a:spLocks/>
          </p:cNvSpPr>
          <p:nvPr/>
        </p:nvSpPr>
        <p:spPr>
          <a:xfrm>
            <a:off x="3732657" y="3515860"/>
            <a:ext cx="1928363" cy="11680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Inter"/>
              <a:buNone/>
              <a:defRPr sz="24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9pPr>
          </a:lstStyle>
          <a:p>
            <a:r>
              <a:rPr lang="en-US"/>
              <a:t>Challenges &amp; Future Directions</a:t>
            </a:r>
          </a:p>
        </p:txBody>
      </p:sp>
      <p:sp>
        <p:nvSpPr>
          <p:cNvPr id="20" name="Google Shape;3586;p55">
            <a:extLst>
              <a:ext uri="{FF2B5EF4-FFF2-40B4-BE49-F238E27FC236}">
                <a16:creationId xmlns:a16="http://schemas.microsoft.com/office/drawing/2014/main" id="{718479F6-81EF-0195-AA94-18BA550B89B4}"/>
              </a:ext>
            </a:extLst>
          </p:cNvPr>
          <p:cNvSpPr txBox="1">
            <a:spLocks/>
          </p:cNvSpPr>
          <p:nvPr/>
        </p:nvSpPr>
        <p:spPr>
          <a:xfrm>
            <a:off x="6373965" y="3848486"/>
            <a:ext cx="20025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Inter"/>
              <a:buNone/>
              <a:defRPr sz="2400" b="1" i="0" u="none" strike="noStrike" cap="none">
                <a:solidFill>
                  <a:schemeClr val="accent6"/>
                </a:solidFill>
                <a:latin typeface="Inter"/>
                <a:ea typeface="Inter"/>
                <a:cs typeface="Inter"/>
                <a:sym typeface="Inter"/>
              </a:defRPr>
            </a:lvl1pPr>
            <a:lvl2pPr marR="0" lvl="1"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2pPr>
            <a:lvl3pPr marR="0" lvl="2"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3pPr>
            <a:lvl4pPr marR="0" lvl="3"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4pPr>
            <a:lvl5pPr marR="0" lvl="4"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5pPr>
            <a:lvl6pPr marR="0" lvl="5"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6pPr>
            <a:lvl7pPr marR="0" lvl="6"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7pPr>
            <a:lvl8pPr marR="0" lvl="7"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8pPr>
            <a:lvl9pPr marR="0" lvl="8" algn="ctr" rtl="0">
              <a:lnSpc>
                <a:spcPct val="100000"/>
              </a:lnSpc>
              <a:spcBef>
                <a:spcPts val="0"/>
              </a:spcBef>
              <a:spcAft>
                <a:spcPts val="0"/>
              </a:spcAft>
              <a:buClr>
                <a:schemeClr val="dk1"/>
              </a:buClr>
              <a:buSzPts val="2500"/>
              <a:buFont typeface="Inter"/>
              <a:buNone/>
              <a:defRPr sz="2500" b="1" i="0" u="none" strike="noStrike" cap="none">
                <a:solidFill>
                  <a:schemeClr val="dk1"/>
                </a:solidFill>
                <a:latin typeface="Inter"/>
                <a:ea typeface="Inter"/>
                <a:cs typeface="Inter"/>
                <a:sym typeface="Inter"/>
              </a:defRPr>
            </a:lvl9pPr>
          </a:lstStyle>
          <a:p>
            <a:r>
              <a:rPr lang="en-US"/>
              <a:t>Conclusion</a:t>
            </a:r>
          </a:p>
        </p:txBody>
      </p:sp>
      <p:grpSp>
        <p:nvGrpSpPr>
          <p:cNvPr id="21" name="Google Shape;8797;p72">
            <a:extLst>
              <a:ext uri="{FF2B5EF4-FFF2-40B4-BE49-F238E27FC236}">
                <a16:creationId xmlns:a16="http://schemas.microsoft.com/office/drawing/2014/main" id="{4537793E-0628-E681-2851-97E46657D7A9}"/>
              </a:ext>
            </a:extLst>
          </p:cNvPr>
          <p:cNvGrpSpPr/>
          <p:nvPr/>
        </p:nvGrpSpPr>
        <p:grpSpPr>
          <a:xfrm>
            <a:off x="5512466" y="197290"/>
            <a:ext cx="342580" cy="339271"/>
            <a:chOff x="5049725" y="1435050"/>
            <a:chExt cx="486550" cy="481850"/>
          </a:xfrm>
        </p:grpSpPr>
        <p:sp>
          <p:nvSpPr>
            <p:cNvPr id="22" name="Google Shape;8798;p72">
              <a:extLst>
                <a:ext uri="{FF2B5EF4-FFF2-40B4-BE49-F238E27FC236}">
                  <a16:creationId xmlns:a16="http://schemas.microsoft.com/office/drawing/2014/main" id="{4340FFA8-5799-D4DD-454C-30E540671DA0}"/>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8799;p72">
              <a:extLst>
                <a:ext uri="{FF2B5EF4-FFF2-40B4-BE49-F238E27FC236}">
                  <a16:creationId xmlns:a16="http://schemas.microsoft.com/office/drawing/2014/main" id="{830A0456-1278-749A-3A01-072C8A0359B4}"/>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8800;p72">
              <a:extLst>
                <a:ext uri="{FF2B5EF4-FFF2-40B4-BE49-F238E27FC236}">
                  <a16:creationId xmlns:a16="http://schemas.microsoft.com/office/drawing/2014/main" id="{4599BFE1-0BDB-C9B8-1EFD-03E75544A21B}"/>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8801;p72">
              <a:extLst>
                <a:ext uri="{FF2B5EF4-FFF2-40B4-BE49-F238E27FC236}">
                  <a16:creationId xmlns:a16="http://schemas.microsoft.com/office/drawing/2014/main" id="{B5FADBCC-8BF0-66A3-50E3-2BC6E6D37AEB}"/>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5"/>
          <p:cNvSpPr txBox="1">
            <a:spLocks noGrp="1"/>
          </p:cNvSpPr>
          <p:nvPr>
            <p:ph type="title"/>
          </p:nvPr>
        </p:nvSpPr>
        <p:spPr>
          <a:xfrm>
            <a:off x="183306" y="1728818"/>
            <a:ext cx="3580166" cy="14035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chemeClr val="bg2">
                    <a:lumMod val="25000"/>
                  </a:schemeClr>
                </a:solidFill>
              </a:rPr>
              <a:t>Motivation </a:t>
            </a:r>
            <a:endParaRPr sz="4800">
              <a:solidFill>
                <a:schemeClr val="bg2">
                  <a:lumMod val="25000"/>
                </a:schemeClr>
              </a:solidFill>
            </a:endParaRPr>
          </a:p>
        </p:txBody>
      </p:sp>
      <p:sp>
        <p:nvSpPr>
          <p:cNvPr id="908" name="Google Shape;908;p35"/>
          <p:cNvSpPr txBox="1">
            <a:spLocks noGrp="1"/>
          </p:cNvSpPr>
          <p:nvPr>
            <p:ph type="subTitle" idx="1"/>
          </p:nvPr>
        </p:nvSpPr>
        <p:spPr>
          <a:xfrm>
            <a:off x="4111261" y="654658"/>
            <a:ext cx="4554063" cy="367265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Rapid Digital Transformation</a:t>
            </a: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Consumer Expectations</a:t>
            </a: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AI Integration in Customer Service</a:t>
            </a:r>
            <a:endParaRPr lang="en-US" sz="1700">
              <a:latin typeface="Inter" panose="020B0604020202020204" charset="0"/>
              <a:ea typeface="Inter" panose="020B0604020202020204" charset="0"/>
              <a:cs typeface="Roboto" panose="02000000000000000000" pitchFamily="2" charset="0"/>
            </a:endParaRP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Inefficiencies in Human-Driven Support</a:t>
            </a: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Limitations of Rule-Based Chatbots</a:t>
            </a:r>
            <a:endParaRPr lang="en-US" sz="1700">
              <a:latin typeface="Inter" panose="020B0604020202020204" charset="0"/>
              <a:ea typeface="Inter" panose="020B0604020202020204" charset="0"/>
              <a:cs typeface="Roboto" panose="02000000000000000000" pitchFamily="2" charset="0"/>
            </a:endParaRP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Lack of Personalization</a:t>
            </a:r>
            <a:endParaRPr lang="en-US" sz="1700">
              <a:latin typeface="Inter" panose="020B0604020202020204" charset="0"/>
              <a:ea typeface="Inter" panose="020B0604020202020204" charset="0"/>
              <a:cs typeface="Roboto" panose="02000000000000000000" pitchFamily="2" charset="0"/>
            </a:endParaRP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Improved Efficiency and Automation</a:t>
            </a:r>
          </a:p>
          <a:p>
            <a:pPr marL="285750" lvl="0" indent="-285750" algn="l" rtl="0">
              <a:lnSpc>
                <a:spcPct val="150000"/>
              </a:lnSpc>
              <a:spcBef>
                <a:spcPts val="0"/>
              </a:spcBef>
              <a:spcAft>
                <a:spcPts val="0"/>
              </a:spcAft>
              <a:buFont typeface="Arial" panose="020B0604020202020204" pitchFamily="34" charset="0"/>
              <a:buChar char="•"/>
            </a:pPr>
            <a:r>
              <a:rPr lang="en-US" sz="1700" b="0" i="0" u="none" strike="noStrike">
                <a:effectLst/>
                <a:latin typeface="Inter" panose="020B0604020202020204" charset="0"/>
                <a:ea typeface="Inter" panose="020B0604020202020204" charset="0"/>
                <a:cs typeface="Roboto" panose="02000000000000000000" pitchFamily="2" charset="0"/>
              </a:rPr>
              <a:t>Enhanced Understanding and Contextual Responses</a:t>
            </a:r>
            <a:endParaRPr lang="en-US" sz="1700">
              <a:latin typeface="Inter" panose="020B0604020202020204" charset="0"/>
              <a:ea typeface="Inter" panose="020B0604020202020204" charset="0"/>
              <a:cs typeface="Roboto" panose="02000000000000000000" pitchFamily="2" charset="0"/>
            </a:endParaRPr>
          </a:p>
        </p:txBody>
      </p:sp>
      <p:grpSp>
        <p:nvGrpSpPr>
          <p:cNvPr id="909" name="Google Shape;909;p35"/>
          <p:cNvGrpSpPr/>
          <p:nvPr/>
        </p:nvGrpSpPr>
        <p:grpSpPr>
          <a:xfrm>
            <a:off x="7108054" y="4299319"/>
            <a:ext cx="744312" cy="221985"/>
            <a:chOff x="8652775" y="883650"/>
            <a:chExt cx="120875" cy="36050"/>
          </a:xfrm>
        </p:grpSpPr>
        <p:sp>
          <p:nvSpPr>
            <p:cNvPr id="910" name="Google Shape;910;p3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5"/>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5"/>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35"/>
          <p:cNvGrpSpPr/>
          <p:nvPr/>
        </p:nvGrpSpPr>
        <p:grpSpPr>
          <a:xfrm>
            <a:off x="8290994" y="554852"/>
            <a:ext cx="234762" cy="218290"/>
            <a:chOff x="8652775" y="883650"/>
            <a:chExt cx="38125" cy="35450"/>
          </a:xfrm>
        </p:grpSpPr>
        <p:sp>
          <p:nvSpPr>
            <p:cNvPr id="922" name="Google Shape;922;p3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35"/>
          <p:cNvGrpSpPr/>
          <p:nvPr/>
        </p:nvGrpSpPr>
        <p:grpSpPr>
          <a:xfrm>
            <a:off x="911831" y="2860627"/>
            <a:ext cx="1656751" cy="2062820"/>
            <a:chOff x="2184900" y="2377950"/>
            <a:chExt cx="614400" cy="732275"/>
          </a:xfrm>
        </p:grpSpPr>
        <p:sp>
          <p:nvSpPr>
            <p:cNvPr id="981" name="Google Shape;981;p35"/>
            <p:cNvSpPr/>
            <p:nvPr/>
          </p:nvSpPr>
          <p:spPr>
            <a:xfrm>
              <a:off x="2204125" y="2377950"/>
              <a:ext cx="576300" cy="732275"/>
            </a:xfrm>
            <a:custGeom>
              <a:avLst/>
              <a:gdLst/>
              <a:ahLst/>
              <a:cxnLst/>
              <a:rect l="l" t="t" r="r" b="b"/>
              <a:pathLst>
                <a:path w="23052" h="29291" extrusionOk="0">
                  <a:moveTo>
                    <a:pt x="11526" y="608"/>
                  </a:moveTo>
                  <a:cubicBezTo>
                    <a:pt x="11919" y="608"/>
                    <a:pt x="12229" y="929"/>
                    <a:pt x="12229" y="1322"/>
                  </a:cubicBezTo>
                  <a:cubicBezTo>
                    <a:pt x="12229" y="1715"/>
                    <a:pt x="11919" y="2025"/>
                    <a:pt x="11526" y="2025"/>
                  </a:cubicBezTo>
                  <a:cubicBezTo>
                    <a:pt x="11133" y="2025"/>
                    <a:pt x="10812" y="1715"/>
                    <a:pt x="10812" y="1322"/>
                  </a:cubicBezTo>
                  <a:cubicBezTo>
                    <a:pt x="10812" y="929"/>
                    <a:pt x="11133" y="608"/>
                    <a:pt x="11526" y="608"/>
                  </a:cubicBezTo>
                  <a:close/>
                  <a:moveTo>
                    <a:pt x="12300" y="23587"/>
                  </a:moveTo>
                  <a:cubicBezTo>
                    <a:pt x="12407" y="23742"/>
                    <a:pt x="12526" y="23861"/>
                    <a:pt x="12681" y="23956"/>
                  </a:cubicBezTo>
                  <a:lnTo>
                    <a:pt x="12681" y="24813"/>
                  </a:lnTo>
                  <a:lnTo>
                    <a:pt x="12681" y="25802"/>
                  </a:lnTo>
                  <a:lnTo>
                    <a:pt x="12681" y="26671"/>
                  </a:lnTo>
                  <a:lnTo>
                    <a:pt x="12681" y="27040"/>
                  </a:lnTo>
                  <a:cubicBezTo>
                    <a:pt x="12193" y="27183"/>
                    <a:pt x="11776" y="27468"/>
                    <a:pt x="11478" y="27861"/>
                  </a:cubicBezTo>
                  <a:cubicBezTo>
                    <a:pt x="11169" y="27468"/>
                    <a:pt x="10728" y="27171"/>
                    <a:pt x="10228" y="27040"/>
                  </a:cubicBezTo>
                  <a:lnTo>
                    <a:pt x="10228" y="26766"/>
                  </a:lnTo>
                  <a:lnTo>
                    <a:pt x="10228" y="25897"/>
                  </a:lnTo>
                  <a:lnTo>
                    <a:pt x="10228" y="24897"/>
                  </a:lnTo>
                  <a:lnTo>
                    <a:pt x="10228" y="24039"/>
                  </a:lnTo>
                  <a:lnTo>
                    <a:pt x="10228" y="23980"/>
                  </a:lnTo>
                  <a:cubicBezTo>
                    <a:pt x="10395" y="23885"/>
                    <a:pt x="10538" y="23754"/>
                    <a:pt x="10645" y="23587"/>
                  </a:cubicBezTo>
                  <a:cubicBezTo>
                    <a:pt x="10907" y="23611"/>
                    <a:pt x="11181" y="23623"/>
                    <a:pt x="11455" y="23623"/>
                  </a:cubicBezTo>
                  <a:cubicBezTo>
                    <a:pt x="11740" y="23623"/>
                    <a:pt x="12026" y="23611"/>
                    <a:pt x="12300" y="23587"/>
                  </a:cubicBezTo>
                  <a:close/>
                  <a:moveTo>
                    <a:pt x="11526" y="1"/>
                  </a:moveTo>
                  <a:cubicBezTo>
                    <a:pt x="10788" y="1"/>
                    <a:pt x="10204" y="584"/>
                    <a:pt x="10204" y="1322"/>
                  </a:cubicBezTo>
                  <a:cubicBezTo>
                    <a:pt x="10204" y="1906"/>
                    <a:pt x="10574" y="2394"/>
                    <a:pt x="11097" y="2573"/>
                  </a:cubicBezTo>
                  <a:lnTo>
                    <a:pt x="11097" y="3608"/>
                  </a:lnTo>
                  <a:cubicBezTo>
                    <a:pt x="8299" y="3739"/>
                    <a:pt x="5835" y="5168"/>
                    <a:pt x="4287" y="7287"/>
                  </a:cubicBezTo>
                  <a:cubicBezTo>
                    <a:pt x="4085" y="7573"/>
                    <a:pt x="3906" y="7859"/>
                    <a:pt x="3727" y="8157"/>
                  </a:cubicBezTo>
                  <a:lnTo>
                    <a:pt x="3346" y="8157"/>
                  </a:lnTo>
                  <a:cubicBezTo>
                    <a:pt x="2596" y="9490"/>
                    <a:pt x="2180" y="11038"/>
                    <a:pt x="2180" y="12669"/>
                  </a:cubicBezTo>
                  <a:cubicBezTo>
                    <a:pt x="2180" y="12848"/>
                    <a:pt x="2180" y="13014"/>
                    <a:pt x="2192" y="13193"/>
                  </a:cubicBezTo>
                  <a:lnTo>
                    <a:pt x="2608" y="13193"/>
                  </a:lnTo>
                  <a:cubicBezTo>
                    <a:pt x="2620" y="13383"/>
                    <a:pt x="2644" y="13574"/>
                    <a:pt x="2668" y="13752"/>
                  </a:cubicBezTo>
                  <a:cubicBezTo>
                    <a:pt x="263" y="15943"/>
                    <a:pt x="1" y="20527"/>
                    <a:pt x="2025" y="23194"/>
                  </a:cubicBezTo>
                  <a:lnTo>
                    <a:pt x="1120" y="24087"/>
                  </a:lnTo>
                  <a:lnTo>
                    <a:pt x="1953" y="24920"/>
                  </a:lnTo>
                  <a:lnTo>
                    <a:pt x="4061" y="22813"/>
                  </a:lnTo>
                  <a:lnTo>
                    <a:pt x="3227" y="21980"/>
                  </a:lnTo>
                  <a:lnTo>
                    <a:pt x="2656" y="22551"/>
                  </a:lnTo>
                  <a:cubicBezTo>
                    <a:pt x="1084" y="20420"/>
                    <a:pt x="1180" y="16812"/>
                    <a:pt x="2882" y="14824"/>
                  </a:cubicBezTo>
                  <a:cubicBezTo>
                    <a:pt x="3489" y="17134"/>
                    <a:pt x="5001" y="19086"/>
                    <a:pt x="7014" y="20265"/>
                  </a:cubicBezTo>
                  <a:cubicBezTo>
                    <a:pt x="6716" y="20444"/>
                    <a:pt x="6549" y="20658"/>
                    <a:pt x="6549" y="20872"/>
                  </a:cubicBezTo>
                  <a:cubicBezTo>
                    <a:pt x="6549" y="21027"/>
                    <a:pt x="6621" y="21182"/>
                    <a:pt x="6764" y="21325"/>
                  </a:cubicBezTo>
                  <a:cubicBezTo>
                    <a:pt x="6585" y="21480"/>
                    <a:pt x="6490" y="21646"/>
                    <a:pt x="6490" y="21813"/>
                  </a:cubicBezTo>
                  <a:cubicBezTo>
                    <a:pt x="6490" y="22301"/>
                    <a:pt x="7287" y="22849"/>
                    <a:pt x="8514" y="23218"/>
                  </a:cubicBezTo>
                  <a:cubicBezTo>
                    <a:pt x="8585" y="23516"/>
                    <a:pt x="8764" y="23777"/>
                    <a:pt x="9014" y="23944"/>
                  </a:cubicBezTo>
                  <a:lnTo>
                    <a:pt x="9014" y="24039"/>
                  </a:lnTo>
                  <a:lnTo>
                    <a:pt x="9014" y="24909"/>
                  </a:lnTo>
                  <a:lnTo>
                    <a:pt x="9014" y="25897"/>
                  </a:lnTo>
                  <a:lnTo>
                    <a:pt x="9014" y="26766"/>
                  </a:lnTo>
                  <a:lnTo>
                    <a:pt x="9014" y="27040"/>
                  </a:lnTo>
                  <a:cubicBezTo>
                    <a:pt x="8014" y="27302"/>
                    <a:pt x="7287" y="28207"/>
                    <a:pt x="7287" y="29290"/>
                  </a:cubicBezTo>
                  <a:lnTo>
                    <a:pt x="15658" y="29290"/>
                  </a:lnTo>
                  <a:cubicBezTo>
                    <a:pt x="15658" y="28195"/>
                    <a:pt x="14907" y="27278"/>
                    <a:pt x="13883" y="27028"/>
                  </a:cubicBezTo>
                  <a:lnTo>
                    <a:pt x="13883" y="26671"/>
                  </a:lnTo>
                  <a:lnTo>
                    <a:pt x="13883" y="25802"/>
                  </a:lnTo>
                  <a:lnTo>
                    <a:pt x="13883" y="24813"/>
                  </a:lnTo>
                  <a:lnTo>
                    <a:pt x="13883" y="23968"/>
                  </a:lnTo>
                  <a:cubicBezTo>
                    <a:pt x="14157" y="23801"/>
                    <a:pt x="14360" y="23527"/>
                    <a:pt x="14419" y="23206"/>
                  </a:cubicBezTo>
                  <a:cubicBezTo>
                    <a:pt x="15634" y="22849"/>
                    <a:pt x="16420" y="22289"/>
                    <a:pt x="16420" y="21813"/>
                  </a:cubicBezTo>
                  <a:cubicBezTo>
                    <a:pt x="16420" y="21670"/>
                    <a:pt x="16348" y="21527"/>
                    <a:pt x="16217" y="21396"/>
                  </a:cubicBezTo>
                  <a:cubicBezTo>
                    <a:pt x="16384" y="21218"/>
                    <a:pt x="16491" y="21051"/>
                    <a:pt x="16491" y="20872"/>
                  </a:cubicBezTo>
                  <a:cubicBezTo>
                    <a:pt x="16491" y="20658"/>
                    <a:pt x="16324" y="20444"/>
                    <a:pt x="16027" y="20265"/>
                  </a:cubicBezTo>
                  <a:cubicBezTo>
                    <a:pt x="18039" y="19086"/>
                    <a:pt x="19551" y="17134"/>
                    <a:pt x="20158" y="14824"/>
                  </a:cubicBezTo>
                  <a:cubicBezTo>
                    <a:pt x="21908" y="16860"/>
                    <a:pt x="21956" y="20622"/>
                    <a:pt x="20253" y="22730"/>
                  </a:cubicBezTo>
                  <a:lnTo>
                    <a:pt x="19503" y="21980"/>
                  </a:lnTo>
                  <a:lnTo>
                    <a:pt x="18670" y="22813"/>
                  </a:lnTo>
                  <a:lnTo>
                    <a:pt x="20777" y="24920"/>
                  </a:lnTo>
                  <a:lnTo>
                    <a:pt x="21611" y="24087"/>
                  </a:lnTo>
                  <a:lnTo>
                    <a:pt x="20884" y="23361"/>
                  </a:lnTo>
                  <a:cubicBezTo>
                    <a:pt x="23051" y="20718"/>
                    <a:pt x="22825" y="15991"/>
                    <a:pt x="20372" y="13752"/>
                  </a:cubicBezTo>
                  <a:cubicBezTo>
                    <a:pt x="20396" y="13574"/>
                    <a:pt x="20420" y="13383"/>
                    <a:pt x="20432" y="13193"/>
                  </a:cubicBezTo>
                  <a:lnTo>
                    <a:pt x="20849" y="13193"/>
                  </a:lnTo>
                  <a:cubicBezTo>
                    <a:pt x="20861" y="13014"/>
                    <a:pt x="20861" y="12848"/>
                    <a:pt x="20861" y="12669"/>
                  </a:cubicBezTo>
                  <a:cubicBezTo>
                    <a:pt x="20861" y="11038"/>
                    <a:pt x="20444" y="9490"/>
                    <a:pt x="19694" y="8157"/>
                  </a:cubicBezTo>
                  <a:lnTo>
                    <a:pt x="19313" y="8157"/>
                  </a:lnTo>
                  <a:cubicBezTo>
                    <a:pt x="19146" y="7859"/>
                    <a:pt x="18956" y="7573"/>
                    <a:pt x="18753" y="7287"/>
                  </a:cubicBezTo>
                  <a:cubicBezTo>
                    <a:pt x="17205" y="5156"/>
                    <a:pt x="14741" y="3739"/>
                    <a:pt x="11943" y="3608"/>
                  </a:cubicBezTo>
                  <a:lnTo>
                    <a:pt x="11943" y="2573"/>
                  </a:lnTo>
                  <a:cubicBezTo>
                    <a:pt x="12467" y="2394"/>
                    <a:pt x="12836" y="1906"/>
                    <a:pt x="12836" y="1322"/>
                  </a:cubicBezTo>
                  <a:cubicBezTo>
                    <a:pt x="12836" y="584"/>
                    <a:pt x="12252" y="1"/>
                    <a:pt x="11526"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35"/>
            <p:cNvGrpSpPr/>
            <p:nvPr/>
          </p:nvGrpSpPr>
          <p:grpSpPr>
            <a:xfrm>
              <a:off x="2184900" y="2377963"/>
              <a:ext cx="614400" cy="732250"/>
              <a:chOff x="2184900" y="1025550"/>
              <a:chExt cx="614400" cy="732250"/>
            </a:xfrm>
          </p:grpSpPr>
          <p:sp>
            <p:nvSpPr>
              <p:cNvPr id="983" name="Google Shape;983;p35"/>
              <p:cNvSpPr/>
              <p:nvPr/>
            </p:nvSpPr>
            <p:spPr>
              <a:xfrm>
                <a:off x="2612525" y="1338875"/>
                <a:ext cx="186775" cy="277075"/>
              </a:xfrm>
              <a:custGeom>
                <a:avLst/>
                <a:gdLst/>
                <a:ahLst/>
                <a:cxnLst/>
                <a:rect l="l" t="t" r="r" b="b"/>
                <a:pathLst>
                  <a:path w="7471" h="11083" extrusionOk="0">
                    <a:moveTo>
                      <a:pt x="798" y="0"/>
                    </a:moveTo>
                    <a:cubicBezTo>
                      <a:pt x="724" y="0"/>
                      <a:pt x="648" y="2"/>
                      <a:pt x="572" y="5"/>
                    </a:cubicBezTo>
                    <a:cubicBezTo>
                      <a:pt x="8" y="28"/>
                      <a:pt x="0" y="898"/>
                      <a:pt x="549" y="898"/>
                    </a:cubicBezTo>
                    <a:cubicBezTo>
                      <a:pt x="557" y="898"/>
                      <a:pt x="564" y="898"/>
                      <a:pt x="572" y="898"/>
                    </a:cubicBezTo>
                    <a:cubicBezTo>
                      <a:pt x="634" y="895"/>
                      <a:pt x="695" y="894"/>
                      <a:pt x="756" y="894"/>
                    </a:cubicBezTo>
                    <a:cubicBezTo>
                      <a:pt x="5281" y="894"/>
                      <a:pt x="6372" y="7367"/>
                      <a:pt x="3834" y="10304"/>
                    </a:cubicBezTo>
                    <a:cubicBezTo>
                      <a:pt x="3543" y="10631"/>
                      <a:pt x="3842" y="11083"/>
                      <a:pt x="4169" y="11083"/>
                    </a:cubicBezTo>
                    <a:cubicBezTo>
                      <a:pt x="4270" y="11083"/>
                      <a:pt x="4375" y="11039"/>
                      <a:pt x="4465" y="10935"/>
                    </a:cubicBezTo>
                    <a:cubicBezTo>
                      <a:pt x="7471" y="7448"/>
                      <a:pt x="6123"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5"/>
              <p:cNvSpPr/>
              <p:nvPr/>
            </p:nvSpPr>
            <p:spPr>
              <a:xfrm>
                <a:off x="2184900" y="1338875"/>
                <a:ext cx="187125" cy="277075"/>
              </a:xfrm>
              <a:custGeom>
                <a:avLst/>
                <a:gdLst/>
                <a:ahLst/>
                <a:cxnLst/>
                <a:rect l="l" t="t" r="r" b="b"/>
                <a:pathLst>
                  <a:path w="7485" h="11083" extrusionOk="0">
                    <a:moveTo>
                      <a:pt x="6699" y="1"/>
                    </a:moveTo>
                    <a:cubicBezTo>
                      <a:pt x="1364" y="1"/>
                      <a:pt x="0" y="7445"/>
                      <a:pt x="3020" y="10935"/>
                    </a:cubicBezTo>
                    <a:cubicBezTo>
                      <a:pt x="3110" y="11039"/>
                      <a:pt x="3215" y="11083"/>
                      <a:pt x="3316" y="11083"/>
                    </a:cubicBezTo>
                    <a:cubicBezTo>
                      <a:pt x="3643" y="11083"/>
                      <a:pt x="3942" y="10631"/>
                      <a:pt x="3651" y="10304"/>
                    </a:cubicBezTo>
                    <a:cubicBezTo>
                      <a:pt x="1102" y="7367"/>
                      <a:pt x="2204" y="894"/>
                      <a:pt x="6729" y="894"/>
                    </a:cubicBezTo>
                    <a:cubicBezTo>
                      <a:pt x="6790" y="894"/>
                      <a:pt x="6851" y="895"/>
                      <a:pt x="6913" y="898"/>
                    </a:cubicBezTo>
                    <a:cubicBezTo>
                      <a:pt x="6921" y="898"/>
                      <a:pt x="6928" y="898"/>
                      <a:pt x="6936" y="898"/>
                    </a:cubicBezTo>
                    <a:cubicBezTo>
                      <a:pt x="7485" y="898"/>
                      <a:pt x="7477" y="28"/>
                      <a:pt x="6913" y="5"/>
                    </a:cubicBezTo>
                    <a:cubicBezTo>
                      <a:pt x="6841" y="2"/>
                      <a:pt x="6770" y="1"/>
                      <a:pt x="6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5"/>
              <p:cNvSpPr/>
              <p:nvPr/>
            </p:nvSpPr>
            <p:spPr>
              <a:xfrm>
                <a:off x="2429750" y="1565500"/>
                <a:ext cx="30100" cy="153925"/>
              </a:xfrm>
              <a:custGeom>
                <a:avLst/>
                <a:gdLst/>
                <a:ahLst/>
                <a:cxnLst/>
                <a:rect l="l" t="t" r="r" b="b"/>
                <a:pathLst>
                  <a:path w="1204" h="6157" extrusionOk="0">
                    <a:moveTo>
                      <a:pt x="1" y="1"/>
                    </a:moveTo>
                    <a:lnTo>
                      <a:pt x="1" y="6156"/>
                    </a:lnTo>
                    <a:lnTo>
                      <a:pt x="1203" y="6156"/>
                    </a:lnTo>
                    <a:lnTo>
                      <a:pt x="1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5"/>
              <p:cNvSpPr/>
              <p:nvPr/>
            </p:nvSpPr>
            <p:spPr>
              <a:xfrm>
                <a:off x="2429750" y="1694675"/>
                <a:ext cx="30100" cy="24750"/>
              </a:xfrm>
              <a:custGeom>
                <a:avLst/>
                <a:gdLst/>
                <a:ahLst/>
                <a:cxnLst/>
                <a:rect l="l" t="t" r="r" b="b"/>
                <a:pathLst>
                  <a:path w="1204" h="990" extrusionOk="0">
                    <a:moveTo>
                      <a:pt x="1" y="1"/>
                    </a:moveTo>
                    <a:lnTo>
                      <a:pt x="1" y="989"/>
                    </a:lnTo>
                    <a:lnTo>
                      <a:pt x="1203" y="989"/>
                    </a:lnTo>
                    <a:lnTo>
                      <a:pt x="1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5"/>
              <p:cNvSpPr/>
              <p:nvPr/>
            </p:nvSpPr>
            <p:spPr>
              <a:xfrm>
                <a:off x="2429750" y="1647950"/>
                <a:ext cx="30100" cy="25025"/>
              </a:xfrm>
              <a:custGeom>
                <a:avLst/>
                <a:gdLst/>
                <a:ahLst/>
                <a:cxnLst/>
                <a:rect l="l" t="t" r="r" b="b"/>
                <a:pathLst>
                  <a:path w="1204" h="1001" extrusionOk="0">
                    <a:moveTo>
                      <a:pt x="1" y="1"/>
                    </a:moveTo>
                    <a:lnTo>
                      <a:pt x="1" y="1001"/>
                    </a:lnTo>
                    <a:lnTo>
                      <a:pt x="1203" y="1001"/>
                    </a:lnTo>
                    <a:lnTo>
                      <a:pt x="1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2429750" y="1601525"/>
                <a:ext cx="30100" cy="25025"/>
              </a:xfrm>
              <a:custGeom>
                <a:avLst/>
                <a:gdLst/>
                <a:ahLst/>
                <a:cxnLst/>
                <a:rect l="l" t="t" r="r" b="b"/>
                <a:pathLst>
                  <a:path w="1204" h="1001" extrusionOk="0">
                    <a:moveTo>
                      <a:pt x="1" y="0"/>
                    </a:moveTo>
                    <a:lnTo>
                      <a:pt x="1" y="1000"/>
                    </a:lnTo>
                    <a:lnTo>
                      <a:pt x="1203" y="1000"/>
                    </a:lnTo>
                    <a:lnTo>
                      <a:pt x="1203" y="0"/>
                    </a:lnTo>
                    <a:close/>
                  </a:path>
                </a:pathLst>
              </a:custGeom>
              <a:solidFill>
                <a:srgbClr val="CCC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2521125" y="1563425"/>
                <a:ext cx="30400" cy="153600"/>
              </a:xfrm>
              <a:custGeom>
                <a:avLst/>
                <a:gdLst/>
                <a:ahLst/>
                <a:cxnLst/>
                <a:rect l="l" t="t" r="r" b="b"/>
                <a:pathLst>
                  <a:path w="1216" h="6144" extrusionOk="0">
                    <a:moveTo>
                      <a:pt x="1" y="0"/>
                    </a:moveTo>
                    <a:lnTo>
                      <a:pt x="1" y="6144"/>
                    </a:lnTo>
                    <a:lnTo>
                      <a:pt x="1215" y="6144"/>
                    </a:lnTo>
                    <a:lnTo>
                      <a:pt x="12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2521125" y="1692300"/>
                <a:ext cx="30400" cy="24725"/>
              </a:xfrm>
              <a:custGeom>
                <a:avLst/>
                <a:gdLst/>
                <a:ahLst/>
                <a:cxnLst/>
                <a:rect l="l" t="t" r="r" b="b"/>
                <a:pathLst>
                  <a:path w="1216" h="989" extrusionOk="0">
                    <a:moveTo>
                      <a:pt x="1" y="1"/>
                    </a:moveTo>
                    <a:lnTo>
                      <a:pt x="1" y="989"/>
                    </a:lnTo>
                    <a:lnTo>
                      <a:pt x="1215" y="989"/>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p:nvPr/>
            </p:nvSpPr>
            <p:spPr>
              <a:xfrm>
                <a:off x="2521125" y="1645875"/>
                <a:ext cx="30400" cy="24725"/>
              </a:xfrm>
              <a:custGeom>
                <a:avLst/>
                <a:gdLst/>
                <a:ahLst/>
                <a:cxnLst/>
                <a:rect l="l" t="t" r="r" b="b"/>
                <a:pathLst>
                  <a:path w="1216" h="989" extrusionOk="0">
                    <a:moveTo>
                      <a:pt x="1" y="0"/>
                    </a:moveTo>
                    <a:lnTo>
                      <a:pt x="1" y="988"/>
                    </a:lnTo>
                    <a:lnTo>
                      <a:pt x="1215" y="988"/>
                    </a:lnTo>
                    <a:lnTo>
                      <a:pt x="12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5"/>
              <p:cNvSpPr/>
              <p:nvPr/>
            </p:nvSpPr>
            <p:spPr>
              <a:xfrm>
                <a:off x="2521125" y="1599425"/>
                <a:ext cx="30400" cy="24750"/>
              </a:xfrm>
              <a:custGeom>
                <a:avLst/>
                <a:gdLst/>
                <a:ahLst/>
                <a:cxnLst/>
                <a:rect l="l" t="t" r="r" b="b"/>
                <a:pathLst>
                  <a:path w="1216" h="990" extrusionOk="0">
                    <a:moveTo>
                      <a:pt x="1" y="1"/>
                    </a:moveTo>
                    <a:lnTo>
                      <a:pt x="1" y="989"/>
                    </a:lnTo>
                    <a:lnTo>
                      <a:pt x="1215" y="989"/>
                    </a:lnTo>
                    <a:lnTo>
                      <a:pt x="1215" y="1"/>
                    </a:lnTo>
                    <a:close/>
                  </a:path>
                </a:pathLst>
              </a:custGeom>
              <a:solidFill>
                <a:srgbClr val="CCC1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a:off x="2416350" y="1570550"/>
                <a:ext cx="58375" cy="58375"/>
              </a:xfrm>
              <a:custGeom>
                <a:avLst/>
                <a:gdLst/>
                <a:ahLst/>
                <a:cxnLst/>
                <a:rect l="l" t="t" r="r" b="b"/>
                <a:pathLst>
                  <a:path w="2335" h="2335" extrusionOk="0">
                    <a:moveTo>
                      <a:pt x="1168" y="1"/>
                    </a:moveTo>
                    <a:cubicBezTo>
                      <a:pt x="525" y="1"/>
                      <a:pt x="1" y="525"/>
                      <a:pt x="1" y="1168"/>
                    </a:cubicBezTo>
                    <a:cubicBezTo>
                      <a:pt x="1" y="1811"/>
                      <a:pt x="525" y="2335"/>
                      <a:pt x="1168" y="2335"/>
                    </a:cubicBezTo>
                    <a:cubicBezTo>
                      <a:pt x="1811" y="2335"/>
                      <a:pt x="2335" y="1811"/>
                      <a:pt x="2335" y="1168"/>
                    </a:cubicBezTo>
                    <a:cubicBezTo>
                      <a:pt x="2335" y="525"/>
                      <a:pt x="1811" y="1"/>
                      <a:pt x="1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a:off x="2507150" y="1570550"/>
                <a:ext cx="58350" cy="58375"/>
              </a:xfrm>
              <a:custGeom>
                <a:avLst/>
                <a:gdLst/>
                <a:ahLst/>
                <a:cxnLst/>
                <a:rect l="l" t="t" r="r" b="b"/>
                <a:pathLst>
                  <a:path w="2334" h="2335" extrusionOk="0">
                    <a:moveTo>
                      <a:pt x="1167" y="1"/>
                    </a:moveTo>
                    <a:cubicBezTo>
                      <a:pt x="524" y="1"/>
                      <a:pt x="0" y="525"/>
                      <a:pt x="0" y="1168"/>
                    </a:cubicBezTo>
                    <a:cubicBezTo>
                      <a:pt x="0" y="1811"/>
                      <a:pt x="524" y="2335"/>
                      <a:pt x="1167" y="2335"/>
                    </a:cubicBezTo>
                    <a:cubicBezTo>
                      <a:pt x="1810" y="2335"/>
                      <a:pt x="2334" y="1811"/>
                      <a:pt x="2334" y="1168"/>
                    </a:cubicBezTo>
                    <a:cubicBezTo>
                      <a:pt x="2334" y="525"/>
                      <a:pt x="1810" y="1"/>
                      <a:pt x="1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a:off x="2366350" y="1533950"/>
                <a:ext cx="248275" cy="82175"/>
              </a:xfrm>
              <a:custGeom>
                <a:avLst/>
                <a:gdLst/>
                <a:ahLst/>
                <a:cxnLst/>
                <a:rect l="l" t="t" r="r" b="b"/>
                <a:pathLst>
                  <a:path w="9931" h="3287" extrusionOk="0">
                    <a:moveTo>
                      <a:pt x="4966" y="0"/>
                    </a:moveTo>
                    <a:cubicBezTo>
                      <a:pt x="2227" y="0"/>
                      <a:pt x="1" y="667"/>
                      <a:pt x="1" y="1477"/>
                    </a:cubicBezTo>
                    <a:cubicBezTo>
                      <a:pt x="1" y="2286"/>
                      <a:pt x="2227" y="3287"/>
                      <a:pt x="4966" y="3287"/>
                    </a:cubicBezTo>
                    <a:cubicBezTo>
                      <a:pt x="7704" y="3287"/>
                      <a:pt x="9931" y="2286"/>
                      <a:pt x="9931" y="1477"/>
                    </a:cubicBezTo>
                    <a:cubicBezTo>
                      <a:pt x="9931" y="667"/>
                      <a:pt x="7704" y="0"/>
                      <a:pt x="4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a:off x="2368150" y="1510725"/>
                <a:ext cx="248250" cy="82175"/>
              </a:xfrm>
              <a:custGeom>
                <a:avLst/>
                <a:gdLst/>
                <a:ahLst/>
                <a:cxnLst/>
                <a:rect l="l" t="t" r="r" b="b"/>
                <a:pathLst>
                  <a:path w="9930" h="3287" extrusionOk="0">
                    <a:moveTo>
                      <a:pt x="4965" y="1"/>
                    </a:moveTo>
                    <a:cubicBezTo>
                      <a:pt x="2215" y="1"/>
                      <a:pt x="0" y="656"/>
                      <a:pt x="0" y="1477"/>
                    </a:cubicBezTo>
                    <a:cubicBezTo>
                      <a:pt x="0" y="2287"/>
                      <a:pt x="2215" y="3287"/>
                      <a:pt x="4965" y="3287"/>
                    </a:cubicBezTo>
                    <a:cubicBezTo>
                      <a:pt x="7703" y="3287"/>
                      <a:pt x="9930" y="2287"/>
                      <a:pt x="9930" y="1477"/>
                    </a:cubicBezTo>
                    <a:cubicBezTo>
                      <a:pt x="9930" y="656"/>
                      <a:pt x="7703" y="1"/>
                      <a:pt x="4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2481850" y="1080325"/>
                <a:ext cx="20850" cy="94075"/>
              </a:xfrm>
              <a:custGeom>
                <a:avLst/>
                <a:gdLst/>
                <a:ahLst/>
                <a:cxnLst/>
                <a:rect l="l" t="t" r="r" b="b"/>
                <a:pathLst>
                  <a:path w="834" h="3763" extrusionOk="0">
                    <a:moveTo>
                      <a:pt x="0" y="0"/>
                    </a:moveTo>
                    <a:lnTo>
                      <a:pt x="0" y="3763"/>
                    </a:lnTo>
                    <a:lnTo>
                      <a:pt x="834" y="3763"/>
                    </a:lnTo>
                    <a:lnTo>
                      <a:pt x="8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a:off x="2269025" y="1351475"/>
                <a:ext cx="446500" cy="23250"/>
              </a:xfrm>
              <a:custGeom>
                <a:avLst/>
                <a:gdLst/>
                <a:ahLst/>
                <a:cxnLst/>
                <a:rect l="l" t="t" r="r" b="b"/>
                <a:pathLst>
                  <a:path w="17860" h="930" extrusionOk="0">
                    <a:moveTo>
                      <a:pt x="0" y="1"/>
                    </a:moveTo>
                    <a:cubicBezTo>
                      <a:pt x="12" y="311"/>
                      <a:pt x="48" y="620"/>
                      <a:pt x="96" y="930"/>
                    </a:cubicBezTo>
                    <a:lnTo>
                      <a:pt x="17753" y="930"/>
                    </a:lnTo>
                    <a:cubicBezTo>
                      <a:pt x="17800" y="620"/>
                      <a:pt x="17836" y="311"/>
                      <a:pt x="178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a:off x="2271700" y="1374700"/>
                <a:ext cx="441150" cy="187850"/>
              </a:xfrm>
              <a:custGeom>
                <a:avLst/>
                <a:gdLst/>
                <a:ahLst/>
                <a:cxnLst/>
                <a:rect l="l" t="t" r="r" b="b"/>
                <a:pathLst>
                  <a:path w="17646" h="7514" extrusionOk="0">
                    <a:moveTo>
                      <a:pt x="1" y="1"/>
                    </a:moveTo>
                    <a:cubicBezTo>
                      <a:pt x="679" y="4263"/>
                      <a:pt x="4370" y="7513"/>
                      <a:pt x="8823" y="7513"/>
                    </a:cubicBezTo>
                    <a:cubicBezTo>
                      <a:pt x="13276" y="7513"/>
                      <a:pt x="16967" y="4263"/>
                      <a:pt x="17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a:off x="2311300" y="1115450"/>
                <a:ext cx="361675" cy="92300"/>
              </a:xfrm>
              <a:custGeom>
                <a:avLst/>
                <a:gdLst/>
                <a:ahLst/>
                <a:cxnLst/>
                <a:rect l="l" t="t" r="r" b="b"/>
                <a:pathLst>
                  <a:path w="14467" h="3692" extrusionOk="0">
                    <a:moveTo>
                      <a:pt x="7239" y="0"/>
                    </a:moveTo>
                    <a:cubicBezTo>
                      <a:pt x="4262" y="0"/>
                      <a:pt x="1631" y="1465"/>
                      <a:pt x="0" y="3691"/>
                    </a:cubicBezTo>
                    <a:lnTo>
                      <a:pt x="14466" y="3691"/>
                    </a:lnTo>
                    <a:cubicBezTo>
                      <a:pt x="12847" y="1465"/>
                      <a:pt x="10216" y="0"/>
                      <a:pt x="7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a:off x="2296700" y="1207725"/>
                <a:ext cx="391150" cy="23225"/>
              </a:xfrm>
              <a:custGeom>
                <a:avLst/>
                <a:gdLst/>
                <a:ahLst/>
                <a:cxnLst/>
                <a:rect l="l" t="t" r="r" b="b"/>
                <a:pathLst>
                  <a:path w="15646" h="929" extrusionOk="0">
                    <a:moveTo>
                      <a:pt x="584" y="0"/>
                    </a:moveTo>
                    <a:cubicBezTo>
                      <a:pt x="370" y="298"/>
                      <a:pt x="179" y="607"/>
                      <a:pt x="1" y="929"/>
                    </a:cubicBezTo>
                    <a:lnTo>
                      <a:pt x="15645" y="929"/>
                    </a:lnTo>
                    <a:cubicBezTo>
                      <a:pt x="15467" y="607"/>
                      <a:pt x="15276" y="298"/>
                      <a:pt x="15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a:off x="2258600" y="1229450"/>
                <a:ext cx="467050" cy="125925"/>
              </a:xfrm>
              <a:custGeom>
                <a:avLst/>
                <a:gdLst/>
                <a:ahLst/>
                <a:cxnLst/>
                <a:rect l="l" t="t" r="r" b="b"/>
                <a:pathLst>
                  <a:path w="18682" h="5037" extrusionOk="0">
                    <a:moveTo>
                      <a:pt x="1167" y="0"/>
                    </a:moveTo>
                    <a:cubicBezTo>
                      <a:pt x="429" y="1334"/>
                      <a:pt x="1" y="2882"/>
                      <a:pt x="1" y="4513"/>
                    </a:cubicBezTo>
                    <a:cubicBezTo>
                      <a:pt x="1" y="4691"/>
                      <a:pt x="13" y="4858"/>
                      <a:pt x="24" y="5037"/>
                    </a:cubicBezTo>
                    <a:lnTo>
                      <a:pt x="18670" y="5037"/>
                    </a:lnTo>
                    <a:cubicBezTo>
                      <a:pt x="18682" y="4858"/>
                      <a:pt x="18682" y="4691"/>
                      <a:pt x="18682" y="4513"/>
                    </a:cubicBezTo>
                    <a:cubicBezTo>
                      <a:pt x="18682" y="2882"/>
                      <a:pt x="18265" y="1334"/>
                      <a:pt x="17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a:off x="2459225" y="1025550"/>
                <a:ext cx="66100" cy="66100"/>
              </a:xfrm>
              <a:custGeom>
                <a:avLst/>
                <a:gdLst/>
                <a:ahLst/>
                <a:cxnLst/>
                <a:rect l="l" t="t" r="r" b="b"/>
                <a:pathLst>
                  <a:path w="2644" h="2644" extrusionOk="0">
                    <a:moveTo>
                      <a:pt x="1322" y="608"/>
                    </a:moveTo>
                    <a:cubicBezTo>
                      <a:pt x="1715" y="608"/>
                      <a:pt x="2036" y="929"/>
                      <a:pt x="2036" y="1322"/>
                    </a:cubicBezTo>
                    <a:cubicBezTo>
                      <a:pt x="2036" y="1715"/>
                      <a:pt x="1715" y="2037"/>
                      <a:pt x="1322" y="2037"/>
                    </a:cubicBezTo>
                    <a:cubicBezTo>
                      <a:pt x="929" y="2037"/>
                      <a:pt x="608" y="1715"/>
                      <a:pt x="608" y="1322"/>
                    </a:cubicBezTo>
                    <a:cubicBezTo>
                      <a:pt x="608" y="929"/>
                      <a:pt x="929" y="608"/>
                      <a:pt x="1322" y="608"/>
                    </a:cubicBezTo>
                    <a:close/>
                    <a:moveTo>
                      <a:pt x="1322" y="1"/>
                    </a:moveTo>
                    <a:cubicBezTo>
                      <a:pt x="596" y="1"/>
                      <a:pt x="0" y="596"/>
                      <a:pt x="0" y="1322"/>
                    </a:cubicBezTo>
                    <a:cubicBezTo>
                      <a:pt x="0" y="2049"/>
                      <a:pt x="596" y="2644"/>
                      <a:pt x="1322" y="2644"/>
                    </a:cubicBezTo>
                    <a:cubicBezTo>
                      <a:pt x="2048" y="2644"/>
                      <a:pt x="2644" y="2049"/>
                      <a:pt x="2644" y="1322"/>
                    </a:cubicBezTo>
                    <a:cubicBezTo>
                      <a:pt x="2644" y="596"/>
                      <a:pt x="2048" y="1"/>
                      <a:pt x="1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a:off x="2578575" y="1286600"/>
                <a:ext cx="44375" cy="68775"/>
              </a:xfrm>
              <a:custGeom>
                <a:avLst/>
                <a:gdLst/>
                <a:ahLst/>
                <a:cxnLst/>
                <a:rect l="l" t="t" r="r" b="b"/>
                <a:pathLst>
                  <a:path w="1775" h="2751" extrusionOk="0">
                    <a:moveTo>
                      <a:pt x="1656" y="0"/>
                    </a:moveTo>
                    <a:lnTo>
                      <a:pt x="1" y="2751"/>
                    </a:lnTo>
                    <a:lnTo>
                      <a:pt x="1775" y="2751"/>
                    </a:lnTo>
                    <a:lnTo>
                      <a:pt x="1775" y="631"/>
                    </a:lnTo>
                    <a:cubicBezTo>
                      <a:pt x="1775" y="417"/>
                      <a:pt x="1739" y="203"/>
                      <a:pt x="1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a:off x="2479175" y="1259225"/>
                <a:ext cx="99425" cy="96150"/>
              </a:xfrm>
              <a:custGeom>
                <a:avLst/>
                <a:gdLst/>
                <a:ahLst/>
                <a:cxnLst/>
                <a:rect l="l" t="t" r="r" b="b"/>
                <a:pathLst>
                  <a:path w="3977" h="3846" extrusionOk="0">
                    <a:moveTo>
                      <a:pt x="2322" y="0"/>
                    </a:moveTo>
                    <a:lnTo>
                      <a:pt x="0" y="3846"/>
                    </a:lnTo>
                    <a:lnTo>
                      <a:pt x="1655" y="3846"/>
                    </a:lnTo>
                    <a:lnTo>
                      <a:pt x="3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a:off x="2361300" y="1259225"/>
                <a:ext cx="175925" cy="96150"/>
              </a:xfrm>
              <a:custGeom>
                <a:avLst/>
                <a:gdLst/>
                <a:ahLst/>
                <a:cxnLst/>
                <a:rect l="l" t="t" r="r" b="b"/>
                <a:pathLst>
                  <a:path w="7037" h="3846" extrusionOk="0">
                    <a:moveTo>
                      <a:pt x="1739" y="0"/>
                    </a:moveTo>
                    <a:cubicBezTo>
                      <a:pt x="786" y="0"/>
                      <a:pt x="0" y="774"/>
                      <a:pt x="0" y="1726"/>
                    </a:cubicBezTo>
                    <a:lnTo>
                      <a:pt x="0" y="3846"/>
                    </a:lnTo>
                    <a:lnTo>
                      <a:pt x="4715" y="3846"/>
                    </a:lnTo>
                    <a:lnTo>
                      <a:pt x="7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a:off x="2561925" y="1273200"/>
                <a:ext cx="58050" cy="82175"/>
              </a:xfrm>
              <a:custGeom>
                <a:avLst/>
                <a:gdLst/>
                <a:ahLst/>
                <a:cxnLst/>
                <a:rect l="l" t="t" r="r" b="b"/>
                <a:pathLst>
                  <a:path w="2322" h="3287" extrusionOk="0">
                    <a:moveTo>
                      <a:pt x="1977" y="1"/>
                    </a:moveTo>
                    <a:lnTo>
                      <a:pt x="0" y="3287"/>
                    </a:lnTo>
                    <a:lnTo>
                      <a:pt x="667" y="3287"/>
                    </a:lnTo>
                    <a:lnTo>
                      <a:pt x="2322" y="536"/>
                    </a:lnTo>
                    <a:cubicBezTo>
                      <a:pt x="2238" y="334"/>
                      <a:pt x="2131" y="155"/>
                      <a:pt x="1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a:off x="2520550" y="1259225"/>
                <a:ext cx="90800" cy="96150"/>
              </a:xfrm>
              <a:custGeom>
                <a:avLst/>
                <a:gdLst/>
                <a:ahLst/>
                <a:cxnLst/>
                <a:rect l="l" t="t" r="r" b="b"/>
                <a:pathLst>
                  <a:path w="3632" h="3846" extrusionOk="0">
                    <a:moveTo>
                      <a:pt x="2322" y="0"/>
                    </a:moveTo>
                    <a:lnTo>
                      <a:pt x="0" y="3846"/>
                    </a:lnTo>
                    <a:lnTo>
                      <a:pt x="1655" y="3846"/>
                    </a:lnTo>
                    <a:lnTo>
                      <a:pt x="3632" y="560"/>
                    </a:lnTo>
                    <a:cubicBezTo>
                      <a:pt x="3322" y="214"/>
                      <a:pt x="2870"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a:off x="2348500" y="1409825"/>
                <a:ext cx="34850" cy="34550"/>
              </a:xfrm>
              <a:custGeom>
                <a:avLst/>
                <a:gdLst/>
                <a:ahLst/>
                <a:cxnLst/>
                <a:rect l="l" t="t" r="r" b="b"/>
                <a:pathLst>
                  <a:path w="1394" h="1382" extrusionOk="0">
                    <a:moveTo>
                      <a:pt x="703" y="1"/>
                    </a:moveTo>
                    <a:cubicBezTo>
                      <a:pt x="310" y="1"/>
                      <a:pt x="0" y="310"/>
                      <a:pt x="0" y="691"/>
                    </a:cubicBezTo>
                    <a:cubicBezTo>
                      <a:pt x="0" y="1072"/>
                      <a:pt x="310" y="1382"/>
                      <a:pt x="703" y="1382"/>
                    </a:cubicBezTo>
                    <a:cubicBezTo>
                      <a:pt x="1084" y="1382"/>
                      <a:pt x="1393" y="1072"/>
                      <a:pt x="1393" y="691"/>
                    </a:cubicBezTo>
                    <a:cubicBezTo>
                      <a:pt x="1393" y="310"/>
                      <a:pt x="1084" y="1"/>
                      <a:pt x="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2399100" y="1409825"/>
                <a:ext cx="34550" cy="34550"/>
              </a:xfrm>
              <a:custGeom>
                <a:avLst/>
                <a:gdLst/>
                <a:ahLst/>
                <a:cxnLst/>
                <a:rect l="l" t="t" r="r" b="b"/>
                <a:pathLst>
                  <a:path w="1382" h="1382" extrusionOk="0">
                    <a:moveTo>
                      <a:pt x="691" y="1"/>
                    </a:moveTo>
                    <a:cubicBezTo>
                      <a:pt x="310" y="1"/>
                      <a:pt x="0" y="310"/>
                      <a:pt x="0" y="691"/>
                    </a:cubicBezTo>
                    <a:cubicBezTo>
                      <a:pt x="0" y="1072"/>
                      <a:pt x="310" y="1382"/>
                      <a:pt x="691" y="1382"/>
                    </a:cubicBezTo>
                    <a:cubicBezTo>
                      <a:pt x="1072" y="1382"/>
                      <a:pt x="1382" y="1072"/>
                      <a:pt x="1382" y="691"/>
                    </a:cubicBezTo>
                    <a:cubicBezTo>
                      <a:pt x="1382" y="310"/>
                      <a:pt x="1072"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a:off x="2449700" y="1409825"/>
                <a:ext cx="34550" cy="34550"/>
              </a:xfrm>
              <a:custGeom>
                <a:avLst/>
                <a:gdLst/>
                <a:ahLst/>
                <a:cxnLst/>
                <a:rect l="l" t="t" r="r" b="b"/>
                <a:pathLst>
                  <a:path w="1382" h="1382" extrusionOk="0">
                    <a:moveTo>
                      <a:pt x="691" y="1"/>
                    </a:moveTo>
                    <a:cubicBezTo>
                      <a:pt x="310" y="1"/>
                      <a:pt x="0" y="310"/>
                      <a:pt x="0" y="691"/>
                    </a:cubicBezTo>
                    <a:cubicBezTo>
                      <a:pt x="0" y="1072"/>
                      <a:pt x="310" y="1382"/>
                      <a:pt x="691" y="1382"/>
                    </a:cubicBezTo>
                    <a:cubicBezTo>
                      <a:pt x="1072" y="1382"/>
                      <a:pt x="1382" y="1072"/>
                      <a:pt x="1382" y="691"/>
                    </a:cubicBezTo>
                    <a:cubicBezTo>
                      <a:pt x="1382" y="310"/>
                      <a:pt x="1072" y="1"/>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a:off x="2500300" y="1409825"/>
                <a:ext cx="34550" cy="34550"/>
              </a:xfrm>
              <a:custGeom>
                <a:avLst/>
                <a:gdLst/>
                <a:ahLst/>
                <a:cxnLst/>
                <a:rect l="l" t="t" r="r" b="b"/>
                <a:pathLst>
                  <a:path w="1382" h="1382" extrusionOk="0">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a:off x="2550600" y="1409825"/>
                <a:ext cx="34850" cy="34550"/>
              </a:xfrm>
              <a:custGeom>
                <a:avLst/>
                <a:gdLst/>
                <a:ahLst/>
                <a:cxnLst/>
                <a:rect l="l" t="t" r="r" b="b"/>
                <a:pathLst>
                  <a:path w="1394" h="1382" extrusionOk="0">
                    <a:moveTo>
                      <a:pt x="691" y="1"/>
                    </a:moveTo>
                    <a:cubicBezTo>
                      <a:pt x="310" y="1"/>
                      <a:pt x="1" y="310"/>
                      <a:pt x="1" y="691"/>
                    </a:cubicBezTo>
                    <a:cubicBezTo>
                      <a:pt x="1" y="1072"/>
                      <a:pt x="310" y="1382"/>
                      <a:pt x="691" y="1382"/>
                    </a:cubicBezTo>
                    <a:cubicBezTo>
                      <a:pt x="1084" y="1382"/>
                      <a:pt x="1394" y="1072"/>
                      <a:pt x="1394" y="691"/>
                    </a:cubicBezTo>
                    <a:cubicBezTo>
                      <a:pt x="1394" y="310"/>
                      <a:pt x="1084" y="1"/>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a:off x="2601200" y="1409825"/>
                <a:ext cx="34550" cy="34550"/>
              </a:xfrm>
              <a:custGeom>
                <a:avLst/>
                <a:gdLst/>
                <a:ahLst/>
                <a:cxnLst/>
                <a:rect l="l" t="t" r="r" b="b"/>
                <a:pathLst>
                  <a:path w="1382" h="1382" extrusionOk="0">
                    <a:moveTo>
                      <a:pt x="691" y="1"/>
                    </a:moveTo>
                    <a:cubicBezTo>
                      <a:pt x="310" y="1"/>
                      <a:pt x="1" y="310"/>
                      <a:pt x="1" y="691"/>
                    </a:cubicBezTo>
                    <a:cubicBezTo>
                      <a:pt x="1" y="1072"/>
                      <a:pt x="310" y="1382"/>
                      <a:pt x="691" y="1382"/>
                    </a:cubicBezTo>
                    <a:cubicBezTo>
                      <a:pt x="1072" y="1382"/>
                      <a:pt x="1382" y="1072"/>
                      <a:pt x="1382" y="691"/>
                    </a:cubicBezTo>
                    <a:cubicBezTo>
                      <a:pt x="1382" y="310"/>
                      <a:pt x="1072"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a:off x="2392850" y="1468775"/>
                <a:ext cx="198850" cy="11325"/>
              </a:xfrm>
              <a:custGeom>
                <a:avLst/>
                <a:gdLst/>
                <a:ahLst/>
                <a:cxnLst/>
                <a:rect l="l" t="t" r="r" b="b"/>
                <a:pathLst>
                  <a:path w="7954" h="453" extrusionOk="0">
                    <a:moveTo>
                      <a:pt x="0" y="0"/>
                    </a:moveTo>
                    <a:lnTo>
                      <a:pt x="0" y="452"/>
                    </a:lnTo>
                    <a:lnTo>
                      <a:pt x="7954" y="452"/>
                    </a:lnTo>
                    <a:lnTo>
                      <a:pt x="7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a:off x="2392850" y="1494950"/>
                <a:ext cx="198850" cy="11350"/>
              </a:xfrm>
              <a:custGeom>
                <a:avLst/>
                <a:gdLst/>
                <a:ahLst/>
                <a:cxnLst/>
                <a:rect l="l" t="t" r="r" b="b"/>
                <a:pathLst>
                  <a:path w="7954" h="454" extrusionOk="0">
                    <a:moveTo>
                      <a:pt x="0" y="1"/>
                    </a:moveTo>
                    <a:lnTo>
                      <a:pt x="0" y="453"/>
                    </a:lnTo>
                    <a:lnTo>
                      <a:pt x="7954" y="453"/>
                    </a:lnTo>
                    <a:lnTo>
                      <a:pt x="79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a:off x="2386300" y="1699450"/>
                <a:ext cx="117000" cy="58350"/>
              </a:xfrm>
              <a:custGeom>
                <a:avLst/>
                <a:gdLst/>
                <a:ahLst/>
                <a:cxnLst/>
                <a:rect l="l" t="t" r="r" b="b"/>
                <a:pathLst>
                  <a:path w="4680" h="2334" extrusionOk="0">
                    <a:moveTo>
                      <a:pt x="2334" y="0"/>
                    </a:moveTo>
                    <a:cubicBezTo>
                      <a:pt x="1048" y="0"/>
                      <a:pt x="0" y="1048"/>
                      <a:pt x="0" y="2334"/>
                    </a:cubicBezTo>
                    <a:lnTo>
                      <a:pt x="4680" y="2334"/>
                    </a:lnTo>
                    <a:cubicBezTo>
                      <a:pt x="4680" y="1048"/>
                      <a:pt x="3632" y="0"/>
                      <a:pt x="2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a:off x="2478575" y="1699450"/>
                <a:ext cx="117000" cy="58350"/>
              </a:xfrm>
              <a:custGeom>
                <a:avLst/>
                <a:gdLst/>
                <a:ahLst/>
                <a:cxnLst/>
                <a:rect l="l" t="t" r="r" b="b"/>
                <a:pathLst>
                  <a:path w="4680" h="2334" extrusionOk="0">
                    <a:moveTo>
                      <a:pt x="2346" y="0"/>
                    </a:moveTo>
                    <a:cubicBezTo>
                      <a:pt x="1048" y="0"/>
                      <a:pt x="0" y="1048"/>
                      <a:pt x="0" y="2334"/>
                    </a:cubicBezTo>
                    <a:lnTo>
                      <a:pt x="4680" y="2334"/>
                    </a:lnTo>
                    <a:cubicBezTo>
                      <a:pt x="4680" y="1048"/>
                      <a:pt x="3632" y="0"/>
                      <a:pt x="23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a:off x="2232100" y="1575025"/>
                <a:ext cx="73850" cy="73550"/>
              </a:xfrm>
              <a:custGeom>
                <a:avLst/>
                <a:gdLst/>
                <a:ahLst/>
                <a:cxnLst/>
                <a:rect l="l" t="t" r="r" b="b"/>
                <a:pathLst>
                  <a:path w="2954" h="2942" extrusionOk="0">
                    <a:moveTo>
                      <a:pt x="2120" y="1"/>
                    </a:moveTo>
                    <a:lnTo>
                      <a:pt x="1" y="2108"/>
                    </a:lnTo>
                    <a:lnTo>
                      <a:pt x="834" y="2941"/>
                    </a:lnTo>
                    <a:lnTo>
                      <a:pt x="2954" y="834"/>
                    </a:lnTo>
                    <a:lnTo>
                      <a:pt x="2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a:off x="2670850" y="1575025"/>
                <a:ext cx="73550" cy="73550"/>
              </a:xfrm>
              <a:custGeom>
                <a:avLst/>
                <a:gdLst/>
                <a:ahLst/>
                <a:cxnLst/>
                <a:rect l="l" t="t" r="r" b="b"/>
                <a:pathLst>
                  <a:path w="2942" h="2942" extrusionOk="0">
                    <a:moveTo>
                      <a:pt x="834" y="1"/>
                    </a:moveTo>
                    <a:lnTo>
                      <a:pt x="1" y="834"/>
                    </a:lnTo>
                    <a:lnTo>
                      <a:pt x="2108" y="2941"/>
                    </a:lnTo>
                    <a:lnTo>
                      <a:pt x="2942" y="2108"/>
                    </a:lnTo>
                    <a:lnTo>
                      <a:pt x="8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0" name="Google Shape;1120;p35"/>
          <p:cNvGrpSpPr/>
          <p:nvPr/>
        </p:nvGrpSpPr>
        <p:grpSpPr>
          <a:xfrm rot="-842718">
            <a:off x="7953386" y="4231383"/>
            <a:ext cx="1172454" cy="933979"/>
            <a:chOff x="5784050" y="1584700"/>
            <a:chExt cx="294100" cy="234275"/>
          </a:xfrm>
        </p:grpSpPr>
        <p:sp>
          <p:nvSpPr>
            <p:cNvPr id="1121" name="Google Shape;1121;p35"/>
            <p:cNvSpPr/>
            <p:nvPr/>
          </p:nvSpPr>
          <p:spPr>
            <a:xfrm>
              <a:off x="5784050" y="1584850"/>
              <a:ext cx="294100" cy="233975"/>
            </a:xfrm>
            <a:custGeom>
              <a:avLst/>
              <a:gdLst/>
              <a:ahLst/>
              <a:cxnLst/>
              <a:rect l="l" t="t" r="r" b="b"/>
              <a:pathLst>
                <a:path w="11764" h="9359" extrusionOk="0">
                  <a:moveTo>
                    <a:pt x="3941" y="0"/>
                  </a:moveTo>
                  <a:lnTo>
                    <a:pt x="1203" y="2739"/>
                  </a:lnTo>
                  <a:lnTo>
                    <a:pt x="1203" y="3536"/>
                  </a:lnTo>
                  <a:lnTo>
                    <a:pt x="1143" y="3536"/>
                  </a:lnTo>
                  <a:cubicBezTo>
                    <a:pt x="512" y="3536"/>
                    <a:pt x="0" y="4048"/>
                    <a:pt x="0" y="4679"/>
                  </a:cubicBezTo>
                  <a:cubicBezTo>
                    <a:pt x="0" y="5310"/>
                    <a:pt x="512" y="5822"/>
                    <a:pt x="1143" y="5822"/>
                  </a:cubicBezTo>
                  <a:lnTo>
                    <a:pt x="1203" y="5822"/>
                  </a:lnTo>
                  <a:lnTo>
                    <a:pt x="1203" y="6620"/>
                  </a:lnTo>
                  <a:lnTo>
                    <a:pt x="3941" y="9359"/>
                  </a:lnTo>
                  <a:lnTo>
                    <a:pt x="7823" y="9359"/>
                  </a:lnTo>
                  <a:lnTo>
                    <a:pt x="10561" y="6620"/>
                  </a:lnTo>
                  <a:lnTo>
                    <a:pt x="10561" y="5822"/>
                  </a:lnTo>
                  <a:lnTo>
                    <a:pt x="10621" y="5822"/>
                  </a:lnTo>
                  <a:cubicBezTo>
                    <a:pt x="11252" y="5822"/>
                    <a:pt x="11764" y="5310"/>
                    <a:pt x="11764" y="4679"/>
                  </a:cubicBezTo>
                  <a:cubicBezTo>
                    <a:pt x="11764" y="4048"/>
                    <a:pt x="11252" y="3536"/>
                    <a:pt x="10621" y="3536"/>
                  </a:cubicBezTo>
                  <a:lnTo>
                    <a:pt x="10561" y="3536"/>
                  </a:lnTo>
                  <a:lnTo>
                    <a:pt x="10561" y="2739"/>
                  </a:lnTo>
                  <a:lnTo>
                    <a:pt x="7823" y="0"/>
                  </a:ln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35"/>
            <p:cNvGrpSpPr/>
            <p:nvPr/>
          </p:nvGrpSpPr>
          <p:grpSpPr>
            <a:xfrm>
              <a:off x="5784050" y="1584700"/>
              <a:ext cx="294100" cy="234275"/>
              <a:chOff x="5784050" y="-104950"/>
              <a:chExt cx="294100" cy="234275"/>
            </a:xfrm>
          </p:grpSpPr>
          <p:sp>
            <p:nvSpPr>
              <p:cNvPr id="1123" name="Google Shape;1123;p35"/>
              <p:cNvSpPr/>
              <p:nvPr/>
            </p:nvSpPr>
            <p:spPr>
              <a:xfrm>
                <a:off x="5784050" y="-16550"/>
                <a:ext cx="57175" cy="57175"/>
              </a:xfrm>
              <a:custGeom>
                <a:avLst/>
                <a:gdLst/>
                <a:ahLst/>
                <a:cxnLst/>
                <a:rect l="l" t="t" r="r" b="b"/>
                <a:pathLst>
                  <a:path w="2287" h="2287" extrusionOk="0">
                    <a:moveTo>
                      <a:pt x="1143" y="1"/>
                    </a:moveTo>
                    <a:cubicBezTo>
                      <a:pt x="512" y="1"/>
                      <a:pt x="0" y="513"/>
                      <a:pt x="0" y="1144"/>
                    </a:cubicBezTo>
                    <a:cubicBezTo>
                      <a:pt x="0" y="1775"/>
                      <a:pt x="512" y="2287"/>
                      <a:pt x="1143" y="2287"/>
                    </a:cubicBezTo>
                    <a:cubicBezTo>
                      <a:pt x="1774" y="2287"/>
                      <a:pt x="2286" y="1775"/>
                      <a:pt x="2286" y="1144"/>
                    </a:cubicBezTo>
                    <a:cubicBezTo>
                      <a:pt x="2286" y="513"/>
                      <a:pt x="1774"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6020675" y="-16550"/>
                <a:ext cx="57475" cy="57175"/>
              </a:xfrm>
              <a:custGeom>
                <a:avLst/>
                <a:gdLst/>
                <a:ahLst/>
                <a:cxnLst/>
                <a:rect l="l" t="t" r="r" b="b"/>
                <a:pathLst>
                  <a:path w="2299" h="2287" extrusionOk="0">
                    <a:moveTo>
                      <a:pt x="1156" y="1"/>
                    </a:moveTo>
                    <a:cubicBezTo>
                      <a:pt x="525" y="1"/>
                      <a:pt x="1" y="513"/>
                      <a:pt x="1" y="1144"/>
                    </a:cubicBezTo>
                    <a:cubicBezTo>
                      <a:pt x="1" y="1775"/>
                      <a:pt x="525" y="2287"/>
                      <a:pt x="1156" y="2287"/>
                    </a:cubicBezTo>
                    <a:cubicBezTo>
                      <a:pt x="1787" y="2287"/>
                      <a:pt x="2299" y="1775"/>
                      <a:pt x="2299" y="1144"/>
                    </a:cubicBezTo>
                    <a:cubicBezTo>
                      <a:pt x="2299" y="513"/>
                      <a:pt x="1787" y="1"/>
                      <a:pt x="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5814100" y="-104950"/>
                <a:ext cx="234000" cy="234275"/>
              </a:xfrm>
              <a:custGeom>
                <a:avLst/>
                <a:gdLst/>
                <a:ahLst/>
                <a:cxnLst/>
                <a:rect l="l" t="t" r="r" b="b"/>
                <a:pathLst>
                  <a:path w="9360" h="9371" extrusionOk="0">
                    <a:moveTo>
                      <a:pt x="2739" y="1"/>
                    </a:moveTo>
                    <a:lnTo>
                      <a:pt x="1" y="2751"/>
                    </a:lnTo>
                    <a:lnTo>
                      <a:pt x="1" y="6621"/>
                    </a:lnTo>
                    <a:lnTo>
                      <a:pt x="2739" y="9371"/>
                    </a:lnTo>
                    <a:lnTo>
                      <a:pt x="6609" y="9371"/>
                    </a:lnTo>
                    <a:lnTo>
                      <a:pt x="9359" y="6621"/>
                    </a:lnTo>
                    <a:lnTo>
                      <a:pt x="9359" y="2751"/>
                    </a:lnTo>
                    <a:lnTo>
                      <a:pt x="66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5862025" y="-47800"/>
                <a:ext cx="137850" cy="138150"/>
              </a:xfrm>
              <a:custGeom>
                <a:avLst/>
                <a:gdLst/>
                <a:ahLst/>
                <a:cxnLst/>
                <a:rect l="l" t="t" r="r" b="b"/>
                <a:pathLst>
                  <a:path w="5514" h="5526" extrusionOk="0">
                    <a:moveTo>
                      <a:pt x="2763" y="1"/>
                    </a:moveTo>
                    <a:cubicBezTo>
                      <a:pt x="1227" y="1"/>
                      <a:pt x="1" y="1239"/>
                      <a:pt x="1" y="2763"/>
                    </a:cubicBezTo>
                    <a:cubicBezTo>
                      <a:pt x="1" y="4287"/>
                      <a:pt x="1239" y="5525"/>
                      <a:pt x="2763" y="5525"/>
                    </a:cubicBezTo>
                    <a:cubicBezTo>
                      <a:pt x="4287" y="5525"/>
                      <a:pt x="5513" y="4287"/>
                      <a:pt x="5513" y="2763"/>
                    </a:cubicBezTo>
                    <a:cubicBezTo>
                      <a:pt x="5513" y="1239"/>
                      <a:pt x="4287"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5877800" y="-31725"/>
                <a:ext cx="106300" cy="106300"/>
              </a:xfrm>
              <a:custGeom>
                <a:avLst/>
                <a:gdLst/>
                <a:ahLst/>
                <a:cxnLst/>
                <a:rect l="l" t="t" r="r" b="b"/>
                <a:pathLst>
                  <a:path w="4252" h="4252" extrusionOk="0">
                    <a:moveTo>
                      <a:pt x="2132" y="1"/>
                    </a:moveTo>
                    <a:cubicBezTo>
                      <a:pt x="953" y="1"/>
                      <a:pt x="1" y="953"/>
                      <a:pt x="1" y="2120"/>
                    </a:cubicBezTo>
                    <a:cubicBezTo>
                      <a:pt x="1" y="3299"/>
                      <a:pt x="953" y="4251"/>
                      <a:pt x="2132" y="4251"/>
                    </a:cubicBezTo>
                    <a:cubicBezTo>
                      <a:pt x="3299" y="4251"/>
                      <a:pt x="4251" y="3299"/>
                      <a:pt x="4251" y="2120"/>
                    </a:cubicBezTo>
                    <a:cubicBezTo>
                      <a:pt x="4251" y="953"/>
                      <a:pt x="3299" y="1"/>
                      <a:pt x="21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5877800" y="6075"/>
                <a:ext cx="106300" cy="68500"/>
              </a:xfrm>
              <a:custGeom>
                <a:avLst/>
                <a:gdLst/>
                <a:ahLst/>
                <a:cxnLst/>
                <a:rect l="l" t="t" r="r" b="b"/>
                <a:pathLst>
                  <a:path w="4252" h="2740" extrusionOk="0">
                    <a:moveTo>
                      <a:pt x="96" y="1"/>
                    </a:moveTo>
                    <a:cubicBezTo>
                      <a:pt x="36" y="203"/>
                      <a:pt x="1" y="394"/>
                      <a:pt x="1" y="608"/>
                    </a:cubicBezTo>
                    <a:cubicBezTo>
                      <a:pt x="1" y="1787"/>
                      <a:pt x="953" y="2739"/>
                      <a:pt x="2132" y="2739"/>
                    </a:cubicBezTo>
                    <a:cubicBezTo>
                      <a:pt x="3299" y="2739"/>
                      <a:pt x="4251" y="1787"/>
                      <a:pt x="4251" y="608"/>
                    </a:cubicBezTo>
                    <a:cubicBezTo>
                      <a:pt x="4251" y="406"/>
                      <a:pt x="4227" y="203"/>
                      <a:pt x="4168" y="1"/>
                    </a:cubicBezTo>
                    <a:cubicBezTo>
                      <a:pt x="3906" y="882"/>
                      <a:pt x="3096" y="1525"/>
                      <a:pt x="2132" y="1525"/>
                    </a:cubicBezTo>
                    <a:cubicBezTo>
                      <a:pt x="1168" y="1525"/>
                      <a:pt x="346" y="882"/>
                      <a:pt x="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9" name="Google Shape;1129;p35"/>
          <p:cNvGrpSpPr/>
          <p:nvPr/>
        </p:nvGrpSpPr>
        <p:grpSpPr>
          <a:xfrm>
            <a:off x="197911" y="4732336"/>
            <a:ext cx="234762" cy="218290"/>
            <a:chOff x="8652775" y="883650"/>
            <a:chExt cx="38125" cy="35450"/>
          </a:xfrm>
        </p:grpSpPr>
        <p:sp>
          <p:nvSpPr>
            <p:cNvPr id="1130" name="Google Shape;1130;p3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35"/>
          <p:cNvGrpSpPr/>
          <p:nvPr/>
        </p:nvGrpSpPr>
        <p:grpSpPr>
          <a:xfrm>
            <a:off x="3117741" y="4284638"/>
            <a:ext cx="234762" cy="218290"/>
            <a:chOff x="8652775" y="883650"/>
            <a:chExt cx="38125" cy="35450"/>
          </a:xfrm>
        </p:grpSpPr>
        <p:sp>
          <p:nvSpPr>
            <p:cNvPr id="1135" name="Google Shape;1135;p35"/>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86"/>
        <p:cNvGrpSpPr/>
        <p:nvPr/>
      </p:nvGrpSpPr>
      <p:grpSpPr>
        <a:xfrm>
          <a:off x="0" y="0"/>
          <a:ext cx="0" cy="0"/>
          <a:chOff x="0" y="0"/>
          <a:chExt cx="0" cy="0"/>
        </a:xfrm>
      </p:grpSpPr>
      <p:sp>
        <p:nvSpPr>
          <p:cNvPr id="2887" name="Google Shape;2887;p49"/>
          <p:cNvSpPr/>
          <p:nvPr/>
        </p:nvSpPr>
        <p:spPr>
          <a:xfrm>
            <a:off x="4625076" y="1482996"/>
            <a:ext cx="3805800" cy="1368300"/>
          </a:xfrm>
          <a:prstGeom prst="roundRect">
            <a:avLst>
              <a:gd name="adj" fmla="val 52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9"/>
          <p:cNvSpPr/>
          <p:nvPr/>
        </p:nvSpPr>
        <p:spPr>
          <a:xfrm>
            <a:off x="713150" y="2955758"/>
            <a:ext cx="3805800" cy="1368300"/>
          </a:xfrm>
          <a:prstGeom prst="roundRect">
            <a:avLst>
              <a:gd name="adj" fmla="val 52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9"/>
          <p:cNvSpPr/>
          <p:nvPr/>
        </p:nvSpPr>
        <p:spPr>
          <a:xfrm>
            <a:off x="4625076" y="2955758"/>
            <a:ext cx="3805800" cy="1368300"/>
          </a:xfrm>
          <a:prstGeom prst="roundRect">
            <a:avLst>
              <a:gd name="adj" fmla="val 52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9"/>
          <p:cNvSpPr/>
          <p:nvPr/>
        </p:nvSpPr>
        <p:spPr>
          <a:xfrm>
            <a:off x="713150" y="1482996"/>
            <a:ext cx="3805800" cy="1368300"/>
          </a:xfrm>
          <a:prstGeom prst="roundRect">
            <a:avLst>
              <a:gd name="adj" fmla="val 529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1" name="Google Shape;2891;p49"/>
          <p:cNvGrpSpPr/>
          <p:nvPr/>
        </p:nvGrpSpPr>
        <p:grpSpPr>
          <a:xfrm>
            <a:off x="4199844" y="4611155"/>
            <a:ext cx="744312" cy="221985"/>
            <a:chOff x="8652775" y="883650"/>
            <a:chExt cx="120875" cy="36050"/>
          </a:xfrm>
        </p:grpSpPr>
        <p:sp>
          <p:nvSpPr>
            <p:cNvPr id="2892" name="Google Shape;2892;p49"/>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9"/>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9"/>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9"/>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9"/>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9"/>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8" name="Google Shape;2898;p49"/>
          <p:cNvSpPr txBox="1">
            <a:spLocks noGrp="1"/>
          </p:cNvSpPr>
          <p:nvPr>
            <p:ph type="title"/>
          </p:nvPr>
        </p:nvSpPr>
        <p:spPr>
          <a:xfrm>
            <a:off x="713150" y="219121"/>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a:solidFill>
                  <a:schemeClr val="bg2">
                    <a:lumMod val="25000"/>
                  </a:schemeClr>
                </a:solidFill>
              </a:rPr>
              <a:t>Objectives</a:t>
            </a:r>
          </a:p>
        </p:txBody>
      </p:sp>
      <p:sp>
        <p:nvSpPr>
          <p:cNvPr id="2902" name="Google Shape;2902;p49"/>
          <p:cNvSpPr txBox="1">
            <a:spLocks noGrp="1"/>
          </p:cNvSpPr>
          <p:nvPr>
            <p:ph type="subTitle" idx="4"/>
          </p:nvPr>
        </p:nvSpPr>
        <p:spPr>
          <a:xfrm>
            <a:off x="4804619" y="1686147"/>
            <a:ext cx="3446714" cy="81238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b="0" i="0" u="none" strike="noStrike">
                <a:effectLst/>
                <a:latin typeface="Inter" panose="020B0604020202020204" charset="0"/>
                <a:ea typeface="Inter" panose="020B0604020202020204" charset="0"/>
                <a:cs typeface="Roboto" panose="02000000000000000000" pitchFamily="2" charset="0"/>
              </a:rPr>
              <a:t>Implement dynamic agent selection to automatically route user queries.</a:t>
            </a:r>
            <a:endParaRPr lang="en-US" sz="1800">
              <a:latin typeface="Inter" panose="020B0604020202020204" charset="0"/>
              <a:ea typeface="Inter" panose="020B0604020202020204" charset="0"/>
              <a:cs typeface="Roboto" panose="02000000000000000000" pitchFamily="2" charset="0"/>
            </a:endParaRPr>
          </a:p>
        </p:txBody>
      </p:sp>
      <p:sp>
        <p:nvSpPr>
          <p:cNvPr id="2904" name="Google Shape;2904;p49"/>
          <p:cNvSpPr txBox="1">
            <a:spLocks noGrp="1"/>
          </p:cNvSpPr>
          <p:nvPr>
            <p:ph type="subTitle" idx="6"/>
          </p:nvPr>
        </p:nvSpPr>
        <p:spPr>
          <a:xfrm>
            <a:off x="1014953" y="3011947"/>
            <a:ext cx="3347414" cy="102475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Inter" panose="020B0604020202020204" charset="0"/>
                <a:ea typeface="Inter" panose="020B0604020202020204" charset="0"/>
              </a:rPr>
              <a:t>Integrate a knowledge base, constructed from manuals and PDF documents and SQL databases</a:t>
            </a:r>
          </a:p>
        </p:txBody>
      </p:sp>
      <p:sp>
        <p:nvSpPr>
          <p:cNvPr id="2906" name="Google Shape;2906;p49"/>
          <p:cNvSpPr txBox="1">
            <a:spLocks noGrp="1"/>
          </p:cNvSpPr>
          <p:nvPr>
            <p:ph type="subTitle" idx="8"/>
          </p:nvPr>
        </p:nvSpPr>
        <p:spPr>
          <a:xfrm>
            <a:off x="4887785" y="3238397"/>
            <a:ext cx="3280382" cy="8312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Inter" panose="020B0604020202020204" charset="0"/>
                <a:ea typeface="Inter" panose="020B0604020202020204" charset="0"/>
              </a:rPr>
              <a:t>Utilize Generative LLM and Agentic RAG technologies.</a:t>
            </a:r>
          </a:p>
        </p:txBody>
      </p:sp>
      <p:sp>
        <p:nvSpPr>
          <p:cNvPr id="2985" name="Google Shape;2985;p49"/>
          <p:cNvSpPr/>
          <p:nvPr/>
        </p:nvSpPr>
        <p:spPr>
          <a:xfrm>
            <a:off x="654668" y="980256"/>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9"/>
          <p:cNvSpPr/>
          <p:nvPr/>
        </p:nvSpPr>
        <p:spPr>
          <a:xfrm>
            <a:off x="654668" y="1106797"/>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4244E5A0-458D-8FDC-EC24-E9B2F44EBFE6}"/>
              </a:ext>
            </a:extLst>
          </p:cNvPr>
          <p:cNvSpPr>
            <a:spLocks noGrp="1"/>
          </p:cNvSpPr>
          <p:nvPr>
            <p:ph type="title" idx="2"/>
          </p:nvPr>
        </p:nvSpPr>
        <p:spPr>
          <a:xfrm>
            <a:off x="832631" y="1708055"/>
            <a:ext cx="3582654" cy="942287"/>
          </a:xfrm>
        </p:spPr>
        <p:txBody>
          <a:bodyPr/>
          <a:lstStyle/>
          <a:p>
            <a:r>
              <a:rPr lang="en-US" sz="1800" b="0">
                <a:latin typeface="Inter" panose="020B0604020202020204" charset="0"/>
                <a:ea typeface="Inter" panose="020B0604020202020204" charset="0"/>
                <a:cs typeface="Roboto" panose="02000000000000000000" pitchFamily="2" charset="0"/>
              </a:rPr>
              <a:t>Chatbot that effectively responds to both product based and user related queries.</a:t>
            </a:r>
          </a:p>
        </p:txBody>
      </p:sp>
      <p:sp>
        <p:nvSpPr>
          <p:cNvPr id="2" name="Google Shape;2985;p49">
            <a:extLst>
              <a:ext uri="{FF2B5EF4-FFF2-40B4-BE49-F238E27FC236}">
                <a16:creationId xmlns:a16="http://schemas.microsoft.com/office/drawing/2014/main" id="{01170823-6FD5-EAAF-3CF2-AEE7C05A5F05}"/>
              </a:ext>
            </a:extLst>
          </p:cNvPr>
          <p:cNvSpPr/>
          <p:nvPr/>
        </p:nvSpPr>
        <p:spPr>
          <a:xfrm>
            <a:off x="3984401" y="1593843"/>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85;p49">
            <a:extLst>
              <a:ext uri="{FF2B5EF4-FFF2-40B4-BE49-F238E27FC236}">
                <a16:creationId xmlns:a16="http://schemas.microsoft.com/office/drawing/2014/main" id="{62104591-B1E6-BB58-9565-68DC8773942F}"/>
              </a:ext>
            </a:extLst>
          </p:cNvPr>
          <p:cNvSpPr/>
          <p:nvPr/>
        </p:nvSpPr>
        <p:spPr>
          <a:xfrm>
            <a:off x="3984400" y="3037305"/>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85;p49">
            <a:extLst>
              <a:ext uri="{FF2B5EF4-FFF2-40B4-BE49-F238E27FC236}">
                <a16:creationId xmlns:a16="http://schemas.microsoft.com/office/drawing/2014/main" id="{E85DEC2F-1C60-E555-6774-42222549A5F9}"/>
              </a:ext>
            </a:extLst>
          </p:cNvPr>
          <p:cNvSpPr/>
          <p:nvPr/>
        </p:nvSpPr>
        <p:spPr>
          <a:xfrm>
            <a:off x="7895490" y="3057439"/>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85;p49">
            <a:extLst>
              <a:ext uri="{FF2B5EF4-FFF2-40B4-BE49-F238E27FC236}">
                <a16:creationId xmlns:a16="http://schemas.microsoft.com/office/drawing/2014/main" id="{0F73BCCA-B34D-6701-3495-39D5B8788A8D}"/>
              </a:ext>
            </a:extLst>
          </p:cNvPr>
          <p:cNvSpPr/>
          <p:nvPr/>
        </p:nvSpPr>
        <p:spPr>
          <a:xfrm>
            <a:off x="7895490" y="1593963"/>
            <a:ext cx="430885" cy="771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226;p73">
            <a:extLst>
              <a:ext uri="{FF2B5EF4-FFF2-40B4-BE49-F238E27FC236}">
                <a16:creationId xmlns:a16="http://schemas.microsoft.com/office/drawing/2014/main" id="{C219356B-CBF5-A339-7073-75FEEFC43F64}"/>
              </a:ext>
            </a:extLst>
          </p:cNvPr>
          <p:cNvSpPr/>
          <p:nvPr/>
        </p:nvSpPr>
        <p:spPr>
          <a:xfrm>
            <a:off x="6438226" y="459416"/>
            <a:ext cx="419773" cy="449992"/>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22ED7131-AF63-5AF2-B957-702C2982BEAE}"/>
            </a:ext>
          </a:extLst>
        </p:cNvPr>
        <p:cNvGrpSpPr/>
        <p:nvPr/>
      </p:nvGrpSpPr>
      <p:grpSpPr>
        <a:xfrm>
          <a:off x="0" y="0"/>
          <a:ext cx="0" cy="0"/>
          <a:chOff x="0" y="0"/>
          <a:chExt cx="0" cy="0"/>
        </a:xfrm>
      </p:grpSpPr>
      <p:sp>
        <p:nvSpPr>
          <p:cNvPr id="512" name="Google Shape;512;p32">
            <a:extLst>
              <a:ext uri="{FF2B5EF4-FFF2-40B4-BE49-F238E27FC236}">
                <a16:creationId xmlns:a16="http://schemas.microsoft.com/office/drawing/2014/main" id="{DCBC9DD2-3181-CE39-3EA5-E532E4185910}"/>
              </a:ext>
            </a:extLst>
          </p:cNvPr>
          <p:cNvSpPr/>
          <p:nvPr/>
        </p:nvSpPr>
        <p:spPr>
          <a:xfrm>
            <a:off x="110219" y="1096536"/>
            <a:ext cx="8939188" cy="3910592"/>
          </a:xfrm>
          <a:prstGeom prst="roundRect">
            <a:avLst>
              <a:gd name="adj" fmla="val 505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panose="02000000000000000000" pitchFamily="2" charset="0"/>
              <a:ea typeface="Roboto" panose="02000000000000000000" pitchFamily="2" charset="0"/>
              <a:cs typeface="Roboto" panose="02000000000000000000" pitchFamily="2" charset="0"/>
            </a:endParaRPr>
          </a:p>
        </p:txBody>
      </p:sp>
      <p:sp>
        <p:nvSpPr>
          <p:cNvPr id="6" name="Title 5">
            <a:extLst>
              <a:ext uri="{FF2B5EF4-FFF2-40B4-BE49-F238E27FC236}">
                <a16:creationId xmlns:a16="http://schemas.microsoft.com/office/drawing/2014/main" id="{B8FC7D8F-B53F-6CD8-B6CE-99EE36FF7867}"/>
              </a:ext>
            </a:extLst>
          </p:cNvPr>
          <p:cNvSpPr>
            <a:spLocks noGrp="1"/>
          </p:cNvSpPr>
          <p:nvPr>
            <p:ph type="ctrTitle"/>
          </p:nvPr>
        </p:nvSpPr>
        <p:spPr>
          <a:xfrm>
            <a:off x="110219" y="298721"/>
            <a:ext cx="8031093" cy="672435"/>
          </a:xfrm>
        </p:spPr>
        <p:txBody>
          <a:bodyPr/>
          <a:lstStyle/>
          <a:p>
            <a:r>
              <a:rPr lang="en-US" sz="2800">
                <a:solidFill>
                  <a:schemeClr val="bg2">
                    <a:lumMod val="25000"/>
                  </a:schemeClr>
                </a:solidFill>
              </a:rPr>
              <a:t>Reimagining Customer Interactions with AI</a:t>
            </a:r>
          </a:p>
        </p:txBody>
      </p:sp>
      <p:sp>
        <p:nvSpPr>
          <p:cNvPr id="2" name="TextBox 1">
            <a:extLst>
              <a:ext uri="{FF2B5EF4-FFF2-40B4-BE49-F238E27FC236}">
                <a16:creationId xmlns:a16="http://schemas.microsoft.com/office/drawing/2014/main" id="{C9C43A99-7673-8FC6-54D4-7A60C3DD0FB7}"/>
              </a:ext>
            </a:extLst>
          </p:cNvPr>
          <p:cNvSpPr txBox="1"/>
          <p:nvPr/>
        </p:nvSpPr>
        <p:spPr>
          <a:xfrm>
            <a:off x="433136" y="1572614"/>
            <a:ext cx="8277727" cy="2862322"/>
          </a:xfrm>
          <a:prstGeom prst="rect">
            <a:avLst/>
          </a:prstGeom>
          <a:noFill/>
        </p:spPr>
        <p:txBody>
          <a:bodyPr wrap="square" rtlCol="0">
            <a:spAutoFit/>
          </a:bodyPr>
          <a:lstStyle/>
          <a:p>
            <a:pPr algn="just" rtl="0"/>
            <a:r>
              <a:rPr lang="en-US" sz="1800" i="0" u="none" strike="noStrike" dirty="0">
                <a:solidFill>
                  <a:schemeClr val="accent6"/>
                </a:solidFill>
                <a:effectLst/>
                <a:latin typeface="Inter" panose="020B0604020202020204" charset="0"/>
                <a:ea typeface="Inter" panose="020B0604020202020204" charset="0"/>
                <a:cs typeface="Roboto" panose="02000000000000000000" pitchFamily="2" charset="0"/>
              </a:rPr>
              <a:t>	As digital interactions become the norm, the expectations for instant, relevant, and engaging customer service have skyrocketed. Traditional customer service models are struggling to keep pace, creating a pressing need for innovative solutions. This is where Retailia comes in. </a:t>
            </a:r>
          </a:p>
          <a:p>
            <a:pPr rtl="0"/>
            <a:r>
              <a:rPr lang="en-US" sz="1800" dirty="0">
                <a:solidFill>
                  <a:schemeClr val="accent6"/>
                </a:solidFill>
                <a:latin typeface="Inter" panose="020B0604020202020204" charset="0"/>
                <a:ea typeface="Inter" panose="020B0604020202020204" charset="0"/>
                <a:cs typeface="Roboto" panose="02000000000000000000" pitchFamily="2" charset="0"/>
              </a:rPr>
              <a:t>	</a:t>
            </a:r>
            <a:endParaRPr lang="en-US" sz="1800" i="0" u="none" strike="noStrike" dirty="0">
              <a:solidFill>
                <a:schemeClr val="accent6"/>
              </a:solidFill>
              <a:effectLst/>
              <a:latin typeface="Inter" panose="020B0604020202020204" charset="0"/>
              <a:ea typeface="Inter" panose="020B0604020202020204" charset="0"/>
              <a:cs typeface="Roboto" panose="02000000000000000000" pitchFamily="2" charset="0"/>
            </a:endParaRPr>
          </a:p>
          <a:p>
            <a:pPr rtl="0"/>
            <a:r>
              <a:rPr lang="en-US" sz="1800" dirty="0">
                <a:solidFill>
                  <a:schemeClr val="accent6"/>
                </a:solidFill>
                <a:latin typeface="Inter" panose="020B0604020202020204" charset="0"/>
                <a:ea typeface="Inter" panose="020B0604020202020204" charset="0"/>
                <a:cs typeface="Roboto" panose="02000000000000000000" pitchFamily="2" charset="0"/>
              </a:rPr>
              <a:t>	</a:t>
            </a:r>
            <a:r>
              <a:rPr lang="en-US" sz="1800" i="0" u="none" strike="noStrike" dirty="0">
                <a:solidFill>
                  <a:schemeClr val="accent6"/>
                </a:solidFill>
                <a:effectLst/>
                <a:latin typeface="Inter" panose="020B0604020202020204" charset="0"/>
                <a:ea typeface="Inter" panose="020B0604020202020204" charset="0"/>
                <a:cs typeface="Roboto" panose="02000000000000000000" pitchFamily="2" charset="0"/>
              </a:rPr>
              <a:t>It leverages the latest in Large Language Models and Agentic RAG systems to deliver responses that are not just timely but contextually enriched and conversational. Retailia can handle both routine queries and complex requests, providing dynamic, up-to-date information while maintaining a natural conversational flow.</a:t>
            </a:r>
            <a:endParaRPr lang="en-US" sz="1800" dirty="0">
              <a:solidFill>
                <a:schemeClr val="accent6"/>
              </a:solidFill>
              <a:effectLst/>
              <a:latin typeface="Inter" panose="020B0604020202020204" charset="0"/>
              <a:ea typeface="Inter" panose="020B0604020202020204" charset="0"/>
              <a:cs typeface="Roboto" panose="02000000000000000000" pitchFamily="2" charset="0"/>
            </a:endParaRPr>
          </a:p>
        </p:txBody>
      </p:sp>
    </p:spTree>
    <p:extLst>
      <p:ext uri="{BB962C8B-B14F-4D97-AF65-F5344CB8AC3E}">
        <p14:creationId xmlns:p14="http://schemas.microsoft.com/office/powerpoint/2010/main" val="270224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B820A0AD-4B7D-7128-F0B8-50F990F76986}"/>
            </a:ext>
          </a:extLst>
        </p:cNvPr>
        <p:cNvGrpSpPr/>
        <p:nvPr/>
      </p:nvGrpSpPr>
      <p:grpSpPr>
        <a:xfrm>
          <a:off x="0" y="0"/>
          <a:ext cx="0" cy="0"/>
          <a:chOff x="0" y="0"/>
          <a:chExt cx="0" cy="0"/>
        </a:xfrm>
      </p:grpSpPr>
      <p:sp>
        <p:nvSpPr>
          <p:cNvPr id="512" name="Google Shape;512;p32">
            <a:extLst>
              <a:ext uri="{FF2B5EF4-FFF2-40B4-BE49-F238E27FC236}">
                <a16:creationId xmlns:a16="http://schemas.microsoft.com/office/drawing/2014/main" id="{BA64D617-5494-9CE9-29DC-041E5E9EA70D}"/>
              </a:ext>
            </a:extLst>
          </p:cNvPr>
          <p:cNvSpPr/>
          <p:nvPr/>
        </p:nvSpPr>
        <p:spPr>
          <a:xfrm>
            <a:off x="330867" y="936441"/>
            <a:ext cx="8169443" cy="3599464"/>
          </a:xfrm>
          <a:prstGeom prst="roundRect">
            <a:avLst>
              <a:gd name="adj" fmla="val 3927"/>
            </a:avLst>
          </a:prstGeom>
          <a:solidFill>
            <a:schemeClr val="lt2"/>
          </a:solidFill>
          <a:ln>
            <a:noFill/>
          </a:ln>
        </p:spPr>
        <p:txBody>
          <a:bodyPr spcFirstLastPara="1" wrap="square" lIns="91425" tIns="91425" rIns="91425" bIns="91425" anchor="t" anchorCtr="0">
            <a:noAutofit/>
          </a:bodyPr>
          <a:lstStyle/>
          <a:p>
            <a:pPr lvl="0" algn="l" rtl="0">
              <a:spcBef>
                <a:spcPts val="0"/>
              </a:spcBef>
              <a:spcAft>
                <a:spcPts val="0"/>
              </a:spcAft>
            </a:pPr>
            <a:r>
              <a:rPr lang="en-US" sz="1200" dirty="0">
                <a:solidFill>
                  <a:schemeClr val="tx1">
                    <a:lumMod val="10000"/>
                    <a:lumOff val="90000"/>
                  </a:schemeClr>
                </a:solidFill>
                <a:latin typeface="Inter" panose="020B0604020202020204" charset="0"/>
                <a:ea typeface="Inter" panose="020B0604020202020204" charset="0"/>
              </a:rPr>
              <a:t>Our Literature review synthesized AI applications in e-commerce, focusing on evolutions in Retrieval-Augmented Generation (RAG), Natural Language Processing (NLP) in chatbots, and Large Language Models (LLMs) like LLaMA in Retail Industry.</a:t>
            </a:r>
          </a:p>
          <a:p>
            <a:pPr lvl="0" algn="l" rtl="0">
              <a:spcBef>
                <a:spcPts val="0"/>
              </a:spcBef>
              <a:spcAft>
                <a:spcPts val="0"/>
              </a:spcAft>
            </a:pPr>
            <a:endParaRPr lang="en-US" sz="1200" dirty="0">
              <a:solidFill>
                <a:schemeClr val="accent1">
                  <a:lumMod val="40000"/>
                  <a:lumOff val="60000"/>
                </a:schemeClr>
              </a:solidFill>
              <a:latin typeface="Inter" panose="020B0604020202020204" charset="0"/>
              <a:ea typeface="Inter" panose="020B0604020202020204" charset="0"/>
            </a:endParaRPr>
          </a:p>
          <a:p>
            <a:pPr marL="171450" lvl="0" indent="-171450" algn="l" rtl="0">
              <a:spcBef>
                <a:spcPts val="0"/>
              </a:spcBef>
              <a:spcAft>
                <a:spcPts val="0"/>
              </a:spcAft>
              <a:buFont typeface="Arial" panose="020B0604020202020204" pitchFamily="34" charset="0"/>
              <a:buChar char="•"/>
            </a:pPr>
            <a:r>
              <a:rPr lang="en-US" sz="1200" b="1" i="0" u="none" strike="noStrike" dirty="0">
                <a:solidFill>
                  <a:schemeClr val="tx1"/>
                </a:solidFill>
                <a:effectLst/>
                <a:latin typeface="Inter" panose="020B0604020202020204" charset="0"/>
                <a:ea typeface="Inter" panose="020B0604020202020204" charset="0"/>
              </a:rPr>
              <a:t>Enhancing International Graduate Student Support: </a:t>
            </a:r>
            <a:r>
              <a:rPr lang="en-US" sz="1200" dirty="0">
                <a:solidFill>
                  <a:schemeClr val="tx1">
                    <a:lumMod val="10000"/>
                    <a:lumOff val="90000"/>
                  </a:schemeClr>
                </a:solidFill>
                <a:latin typeface="Inter" panose="020B0604020202020204" charset="0"/>
                <a:ea typeface="Inter" panose="020B0604020202020204" charset="0"/>
              </a:rPr>
              <a:t>Saha and Saha (2024) developed an AI-driven chatbot using GPT-3.5 turbo and RAG to support international graduate students. This research demonstrates RAG's potential for providing tailored support and highlights the importance of domain-specific data sources for accurate responses.</a:t>
            </a:r>
          </a:p>
          <a:p>
            <a:pPr marL="171450" lvl="0" indent="-171450" algn="l" rtl="0">
              <a:spcBef>
                <a:spcPts val="0"/>
              </a:spcBef>
              <a:spcAft>
                <a:spcPts val="0"/>
              </a:spcAft>
              <a:buFont typeface="Arial" panose="020B0604020202020204" pitchFamily="34" charset="0"/>
              <a:buChar char="•"/>
            </a:pPr>
            <a:endParaRPr lang="en-US" sz="1200" dirty="0">
              <a:solidFill>
                <a:schemeClr val="accent1">
                  <a:lumMod val="40000"/>
                  <a:lumOff val="60000"/>
                </a:schemeClr>
              </a:solidFill>
              <a:latin typeface="Inter" panose="020B0604020202020204" charset="0"/>
              <a:ea typeface="Inter" panose="020B0604020202020204" charset="0"/>
            </a:endParaRPr>
          </a:p>
          <a:p>
            <a:pPr marL="171450" lvl="0" indent="-171450" algn="l" rtl="0">
              <a:spcBef>
                <a:spcPts val="0"/>
              </a:spcBef>
              <a:spcAft>
                <a:spcPts val="0"/>
              </a:spcAft>
              <a:buFont typeface="Arial" panose="020B0604020202020204" pitchFamily="34" charset="0"/>
              <a:buChar char="•"/>
            </a:pPr>
            <a:r>
              <a:rPr lang="en-US" sz="1200" b="1" dirty="0">
                <a:solidFill>
                  <a:schemeClr val="tx1"/>
                </a:solidFill>
                <a:latin typeface="Inter" panose="020B0604020202020204" charset="0"/>
                <a:ea typeface="Inter" panose="020B0604020202020204" charset="0"/>
              </a:rPr>
              <a:t>Improving LLMs for Domain-Specific Tasks: </a:t>
            </a:r>
            <a:r>
              <a:rPr lang="en-US" sz="1200" dirty="0">
                <a:solidFill>
                  <a:schemeClr val="tx1">
                    <a:lumMod val="10000"/>
                    <a:lumOff val="90000"/>
                  </a:schemeClr>
                </a:solidFill>
                <a:latin typeface="Inter" panose="020B0604020202020204" charset="0"/>
                <a:ea typeface="Inter" panose="020B0604020202020204" charset="0"/>
              </a:rPr>
              <a:t>Santos et al. (2024) explored using RAG and fine-tuning techniques to enhance LLM performance in specialized tasks. The research emphasized the importance of data retrieval and demonstrated how  combining RAG with fine-tuning leads to better performance in text generation and summarization.  </a:t>
            </a:r>
          </a:p>
          <a:p>
            <a:pPr marL="171450" lvl="0" indent="-171450" algn="l" rtl="0">
              <a:spcBef>
                <a:spcPts val="0"/>
              </a:spcBef>
              <a:spcAft>
                <a:spcPts val="0"/>
              </a:spcAft>
              <a:buFont typeface="Arial" panose="020B0604020202020204" pitchFamily="34" charset="0"/>
              <a:buChar char="•"/>
            </a:pPr>
            <a:endParaRPr lang="en-US" sz="1200" dirty="0">
              <a:solidFill>
                <a:schemeClr val="tx1">
                  <a:lumMod val="10000"/>
                  <a:lumOff val="90000"/>
                </a:schemeClr>
              </a:solidFill>
              <a:latin typeface="Inter" panose="020B0604020202020204" charset="0"/>
              <a:ea typeface="Inter" panose="020B0604020202020204" charset="0"/>
            </a:endParaRPr>
          </a:p>
          <a:p>
            <a:pPr marL="171450" lvl="0" indent="-171450" algn="l" rtl="0">
              <a:spcBef>
                <a:spcPts val="0"/>
              </a:spcBef>
              <a:spcAft>
                <a:spcPts val="0"/>
              </a:spcAft>
              <a:buFont typeface="Arial" panose="020B0604020202020204" pitchFamily="34" charset="0"/>
              <a:buChar char="•"/>
            </a:pPr>
            <a:r>
              <a:rPr lang="en-US" sz="1200" b="1" dirty="0">
                <a:solidFill>
                  <a:schemeClr val="tx1"/>
                </a:solidFill>
                <a:latin typeface="Inter" panose="020B0604020202020204" charset="0"/>
                <a:ea typeface="Inter" panose="020B0604020202020204" charset="0"/>
              </a:rPr>
              <a:t>Effective Handling of Sensitive Queries:</a:t>
            </a:r>
            <a:r>
              <a:rPr lang="en-US" sz="1200" dirty="0">
                <a:solidFill>
                  <a:schemeClr val="tx1">
                    <a:lumMod val="10000"/>
                    <a:lumOff val="90000"/>
                  </a:schemeClr>
                </a:solidFill>
                <a:latin typeface="Inter" panose="020B0604020202020204" charset="0"/>
                <a:ea typeface="Inter" panose="020B0604020202020204" charset="0"/>
              </a:rPr>
              <a:t> A study by S. Vakayil et al. (2024) explored using RAG with LLaMA-2 to create an empathetic chatbot for sexual assault victims, demonstrating the capacity of LLMs to provide sensitive and contextually appropriate responses.</a:t>
            </a:r>
          </a:p>
          <a:p>
            <a:pPr marL="285750" lvl="0" indent="-285750" algn="l" rtl="0">
              <a:spcBef>
                <a:spcPts val="0"/>
              </a:spcBef>
              <a:spcAft>
                <a:spcPts val="0"/>
              </a:spcAft>
              <a:buFont typeface="Arial" panose="020B0604020202020204" pitchFamily="34" charset="0"/>
              <a:buChar char="•"/>
            </a:pPr>
            <a:endParaRPr lang="en-US" dirty="0">
              <a:solidFill>
                <a:schemeClr val="accent1">
                  <a:lumMod val="40000"/>
                  <a:lumOff val="60000"/>
                </a:schemeClr>
              </a:solidFill>
              <a:latin typeface="Inter" panose="020B0604020202020204" charset="0"/>
              <a:ea typeface="Inter" panose="020B0604020202020204" charset="0"/>
            </a:endParaRPr>
          </a:p>
          <a:p>
            <a:pPr marL="285750" lvl="0" indent="-285750" algn="l" rtl="0">
              <a:spcBef>
                <a:spcPts val="0"/>
              </a:spcBef>
              <a:spcAft>
                <a:spcPts val="0"/>
              </a:spcAft>
              <a:buFont typeface="Arial" panose="020B0604020202020204" pitchFamily="34" charset="0"/>
              <a:buChar char="•"/>
            </a:pPr>
            <a:endParaRPr lang="en-US" dirty="0">
              <a:solidFill>
                <a:schemeClr val="accent1">
                  <a:lumMod val="40000"/>
                  <a:lumOff val="60000"/>
                </a:schemeClr>
              </a:solidFill>
              <a:latin typeface="Inter" panose="020B0604020202020204" charset="0"/>
              <a:ea typeface="Inter" panose="020B0604020202020204" charset="0"/>
            </a:endParaRPr>
          </a:p>
        </p:txBody>
      </p:sp>
      <p:sp>
        <p:nvSpPr>
          <p:cNvPr id="6" name="Title 5">
            <a:extLst>
              <a:ext uri="{FF2B5EF4-FFF2-40B4-BE49-F238E27FC236}">
                <a16:creationId xmlns:a16="http://schemas.microsoft.com/office/drawing/2014/main" id="{F45A9A57-7EBB-6F8D-0F50-97C8F9CDD8DB}"/>
              </a:ext>
            </a:extLst>
          </p:cNvPr>
          <p:cNvSpPr>
            <a:spLocks noGrp="1"/>
          </p:cNvSpPr>
          <p:nvPr>
            <p:ph type="ctrTitle"/>
          </p:nvPr>
        </p:nvSpPr>
        <p:spPr>
          <a:xfrm>
            <a:off x="129658" y="163851"/>
            <a:ext cx="8716241" cy="772590"/>
          </a:xfrm>
        </p:spPr>
        <p:txBody>
          <a:bodyPr/>
          <a:lstStyle/>
          <a:p>
            <a:r>
              <a:rPr lang="en-US" sz="3000">
                <a:solidFill>
                  <a:schemeClr val="bg2">
                    <a:lumMod val="25000"/>
                  </a:schemeClr>
                </a:solidFill>
              </a:rPr>
              <a:t>Research and Insights: Literature Review</a:t>
            </a:r>
          </a:p>
        </p:txBody>
      </p:sp>
    </p:spTree>
    <p:extLst>
      <p:ext uri="{BB962C8B-B14F-4D97-AF65-F5344CB8AC3E}">
        <p14:creationId xmlns:p14="http://schemas.microsoft.com/office/powerpoint/2010/main" val="2605051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43"/>
          <p:cNvSpPr/>
          <p:nvPr/>
        </p:nvSpPr>
        <p:spPr>
          <a:xfrm>
            <a:off x="2121082" y="1423331"/>
            <a:ext cx="1207397" cy="1170592"/>
          </a:xfrm>
          <a:prstGeom prst="roundRect">
            <a:avLst>
              <a:gd name="adj" fmla="val 86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3"/>
          <p:cNvSpPr txBox="1">
            <a:spLocks noGrp="1"/>
          </p:cNvSpPr>
          <p:nvPr>
            <p:ph type="title"/>
          </p:nvPr>
        </p:nvSpPr>
        <p:spPr>
          <a:xfrm>
            <a:off x="697656" y="171264"/>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at work</a:t>
            </a:r>
            <a:endParaRPr/>
          </a:p>
        </p:txBody>
      </p:sp>
      <p:sp>
        <p:nvSpPr>
          <p:cNvPr id="2229" name="Google Shape;2229;p43"/>
          <p:cNvSpPr txBox="1">
            <a:spLocks noGrp="1"/>
          </p:cNvSpPr>
          <p:nvPr>
            <p:ph type="title" idx="2"/>
          </p:nvPr>
        </p:nvSpPr>
        <p:spPr>
          <a:xfrm>
            <a:off x="1012300" y="2609986"/>
            <a:ext cx="3514499" cy="5736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a:solidFill>
                  <a:schemeClr val="tx1"/>
                </a:solidFill>
                <a:latin typeface="Inter" panose="020B0604020202020204" charset="0"/>
                <a:ea typeface="Inter" panose="020B0604020202020204" charset="0"/>
                <a:cs typeface="Roboto" panose="02000000000000000000" pitchFamily="2" charset="0"/>
              </a:rPr>
              <a:t>eCommerce Database</a:t>
            </a:r>
            <a:endParaRPr>
              <a:solidFill>
                <a:schemeClr val="tx1"/>
              </a:solidFill>
              <a:latin typeface="Inter" panose="020B0604020202020204" charset="0"/>
              <a:ea typeface="Inter" panose="020B0604020202020204" charset="0"/>
            </a:endParaRPr>
          </a:p>
        </p:txBody>
      </p:sp>
      <p:sp>
        <p:nvSpPr>
          <p:cNvPr id="2231" name="Google Shape;2231;p43"/>
          <p:cNvSpPr txBox="1">
            <a:spLocks noGrp="1"/>
          </p:cNvSpPr>
          <p:nvPr>
            <p:ph type="title" idx="3"/>
          </p:nvPr>
        </p:nvSpPr>
        <p:spPr>
          <a:xfrm>
            <a:off x="4919982" y="2595090"/>
            <a:ext cx="3440517" cy="61010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FAQ Knowledge Base</a:t>
            </a:r>
          </a:p>
        </p:txBody>
      </p:sp>
      <p:sp>
        <p:nvSpPr>
          <p:cNvPr id="2232" name="Google Shape;2232;p43"/>
          <p:cNvSpPr txBox="1">
            <a:spLocks noGrp="1"/>
          </p:cNvSpPr>
          <p:nvPr>
            <p:ph type="subTitle" idx="4"/>
          </p:nvPr>
        </p:nvSpPr>
        <p:spPr>
          <a:xfrm>
            <a:off x="4818356" y="3075963"/>
            <a:ext cx="3542143" cy="106985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800" b="0" i="0" u="none" strike="noStrike">
                <a:solidFill>
                  <a:schemeClr val="tx1"/>
                </a:solidFill>
                <a:effectLst/>
                <a:latin typeface="Inter" panose="020B0604020202020204" charset="0"/>
                <a:ea typeface="Inter" panose="020B0604020202020204" charset="0"/>
                <a:cs typeface="Roboto" panose="02000000000000000000" pitchFamily="2" charset="0"/>
              </a:rPr>
              <a:t>Contains FAQs documents which are list of frequently asked questions and corresponding answers.</a:t>
            </a:r>
            <a:endParaRPr lang="en-US" sz="1800">
              <a:solidFill>
                <a:schemeClr val="tx1"/>
              </a:solidFill>
              <a:latin typeface="Inter" panose="020B0604020202020204" charset="0"/>
              <a:ea typeface="Inter" panose="020B0604020202020204" charset="0"/>
              <a:cs typeface="Roboto" panose="02000000000000000000" pitchFamily="2" charset="0"/>
            </a:endParaRPr>
          </a:p>
        </p:txBody>
      </p:sp>
      <p:grpSp>
        <p:nvGrpSpPr>
          <p:cNvPr id="2233" name="Google Shape;2233;p43"/>
          <p:cNvGrpSpPr/>
          <p:nvPr/>
        </p:nvGrpSpPr>
        <p:grpSpPr>
          <a:xfrm>
            <a:off x="2423771" y="1742716"/>
            <a:ext cx="666836" cy="537815"/>
            <a:chOff x="2315150" y="4322825"/>
            <a:chExt cx="200950" cy="183975"/>
          </a:xfrm>
        </p:grpSpPr>
        <p:sp>
          <p:nvSpPr>
            <p:cNvPr id="2234" name="Google Shape;2234;p43"/>
            <p:cNvSpPr/>
            <p:nvPr/>
          </p:nvSpPr>
          <p:spPr>
            <a:xfrm>
              <a:off x="2315150" y="4322825"/>
              <a:ext cx="200950" cy="183975"/>
            </a:xfrm>
            <a:custGeom>
              <a:avLst/>
              <a:gdLst/>
              <a:ahLst/>
              <a:cxnLst/>
              <a:rect l="l" t="t" r="r" b="b"/>
              <a:pathLst>
                <a:path w="8038" h="7359" extrusionOk="0">
                  <a:moveTo>
                    <a:pt x="4025" y="0"/>
                  </a:moveTo>
                  <a:cubicBezTo>
                    <a:pt x="3632" y="0"/>
                    <a:pt x="3323" y="322"/>
                    <a:pt x="3323" y="703"/>
                  </a:cubicBezTo>
                  <a:lnTo>
                    <a:pt x="1239" y="703"/>
                  </a:lnTo>
                  <a:cubicBezTo>
                    <a:pt x="989" y="703"/>
                    <a:pt x="787" y="917"/>
                    <a:pt x="787" y="1167"/>
                  </a:cubicBezTo>
                  <a:lnTo>
                    <a:pt x="787" y="3203"/>
                  </a:lnTo>
                  <a:cubicBezTo>
                    <a:pt x="787" y="3120"/>
                    <a:pt x="715" y="3048"/>
                    <a:pt x="632" y="3048"/>
                  </a:cubicBezTo>
                  <a:cubicBezTo>
                    <a:pt x="537" y="3048"/>
                    <a:pt x="477" y="3120"/>
                    <a:pt x="477" y="3203"/>
                  </a:cubicBezTo>
                  <a:lnTo>
                    <a:pt x="477" y="3322"/>
                  </a:lnTo>
                  <a:cubicBezTo>
                    <a:pt x="191" y="3441"/>
                    <a:pt x="1" y="3715"/>
                    <a:pt x="1" y="4036"/>
                  </a:cubicBezTo>
                  <a:cubicBezTo>
                    <a:pt x="1" y="4358"/>
                    <a:pt x="191" y="4632"/>
                    <a:pt x="477" y="4751"/>
                  </a:cubicBezTo>
                  <a:lnTo>
                    <a:pt x="477" y="4870"/>
                  </a:lnTo>
                  <a:cubicBezTo>
                    <a:pt x="477" y="4953"/>
                    <a:pt x="549" y="5013"/>
                    <a:pt x="632" y="5013"/>
                  </a:cubicBezTo>
                  <a:cubicBezTo>
                    <a:pt x="715" y="5013"/>
                    <a:pt x="787" y="4953"/>
                    <a:pt x="787" y="4870"/>
                  </a:cubicBezTo>
                  <a:lnTo>
                    <a:pt x="787" y="6906"/>
                  </a:lnTo>
                  <a:cubicBezTo>
                    <a:pt x="787" y="7156"/>
                    <a:pt x="989" y="7358"/>
                    <a:pt x="1239" y="7358"/>
                  </a:cubicBezTo>
                  <a:lnTo>
                    <a:pt x="6799" y="7358"/>
                  </a:lnTo>
                  <a:cubicBezTo>
                    <a:pt x="7061" y="7358"/>
                    <a:pt x="7264" y="7156"/>
                    <a:pt x="7264" y="6906"/>
                  </a:cubicBezTo>
                  <a:lnTo>
                    <a:pt x="7264" y="4870"/>
                  </a:lnTo>
                  <a:cubicBezTo>
                    <a:pt x="7264" y="4953"/>
                    <a:pt x="7335" y="5013"/>
                    <a:pt x="7418" y="5013"/>
                  </a:cubicBezTo>
                  <a:cubicBezTo>
                    <a:pt x="7502" y="5013"/>
                    <a:pt x="7573" y="4953"/>
                    <a:pt x="7573" y="4870"/>
                  </a:cubicBezTo>
                  <a:lnTo>
                    <a:pt x="7573" y="4751"/>
                  </a:lnTo>
                  <a:cubicBezTo>
                    <a:pt x="7847" y="4632"/>
                    <a:pt x="8038" y="4358"/>
                    <a:pt x="8038" y="4036"/>
                  </a:cubicBezTo>
                  <a:cubicBezTo>
                    <a:pt x="8038" y="3715"/>
                    <a:pt x="7847" y="3441"/>
                    <a:pt x="7573" y="3322"/>
                  </a:cubicBezTo>
                  <a:lnTo>
                    <a:pt x="7573" y="3203"/>
                  </a:lnTo>
                  <a:cubicBezTo>
                    <a:pt x="7573" y="3120"/>
                    <a:pt x="7502" y="3048"/>
                    <a:pt x="7418" y="3048"/>
                  </a:cubicBezTo>
                  <a:cubicBezTo>
                    <a:pt x="7335" y="3048"/>
                    <a:pt x="7264" y="3120"/>
                    <a:pt x="7264" y="3203"/>
                  </a:cubicBezTo>
                  <a:lnTo>
                    <a:pt x="7264" y="1167"/>
                  </a:lnTo>
                  <a:cubicBezTo>
                    <a:pt x="7264" y="905"/>
                    <a:pt x="7061" y="703"/>
                    <a:pt x="6799" y="703"/>
                  </a:cubicBezTo>
                  <a:lnTo>
                    <a:pt x="4728" y="703"/>
                  </a:lnTo>
                  <a:cubicBezTo>
                    <a:pt x="4728" y="322"/>
                    <a:pt x="4406" y="0"/>
                    <a:pt x="4025" y="0"/>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5" name="Google Shape;2235;p43"/>
            <p:cNvGrpSpPr/>
            <p:nvPr/>
          </p:nvGrpSpPr>
          <p:grpSpPr>
            <a:xfrm>
              <a:off x="2315150" y="4322825"/>
              <a:ext cx="200950" cy="183975"/>
              <a:chOff x="2315150" y="4606650"/>
              <a:chExt cx="200950" cy="183975"/>
            </a:xfrm>
          </p:grpSpPr>
          <p:sp>
            <p:nvSpPr>
              <p:cNvPr id="2236" name="Google Shape;2236;p43"/>
              <p:cNvSpPr/>
              <p:nvPr/>
            </p:nvSpPr>
            <p:spPr>
              <a:xfrm>
                <a:off x="2398200" y="4606650"/>
                <a:ext cx="35150" cy="35150"/>
              </a:xfrm>
              <a:custGeom>
                <a:avLst/>
                <a:gdLst/>
                <a:ahLst/>
                <a:cxnLst/>
                <a:rect l="l" t="t" r="r" b="b"/>
                <a:pathLst>
                  <a:path w="1406" h="1406" extrusionOk="0">
                    <a:moveTo>
                      <a:pt x="703" y="0"/>
                    </a:moveTo>
                    <a:cubicBezTo>
                      <a:pt x="310" y="0"/>
                      <a:pt x="1" y="310"/>
                      <a:pt x="1" y="703"/>
                    </a:cubicBezTo>
                    <a:cubicBezTo>
                      <a:pt x="1" y="1084"/>
                      <a:pt x="310" y="1405"/>
                      <a:pt x="703" y="1405"/>
                    </a:cubicBezTo>
                    <a:cubicBezTo>
                      <a:pt x="1084" y="1405"/>
                      <a:pt x="1406" y="1084"/>
                      <a:pt x="1406" y="703"/>
                    </a:cubicBezTo>
                    <a:cubicBezTo>
                      <a:pt x="1406" y="310"/>
                      <a:pt x="1084" y="0"/>
                      <a:pt x="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3"/>
              <p:cNvSpPr/>
              <p:nvPr/>
            </p:nvSpPr>
            <p:spPr>
              <a:xfrm>
                <a:off x="2315150" y="4687900"/>
                <a:ext cx="39025" cy="39025"/>
              </a:xfrm>
              <a:custGeom>
                <a:avLst/>
                <a:gdLst/>
                <a:ahLst/>
                <a:cxnLst/>
                <a:rect l="l" t="t" r="r" b="b"/>
                <a:pathLst>
                  <a:path w="1561" h="1561" extrusionOk="0">
                    <a:moveTo>
                      <a:pt x="787" y="1"/>
                    </a:moveTo>
                    <a:cubicBezTo>
                      <a:pt x="346" y="1"/>
                      <a:pt x="1" y="346"/>
                      <a:pt x="1" y="775"/>
                    </a:cubicBezTo>
                    <a:cubicBezTo>
                      <a:pt x="1" y="1215"/>
                      <a:pt x="346" y="1561"/>
                      <a:pt x="787" y="1561"/>
                    </a:cubicBezTo>
                    <a:cubicBezTo>
                      <a:pt x="1215" y="1561"/>
                      <a:pt x="1561" y="1215"/>
                      <a:pt x="1561" y="775"/>
                    </a:cubicBezTo>
                    <a:cubicBezTo>
                      <a:pt x="1561" y="346"/>
                      <a:pt x="1215" y="1"/>
                      <a:pt x="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3"/>
              <p:cNvSpPr/>
              <p:nvPr/>
            </p:nvSpPr>
            <p:spPr>
              <a:xfrm>
                <a:off x="2477075" y="4687900"/>
                <a:ext cx="39025" cy="39025"/>
              </a:xfrm>
              <a:custGeom>
                <a:avLst/>
                <a:gdLst/>
                <a:ahLst/>
                <a:cxnLst/>
                <a:rect l="l" t="t" r="r" b="b"/>
                <a:pathLst>
                  <a:path w="1561" h="1561" extrusionOk="0">
                    <a:moveTo>
                      <a:pt x="787" y="1"/>
                    </a:moveTo>
                    <a:cubicBezTo>
                      <a:pt x="358" y="1"/>
                      <a:pt x="1" y="346"/>
                      <a:pt x="1" y="775"/>
                    </a:cubicBezTo>
                    <a:cubicBezTo>
                      <a:pt x="1" y="1215"/>
                      <a:pt x="358" y="1561"/>
                      <a:pt x="787" y="1561"/>
                    </a:cubicBezTo>
                    <a:cubicBezTo>
                      <a:pt x="1215" y="1561"/>
                      <a:pt x="1561" y="1215"/>
                      <a:pt x="1561" y="775"/>
                    </a:cubicBezTo>
                    <a:cubicBezTo>
                      <a:pt x="1561" y="346"/>
                      <a:pt x="1215" y="1"/>
                      <a:pt x="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3"/>
              <p:cNvSpPr/>
              <p:nvPr/>
            </p:nvSpPr>
            <p:spPr>
              <a:xfrm>
                <a:off x="2334800" y="4624200"/>
                <a:ext cx="161950" cy="166425"/>
              </a:xfrm>
              <a:custGeom>
                <a:avLst/>
                <a:gdLst/>
                <a:ahLst/>
                <a:cxnLst/>
                <a:rect l="l" t="t" r="r" b="b"/>
                <a:pathLst>
                  <a:path w="6478" h="6657" extrusionOk="0">
                    <a:moveTo>
                      <a:pt x="453" y="1"/>
                    </a:moveTo>
                    <a:cubicBezTo>
                      <a:pt x="203" y="1"/>
                      <a:pt x="1" y="203"/>
                      <a:pt x="1" y="465"/>
                    </a:cubicBezTo>
                    <a:lnTo>
                      <a:pt x="1" y="6192"/>
                    </a:lnTo>
                    <a:cubicBezTo>
                      <a:pt x="1" y="6454"/>
                      <a:pt x="203" y="6656"/>
                      <a:pt x="453" y="6656"/>
                    </a:cubicBezTo>
                    <a:lnTo>
                      <a:pt x="6013" y="6656"/>
                    </a:lnTo>
                    <a:cubicBezTo>
                      <a:pt x="6275" y="6656"/>
                      <a:pt x="6478" y="6454"/>
                      <a:pt x="6478" y="6192"/>
                    </a:cubicBezTo>
                    <a:lnTo>
                      <a:pt x="6478" y="465"/>
                    </a:lnTo>
                    <a:cubicBezTo>
                      <a:pt x="6478" y="203"/>
                      <a:pt x="6275" y="1"/>
                      <a:pt x="6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3"/>
              <p:cNvSpPr/>
              <p:nvPr/>
            </p:nvSpPr>
            <p:spPr>
              <a:xfrm>
                <a:off x="2327075" y="4682850"/>
                <a:ext cx="7750" cy="49125"/>
              </a:xfrm>
              <a:custGeom>
                <a:avLst/>
                <a:gdLst/>
                <a:ahLst/>
                <a:cxnLst/>
                <a:rect l="l" t="t" r="r" b="b"/>
                <a:pathLst>
                  <a:path w="310" h="1965" extrusionOk="0">
                    <a:moveTo>
                      <a:pt x="155" y="0"/>
                    </a:moveTo>
                    <a:cubicBezTo>
                      <a:pt x="60" y="0"/>
                      <a:pt x="0" y="60"/>
                      <a:pt x="0" y="155"/>
                    </a:cubicBezTo>
                    <a:lnTo>
                      <a:pt x="0" y="1810"/>
                    </a:lnTo>
                    <a:cubicBezTo>
                      <a:pt x="0" y="1894"/>
                      <a:pt x="60" y="1965"/>
                      <a:pt x="155" y="1965"/>
                    </a:cubicBezTo>
                    <a:cubicBezTo>
                      <a:pt x="238" y="1965"/>
                      <a:pt x="310" y="1894"/>
                      <a:pt x="310" y="1810"/>
                    </a:cubicBezTo>
                    <a:lnTo>
                      <a:pt x="310" y="155"/>
                    </a:lnTo>
                    <a:cubicBezTo>
                      <a:pt x="310" y="60"/>
                      <a:pt x="238"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3"/>
              <p:cNvSpPr/>
              <p:nvPr/>
            </p:nvSpPr>
            <p:spPr>
              <a:xfrm>
                <a:off x="2496725" y="4682850"/>
                <a:ext cx="7775" cy="49125"/>
              </a:xfrm>
              <a:custGeom>
                <a:avLst/>
                <a:gdLst/>
                <a:ahLst/>
                <a:cxnLst/>
                <a:rect l="l" t="t" r="r" b="b"/>
                <a:pathLst>
                  <a:path w="311" h="1965" extrusionOk="0">
                    <a:moveTo>
                      <a:pt x="155" y="0"/>
                    </a:moveTo>
                    <a:cubicBezTo>
                      <a:pt x="72" y="0"/>
                      <a:pt x="1" y="60"/>
                      <a:pt x="1" y="155"/>
                    </a:cubicBezTo>
                    <a:lnTo>
                      <a:pt x="1" y="1810"/>
                    </a:lnTo>
                    <a:cubicBezTo>
                      <a:pt x="1" y="1894"/>
                      <a:pt x="72" y="1965"/>
                      <a:pt x="155" y="1965"/>
                    </a:cubicBezTo>
                    <a:cubicBezTo>
                      <a:pt x="239" y="1965"/>
                      <a:pt x="310" y="1894"/>
                      <a:pt x="310" y="1810"/>
                    </a:cubicBezTo>
                    <a:lnTo>
                      <a:pt x="310" y="155"/>
                    </a:lnTo>
                    <a:cubicBezTo>
                      <a:pt x="310" y="60"/>
                      <a:pt x="239"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3"/>
              <p:cNvSpPr/>
              <p:nvPr/>
            </p:nvSpPr>
            <p:spPr>
              <a:xfrm>
                <a:off x="2355350" y="4742075"/>
                <a:ext cx="120875" cy="35150"/>
              </a:xfrm>
              <a:custGeom>
                <a:avLst/>
                <a:gdLst/>
                <a:ahLst/>
                <a:cxnLst/>
                <a:rect l="l" t="t" r="r" b="b"/>
                <a:pathLst>
                  <a:path w="4835" h="1406" extrusionOk="0">
                    <a:moveTo>
                      <a:pt x="465" y="1"/>
                    </a:moveTo>
                    <a:cubicBezTo>
                      <a:pt x="203" y="1"/>
                      <a:pt x="0" y="203"/>
                      <a:pt x="0" y="453"/>
                    </a:cubicBezTo>
                    <a:lnTo>
                      <a:pt x="0" y="941"/>
                    </a:lnTo>
                    <a:cubicBezTo>
                      <a:pt x="0" y="1191"/>
                      <a:pt x="203" y="1406"/>
                      <a:pt x="465" y="1406"/>
                    </a:cubicBezTo>
                    <a:lnTo>
                      <a:pt x="4370" y="1406"/>
                    </a:lnTo>
                    <a:cubicBezTo>
                      <a:pt x="4620" y="1406"/>
                      <a:pt x="4834" y="1203"/>
                      <a:pt x="4834" y="941"/>
                    </a:cubicBezTo>
                    <a:lnTo>
                      <a:pt x="4834" y="453"/>
                    </a:lnTo>
                    <a:cubicBezTo>
                      <a:pt x="4834" y="203"/>
                      <a:pt x="4620" y="1"/>
                      <a:pt x="4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3"/>
              <p:cNvSpPr/>
              <p:nvPr/>
            </p:nvSpPr>
            <p:spPr>
              <a:xfrm>
                <a:off x="2351475" y="4738200"/>
                <a:ext cx="128300" cy="42600"/>
              </a:xfrm>
              <a:custGeom>
                <a:avLst/>
                <a:gdLst/>
                <a:ahLst/>
                <a:cxnLst/>
                <a:rect l="l" t="t" r="r" b="b"/>
                <a:pathLst>
                  <a:path w="5132" h="1704" extrusionOk="0">
                    <a:moveTo>
                      <a:pt x="4525" y="299"/>
                    </a:moveTo>
                    <a:cubicBezTo>
                      <a:pt x="4691" y="299"/>
                      <a:pt x="4834" y="442"/>
                      <a:pt x="4834" y="608"/>
                    </a:cubicBezTo>
                    <a:lnTo>
                      <a:pt x="4834" y="1096"/>
                    </a:lnTo>
                    <a:cubicBezTo>
                      <a:pt x="4834" y="1275"/>
                      <a:pt x="4691" y="1406"/>
                      <a:pt x="4525" y="1406"/>
                    </a:cubicBezTo>
                    <a:lnTo>
                      <a:pt x="620" y="1406"/>
                    </a:lnTo>
                    <a:cubicBezTo>
                      <a:pt x="441" y="1406"/>
                      <a:pt x="298" y="1275"/>
                      <a:pt x="298" y="1096"/>
                    </a:cubicBezTo>
                    <a:lnTo>
                      <a:pt x="298" y="608"/>
                    </a:lnTo>
                    <a:cubicBezTo>
                      <a:pt x="298" y="442"/>
                      <a:pt x="441" y="299"/>
                      <a:pt x="620" y="299"/>
                    </a:cubicBezTo>
                    <a:close/>
                    <a:moveTo>
                      <a:pt x="620" y="1"/>
                    </a:moveTo>
                    <a:cubicBezTo>
                      <a:pt x="274" y="1"/>
                      <a:pt x="0" y="275"/>
                      <a:pt x="0" y="608"/>
                    </a:cubicBezTo>
                    <a:lnTo>
                      <a:pt x="0" y="1096"/>
                    </a:lnTo>
                    <a:cubicBezTo>
                      <a:pt x="0" y="1430"/>
                      <a:pt x="274" y="1704"/>
                      <a:pt x="620" y="1704"/>
                    </a:cubicBezTo>
                    <a:lnTo>
                      <a:pt x="4525" y="1704"/>
                    </a:lnTo>
                    <a:cubicBezTo>
                      <a:pt x="4858" y="1704"/>
                      <a:pt x="5132" y="1430"/>
                      <a:pt x="5132" y="1096"/>
                    </a:cubicBezTo>
                    <a:lnTo>
                      <a:pt x="5132" y="608"/>
                    </a:lnTo>
                    <a:cubicBezTo>
                      <a:pt x="5132" y="275"/>
                      <a:pt x="4858" y="1"/>
                      <a:pt x="4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3"/>
              <p:cNvSpPr/>
              <p:nvPr/>
            </p:nvSpPr>
            <p:spPr>
              <a:xfrm>
                <a:off x="2356525" y="4687900"/>
                <a:ext cx="38725" cy="39025"/>
              </a:xfrm>
              <a:custGeom>
                <a:avLst/>
                <a:gdLst/>
                <a:ahLst/>
                <a:cxnLst/>
                <a:rect l="l" t="t" r="r" b="b"/>
                <a:pathLst>
                  <a:path w="1549" h="1561" extrusionOk="0">
                    <a:moveTo>
                      <a:pt x="775" y="1"/>
                    </a:moveTo>
                    <a:cubicBezTo>
                      <a:pt x="346" y="1"/>
                      <a:pt x="1" y="346"/>
                      <a:pt x="1" y="775"/>
                    </a:cubicBezTo>
                    <a:cubicBezTo>
                      <a:pt x="1" y="1215"/>
                      <a:pt x="346" y="1561"/>
                      <a:pt x="775" y="1561"/>
                    </a:cubicBezTo>
                    <a:cubicBezTo>
                      <a:pt x="1203" y="1561"/>
                      <a:pt x="1549" y="1215"/>
                      <a:pt x="1549" y="775"/>
                    </a:cubicBezTo>
                    <a:cubicBezTo>
                      <a:pt x="1549" y="346"/>
                      <a:pt x="1203" y="1"/>
                      <a:pt x="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3"/>
              <p:cNvSpPr/>
              <p:nvPr/>
            </p:nvSpPr>
            <p:spPr>
              <a:xfrm>
                <a:off x="2352675" y="4684325"/>
                <a:ext cx="46450" cy="46175"/>
              </a:xfrm>
              <a:custGeom>
                <a:avLst/>
                <a:gdLst/>
                <a:ahLst/>
                <a:cxnLst/>
                <a:rect l="l" t="t" r="r" b="b"/>
                <a:pathLst>
                  <a:path w="1858" h="1847" extrusionOk="0">
                    <a:moveTo>
                      <a:pt x="929" y="299"/>
                    </a:moveTo>
                    <a:cubicBezTo>
                      <a:pt x="1274" y="299"/>
                      <a:pt x="1560" y="572"/>
                      <a:pt x="1560" y="930"/>
                    </a:cubicBezTo>
                    <a:cubicBezTo>
                      <a:pt x="1560" y="1275"/>
                      <a:pt x="1274" y="1549"/>
                      <a:pt x="929" y="1549"/>
                    </a:cubicBezTo>
                    <a:cubicBezTo>
                      <a:pt x="583" y="1549"/>
                      <a:pt x="298" y="1275"/>
                      <a:pt x="298" y="930"/>
                    </a:cubicBezTo>
                    <a:cubicBezTo>
                      <a:pt x="298" y="572"/>
                      <a:pt x="583" y="299"/>
                      <a:pt x="929" y="299"/>
                    </a:cubicBezTo>
                    <a:close/>
                    <a:moveTo>
                      <a:pt x="929" y="1"/>
                    </a:moveTo>
                    <a:cubicBezTo>
                      <a:pt x="417" y="1"/>
                      <a:pt x="0" y="418"/>
                      <a:pt x="0" y="918"/>
                    </a:cubicBezTo>
                    <a:cubicBezTo>
                      <a:pt x="0" y="1430"/>
                      <a:pt x="417" y="1846"/>
                      <a:pt x="929" y="1846"/>
                    </a:cubicBezTo>
                    <a:cubicBezTo>
                      <a:pt x="1441" y="1846"/>
                      <a:pt x="1857" y="1430"/>
                      <a:pt x="1857" y="918"/>
                    </a:cubicBezTo>
                    <a:cubicBezTo>
                      <a:pt x="1857" y="406"/>
                      <a:pt x="1441" y="1"/>
                      <a:pt x="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3"/>
              <p:cNvSpPr/>
              <p:nvPr/>
            </p:nvSpPr>
            <p:spPr>
              <a:xfrm>
                <a:off x="2436000" y="4687900"/>
                <a:ext cx="39025" cy="39025"/>
              </a:xfrm>
              <a:custGeom>
                <a:avLst/>
                <a:gdLst/>
                <a:ahLst/>
                <a:cxnLst/>
                <a:rect l="l" t="t" r="r" b="b"/>
                <a:pathLst>
                  <a:path w="1561" h="1561" extrusionOk="0">
                    <a:moveTo>
                      <a:pt x="787" y="1"/>
                    </a:moveTo>
                    <a:cubicBezTo>
                      <a:pt x="346" y="1"/>
                      <a:pt x="1" y="346"/>
                      <a:pt x="1" y="775"/>
                    </a:cubicBezTo>
                    <a:cubicBezTo>
                      <a:pt x="1" y="1215"/>
                      <a:pt x="346" y="1561"/>
                      <a:pt x="787" y="1561"/>
                    </a:cubicBezTo>
                    <a:cubicBezTo>
                      <a:pt x="1215" y="1561"/>
                      <a:pt x="1560" y="1215"/>
                      <a:pt x="1560" y="775"/>
                    </a:cubicBezTo>
                    <a:cubicBezTo>
                      <a:pt x="1560" y="346"/>
                      <a:pt x="1215" y="1"/>
                      <a:pt x="7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3"/>
              <p:cNvSpPr/>
              <p:nvPr/>
            </p:nvSpPr>
            <p:spPr>
              <a:xfrm>
                <a:off x="2432425" y="4684325"/>
                <a:ext cx="46175" cy="46175"/>
              </a:xfrm>
              <a:custGeom>
                <a:avLst/>
                <a:gdLst/>
                <a:ahLst/>
                <a:cxnLst/>
                <a:rect l="l" t="t" r="r" b="b"/>
                <a:pathLst>
                  <a:path w="1847" h="1847" extrusionOk="0">
                    <a:moveTo>
                      <a:pt x="930" y="299"/>
                    </a:moveTo>
                    <a:cubicBezTo>
                      <a:pt x="1275" y="299"/>
                      <a:pt x="1549" y="572"/>
                      <a:pt x="1549" y="930"/>
                    </a:cubicBezTo>
                    <a:cubicBezTo>
                      <a:pt x="1549" y="1275"/>
                      <a:pt x="1275" y="1549"/>
                      <a:pt x="930" y="1549"/>
                    </a:cubicBezTo>
                    <a:cubicBezTo>
                      <a:pt x="572" y="1549"/>
                      <a:pt x="299" y="1275"/>
                      <a:pt x="299" y="930"/>
                    </a:cubicBezTo>
                    <a:cubicBezTo>
                      <a:pt x="299" y="572"/>
                      <a:pt x="572" y="299"/>
                      <a:pt x="930" y="299"/>
                    </a:cubicBezTo>
                    <a:close/>
                    <a:moveTo>
                      <a:pt x="930" y="1"/>
                    </a:moveTo>
                    <a:cubicBezTo>
                      <a:pt x="418" y="1"/>
                      <a:pt x="1" y="418"/>
                      <a:pt x="1" y="918"/>
                    </a:cubicBezTo>
                    <a:cubicBezTo>
                      <a:pt x="1" y="1430"/>
                      <a:pt x="418" y="1846"/>
                      <a:pt x="930" y="1846"/>
                    </a:cubicBezTo>
                    <a:cubicBezTo>
                      <a:pt x="1430" y="1846"/>
                      <a:pt x="1846" y="1430"/>
                      <a:pt x="1846" y="918"/>
                    </a:cubicBezTo>
                    <a:cubicBezTo>
                      <a:pt x="1846" y="406"/>
                      <a:pt x="1442" y="1"/>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3"/>
              <p:cNvSpPr/>
              <p:nvPr/>
            </p:nvSpPr>
            <p:spPr>
              <a:xfrm>
                <a:off x="2377975" y="4694750"/>
                <a:ext cx="8050" cy="8075"/>
              </a:xfrm>
              <a:custGeom>
                <a:avLst/>
                <a:gdLst/>
                <a:ahLst/>
                <a:cxnLst/>
                <a:rect l="l" t="t" r="r" b="b"/>
                <a:pathLst>
                  <a:path w="322" h="323" extrusionOk="0">
                    <a:moveTo>
                      <a:pt x="155" y="1"/>
                    </a:moveTo>
                    <a:cubicBezTo>
                      <a:pt x="71" y="1"/>
                      <a:pt x="0" y="72"/>
                      <a:pt x="0" y="167"/>
                    </a:cubicBezTo>
                    <a:cubicBezTo>
                      <a:pt x="0" y="251"/>
                      <a:pt x="71" y="322"/>
                      <a:pt x="155" y="322"/>
                    </a:cubicBezTo>
                    <a:cubicBezTo>
                      <a:pt x="250" y="322"/>
                      <a:pt x="322" y="251"/>
                      <a:pt x="322" y="167"/>
                    </a:cubicBezTo>
                    <a:cubicBezTo>
                      <a:pt x="322" y="72"/>
                      <a:pt x="250"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3"/>
              <p:cNvSpPr/>
              <p:nvPr/>
            </p:nvSpPr>
            <p:spPr>
              <a:xfrm>
                <a:off x="2458025" y="4694750"/>
                <a:ext cx="8075" cy="8075"/>
              </a:xfrm>
              <a:custGeom>
                <a:avLst/>
                <a:gdLst/>
                <a:ahLst/>
                <a:cxnLst/>
                <a:rect l="l" t="t" r="r" b="b"/>
                <a:pathLst>
                  <a:path w="323" h="323" extrusionOk="0">
                    <a:moveTo>
                      <a:pt x="156" y="1"/>
                    </a:moveTo>
                    <a:cubicBezTo>
                      <a:pt x="72" y="1"/>
                      <a:pt x="1" y="72"/>
                      <a:pt x="1" y="167"/>
                    </a:cubicBezTo>
                    <a:cubicBezTo>
                      <a:pt x="1" y="251"/>
                      <a:pt x="72" y="322"/>
                      <a:pt x="156" y="322"/>
                    </a:cubicBezTo>
                    <a:cubicBezTo>
                      <a:pt x="251" y="322"/>
                      <a:pt x="322" y="251"/>
                      <a:pt x="322" y="167"/>
                    </a:cubicBezTo>
                    <a:cubicBezTo>
                      <a:pt x="322" y="72"/>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3"/>
              <p:cNvSpPr/>
              <p:nvPr/>
            </p:nvSpPr>
            <p:spPr>
              <a:xfrm>
                <a:off x="2367550" y="4742075"/>
                <a:ext cx="7450" cy="35150"/>
              </a:xfrm>
              <a:custGeom>
                <a:avLst/>
                <a:gdLst/>
                <a:ahLst/>
                <a:cxnLst/>
                <a:rect l="l" t="t" r="r" b="b"/>
                <a:pathLst>
                  <a:path w="298" h="1406" extrusionOk="0">
                    <a:moveTo>
                      <a:pt x="0" y="1"/>
                    </a:moveTo>
                    <a:lnTo>
                      <a:pt x="0" y="1406"/>
                    </a:lnTo>
                    <a:lnTo>
                      <a:pt x="298" y="1406"/>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3"/>
              <p:cNvSpPr/>
              <p:nvPr/>
            </p:nvSpPr>
            <p:spPr>
              <a:xfrm>
                <a:off x="2389575" y="4742075"/>
                <a:ext cx="7475" cy="35150"/>
              </a:xfrm>
              <a:custGeom>
                <a:avLst/>
                <a:gdLst/>
                <a:ahLst/>
                <a:cxnLst/>
                <a:rect l="l" t="t" r="r" b="b"/>
                <a:pathLst>
                  <a:path w="299" h="1406" extrusionOk="0">
                    <a:moveTo>
                      <a:pt x="0" y="1"/>
                    </a:moveTo>
                    <a:lnTo>
                      <a:pt x="0" y="1406"/>
                    </a:lnTo>
                    <a:lnTo>
                      <a:pt x="298" y="1406"/>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3"/>
              <p:cNvSpPr/>
              <p:nvPr/>
            </p:nvSpPr>
            <p:spPr>
              <a:xfrm>
                <a:off x="2411900" y="4742075"/>
                <a:ext cx="7450" cy="35150"/>
              </a:xfrm>
              <a:custGeom>
                <a:avLst/>
                <a:gdLst/>
                <a:ahLst/>
                <a:cxnLst/>
                <a:rect l="l" t="t" r="r" b="b"/>
                <a:pathLst>
                  <a:path w="298" h="1406" extrusionOk="0">
                    <a:moveTo>
                      <a:pt x="0" y="1"/>
                    </a:moveTo>
                    <a:lnTo>
                      <a:pt x="0" y="1406"/>
                    </a:lnTo>
                    <a:lnTo>
                      <a:pt x="298" y="1406"/>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3"/>
              <p:cNvSpPr/>
              <p:nvPr/>
            </p:nvSpPr>
            <p:spPr>
              <a:xfrm>
                <a:off x="2434225" y="4742075"/>
                <a:ext cx="7450" cy="35150"/>
              </a:xfrm>
              <a:custGeom>
                <a:avLst/>
                <a:gdLst/>
                <a:ahLst/>
                <a:cxnLst/>
                <a:rect l="l" t="t" r="r" b="b"/>
                <a:pathLst>
                  <a:path w="298" h="1406" extrusionOk="0">
                    <a:moveTo>
                      <a:pt x="0" y="1"/>
                    </a:moveTo>
                    <a:lnTo>
                      <a:pt x="0" y="1406"/>
                    </a:lnTo>
                    <a:lnTo>
                      <a:pt x="298" y="1406"/>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3"/>
              <p:cNvSpPr/>
              <p:nvPr/>
            </p:nvSpPr>
            <p:spPr>
              <a:xfrm>
                <a:off x="2456550" y="4742075"/>
                <a:ext cx="7450" cy="35150"/>
              </a:xfrm>
              <a:custGeom>
                <a:avLst/>
                <a:gdLst/>
                <a:ahLst/>
                <a:cxnLst/>
                <a:rect l="l" t="t" r="r" b="b"/>
                <a:pathLst>
                  <a:path w="298" h="1406" extrusionOk="0">
                    <a:moveTo>
                      <a:pt x="0" y="1"/>
                    </a:moveTo>
                    <a:lnTo>
                      <a:pt x="0" y="1406"/>
                    </a:lnTo>
                    <a:lnTo>
                      <a:pt x="298" y="1406"/>
                    </a:lnTo>
                    <a:lnTo>
                      <a:pt x="2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72" name="Google Shape;2272;p43"/>
          <p:cNvGrpSpPr/>
          <p:nvPr/>
        </p:nvGrpSpPr>
        <p:grpSpPr>
          <a:xfrm>
            <a:off x="799669" y="1928325"/>
            <a:ext cx="430885" cy="203665"/>
            <a:chOff x="8703675" y="886625"/>
            <a:chExt cx="69975" cy="33075"/>
          </a:xfrm>
        </p:grpSpPr>
        <p:sp>
          <p:nvSpPr>
            <p:cNvPr id="2273" name="Google Shape;2273;p43"/>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3"/>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5" name="Google Shape;2275;p43"/>
          <p:cNvGrpSpPr/>
          <p:nvPr/>
        </p:nvGrpSpPr>
        <p:grpSpPr>
          <a:xfrm>
            <a:off x="4556406" y="3567707"/>
            <a:ext cx="234762" cy="218290"/>
            <a:chOff x="8652775" y="883650"/>
            <a:chExt cx="38125" cy="35450"/>
          </a:xfrm>
        </p:grpSpPr>
        <p:sp>
          <p:nvSpPr>
            <p:cNvPr id="2276" name="Google Shape;2276;p4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3"/>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5" name="Google Shape;2285;p43"/>
          <p:cNvGrpSpPr/>
          <p:nvPr/>
        </p:nvGrpSpPr>
        <p:grpSpPr>
          <a:xfrm>
            <a:off x="4161430" y="1821242"/>
            <a:ext cx="744312" cy="221985"/>
            <a:chOff x="8652775" y="883650"/>
            <a:chExt cx="120875" cy="36050"/>
          </a:xfrm>
        </p:grpSpPr>
        <p:sp>
          <p:nvSpPr>
            <p:cNvPr id="2286" name="Google Shape;2286;p4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3"/>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3"/>
            <p:cNvSpPr/>
            <p:nvPr/>
          </p:nvSpPr>
          <p:spPr>
            <a:xfrm>
              <a:off x="8703675" y="886625"/>
              <a:ext cx="69975" cy="12525"/>
            </a:xfrm>
            <a:custGeom>
              <a:avLst/>
              <a:gdLst/>
              <a:ahLst/>
              <a:cxnLst/>
              <a:rect l="l" t="t" r="r" b="b"/>
              <a:pathLst>
                <a:path w="2799" h="501" extrusionOk="0">
                  <a:moveTo>
                    <a:pt x="251" y="1"/>
                  </a:moveTo>
                  <a:cubicBezTo>
                    <a:pt x="108" y="1"/>
                    <a:pt x="1" y="108"/>
                    <a:pt x="1" y="251"/>
                  </a:cubicBezTo>
                  <a:cubicBezTo>
                    <a:pt x="1" y="393"/>
                    <a:pt x="108" y="501"/>
                    <a:pt x="251" y="501"/>
                  </a:cubicBezTo>
                  <a:lnTo>
                    <a:pt x="2549" y="501"/>
                  </a:lnTo>
                  <a:cubicBezTo>
                    <a:pt x="2691" y="501"/>
                    <a:pt x="2799" y="393"/>
                    <a:pt x="2799" y="251"/>
                  </a:cubicBezTo>
                  <a:cubicBezTo>
                    <a:pt x="2799" y="108"/>
                    <a:pt x="2691"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3"/>
            <p:cNvSpPr/>
            <p:nvPr/>
          </p:nvSpPr>
          <p:spPr>
            <a:xfrm>
              <a:off x="8703675" y="907175"/>
              <a:ext cx="69975" cy="125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43"/>
          <p:cNvGrpSpPr/>
          <p:nvPr/>
        </p:nvGrpSpPr>
        <p:grpSpPr>
          <a:xfrm>
            <a:off x="483848" y="476756"/>
            <a:ext cx="234763" cy="218291"/>
            <a:chOff x="8652775" y="883650"/>
            <a:chExt cx="38125" cy="35450"/>
          </a:xfrm>
        </p:grpSpPr>
        <p:sp>
          <p:nvSpPr>
            <p:cNvPr id="2293" name="Google Shape;2293;p4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3"/>
          <p:cNvGrpSpPr/>
          <p:nvPr/>
        </p:nvGrpSpPr>
        <p:grpSpPr>
          <a:xfrm>
            <a:off x="8608465" y="432469"/>
            <a:ext cx="234762" cy="218290"/>
            <a:chOff x="8652775" y="883650"/>
            <a:chExt cx="38125" cy="35450"/>
          </a:xfrm>
        </p:grpSpPr>
        <p:sp>
          <p:nvSpPr>
            <p:cNvPr id="2297" name="Google Shape;2297;p43"/>
            <p:cNvSpPr/>
            <p:nvPr/>
          </p:nvSpPr>
          <p:spPr>
            <a:xfrm>
              <a:off x="8676900" y="883650"/>
              <a:ext cx="14000" cy="14025"/>
            </a:xfrm>
            <a:custGeom>
              <a:avLst/>
              <a:gdLst/>
              <a:ahLst/>
              <a:cxnLst/>
              <a:rect l="l" t="t" r="r" b="b"/>
              <a:pathLst>
                <a:path w="560" h="561" extrusionOk="0">
                  <a:moveTo>
                    <a:pt x="274" y="0"/>
                  </a:moveTo>
                  <a:cubicBezTo>
                    <a:pt x="119" y="0"/>
                    <a:pt x="0" y="131"/>
                    <a:pt x="0" y="286"/>
                  </a:cubicBezTo>
                  <a:cubicBezTo>
                    <a:pt x="0" y="441"/>
                    <a:pt x="119" y="560"/>
                    <a:pt x="274" y="560"/>
                  </a:cubicBezTo>
                  <a:cubicBezTo>
                    <a:pt x="429" y="560"/>
                    <a:pt x="560" y="441"/>
                    <a:pt x="560" y="286"/>
                  </a:cubicBezTo>
                  <a:cubicBezTo>
                    <a:pt x="560" y="131"/>
                    <a:pt x="429" y="0"/>
                    <a:pt x="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3"/>
            <p:cNvSpPr/>
            <p:nvPr/>
          </p:nvSpPr>
          <p:spPr>
            <a:xfrm>
              <a:off x="8676900" y="905075"/>
              <a:ext cx="14000" cy="14025"/>
            </a:xfrm>
            <a:custGeom>
              <a:avLst/>
              <a:gdLst/>
              <a:ahLst/>
              <a:cxnLst/>
              <a:rect l="l" t="t" r="r" b="b"/>
              <a:pathLst>
                <a:path w="560" h="561" extrusionOk="0">
                  <a:moveTo>
                    <a:pt x="274" y="1"/>
                  </a:moveTo>
                  <a:cubicBezTo>
                    <a:pt x="119" y="1"/>
                    <a:pt x="0" y="120"/>
                    <a:pt x="0" y="275"/>
                  </a:cubicBezTo>
                  <a:cubicBezTo>
                    <a:pt x="0" y="429"/>
                    <a:pt x="119" y="560"/>
                    <a:pt x="274" y="560"/>
                  </a:cubicBezTo>
                  <a:cubicBezTo>
                    <a:pt x="429" y="560"/>
                    <a:pt x="560" y="429"/>
                    <a:pt x="560" y="275"/>
                  </a:cubicBezTo>
                  <a:cubicBezTo>
                    <a:pt x="560" y="120"/>
                    <a:pt x="429"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3"/>
            <p:cNvSpPr/>
            <p:nvPr/>
          </p:nvSpPr>
          <p:spPr>
            <a:xfrm>
              <a:off x="8652775" y="883650"/>
              <a:ext cx="14025" cy="14025"/>
            </a:xfrm>
            <a:custGeom>
              <a:avLst/>
              <a:gdLst/>
              <a:ahLst/>
              <a:cxnLst/>
              <a:rect l="l" t="t" r="r" b="b"/>
              <a:pathLst>
                <a:path w="561" h="561" extrusionOk="0">
                  <a:moveTo>
                    <a:pt x="286" y="0"/>
                  </a:moveTo>
                  <a:cubicBezTo>
                    <a:pt x="132" y="0"/>
                    <a:pt x="1" y="131"/>
                    <a:pt x="1" y="286"/>
                  </a:cubicBezTo>
                  <a:cubicBezTo>
                    <a:pt x="1" y="441"/>
                    <a:pt x="132" y="560"/>
                    <a:pt x="286" y="560"/>
                  </a:cubicBezTo>
                  <a:cubicBezTo>
                    <a:pt x="441" y="560"/>
                    <a:pt x="560" y="441"/>
                    <a:pt x="560" y="286"/>
                  </a:cubicBezTo>
                  <a:cubicBezTo>
                    <a:pt x="560" y="131"/>
                    <a:pt x="441"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3"/>
            <p:cNvSpPr/>
            <p:nvPr/>
          </p:nvSpPr>
          <p:spPr>
            <a:xfrm>
              <a:off x="8652775" y="905075"/>
              <a:ext cx="14025" cy="14025"/>
            </a:xfrm>
            <a:custGeom>
              <a:avLst/>
              <a:gdLst/>
              <a:ahLst/>
              <a:cxnLst/>
              <a:rect l="l" t="t" r="r" b="b"/>
              <a:pathLst>
                <a:path w="561" h="561" extrusionOk="0">
                  <a:moveTo>
                    <a:pt x="286" y="1"/>
                  </a:moveTo>
                  <a:cubicBezTo>
                    <a:pt x="132" y="1"/>
                    <a:pt x="1" y="120"/>
                    <a:pt x="1" y="275"/>
                  </a:cubicBezTo>
                  <a:cubicBezTo>
                    <a:pt x="1" y="429"/>
                    <a:pt x="132" y="560"/>
                    <a:pt x="286" y="560"/>
                  </a:cubicBezTo>
                  <a:cubicBezTo>
                    <a:pt x="441" y="560"/>
                    <a:pt x="560" y="429"/>
                    <a:pt x="560" y="275"/>
                  </a:cubicBezTo>
                  <a:cubicBezTo>
                    <a:pt x="560" y="120"/>
                    <a:pt x="441"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1" name="Google Shape;2301;p43"/>
          <p:cNvSpPr/>
          <p:nvPr/>
        </p:nvSpPr>
        <p:spPr>
          <a:xfrm>
            <a:off x="7400482" y="480268"/>
            <a:ext cx="430885" cy="77125"/>
          </a:xfrm>
          <a:custGeom>
            <a:avLst/>
            <a:gdLst/>
            <a:ahLst/>
            <a:cxnLst/>
            <a:rect l="l" t="t" r="r" b="b"/>
            <a:pathLst>
              <a:path w="2799" h="501" extrusionOk="0">
                <a:moveTo>
                  <a:pt x="251" y="0"/>
                </a:moveTo>
                <a:cubicBezTo>
                  <a:pt x="108" y="0"/>
                  <a:pt x="1" y="107"/>
                  <a:pt x="1" y="250"/>
                </a:cubicBezTo>
                <a:cubicBezTo>
                  <a:pt x="1" y="393"/>
                  <a:pt x="108" y="500"/>
                  <a:pt x="251" y="500"/>
                </a:cubicBezTo>
                <a:lnTo>
                  <a:pt x="2549" y="500"/>
                </a:lnTo>
                <a:cubicBezTo>
                  <a:pt x="2691" y="500"/>
                  <a:pt x="2799" y="393"/>
                  <a:pt x="2799" y="250"/>
                </a:cubicBezTo>
                <a:cubicBezTo>
                  <a:pt x="2799" y="107"/>
                  <a:pt x="2691" y="0"/>
                  <a:pt x="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75A1EDB-6385-7DEF-B86B-056BAF0EFED1}"/>
              </a:ext>
            </a:extLst>
          </p:cNvPr>
          <p:cNvSpPr txBox="1"/>
          <p:nvPr/>
        </p:nvSpPr>
        <p:spPr>
          <a:xfrm>
            <a:off x="1263491" y="3115421"/>
            <a:ext cx="3175550" cy="1477328"/>
          </a:xfrm>
          <a:prstGeom prst="rect">
            <a:avLst/>
          </a:prstGeom>
          <a:noFill/>
        </p:spPr>
        <p:txBody>
          <a:bodyPr wrap="square" rtlCol="0">
            <a:spAutoFit/>
          </a:bodyPr>
          <a:lstStyle/>
          <a:p>
            <a:pPr algn="ctr"/>
            <a:r>
              <a:rPr lang="en-US" sz="1800" b="0" i="0" u="none" strike="noStrike">
                <a:solidFill>
                  <a:schemeClr val="tx1"/>
                </a:solidFill>
                <a:effectLst/>
                <a:latin typeface="Inter" panose="020B0604020202020204" charset="0"/>
                <a:ea typeface="Inter" panose="020B0604020202020204" charset="0"/>
              </a:rPr>
              <a:t>Contains product information and user-specific data such as cart, orders, ratings, and feedback.</a:t>
            </a:r>
            <a:endParaRPr lang="en-US" sz="1800">
              <a:solidFill>
                <a:schemeClr val="tx1"/>
              </a:solidFill>
              <a:latin typeface="Inter" panose="020B0604020202020204" charset="0"/>
              <a:ea typeface="Inter" panose="020B0604020202020204" charset="0"/>
              <a:cs typeface="Roboto" panose="02000000000000000000" pitchFamily="2" charset="0"/>
            </a:endParaRPr>
          </a:p>
        </p:txBody>
      </p:sp>
      <p:sp>
        <p:nvSpPr>
          <p:cNvPr id="28" name="Google Shape;2226;p43">
            <a:extLst>
              <a:ext uri="{FF2B5EF4-FFF2-40B4-BE49-F238E27FC236}">
                <a16:creationId xmlns:a16="http://schemas.microsoft.com/office/drawing/2014/main" id="{384373BC-3A09-AA64-FFC2-329A00F41F2D}"/>
              </a:ext>
            </a:extLst>
          </p:cNvPr>
          <p:cNvSpPr/>
          <p:nvPr/>
        </p:nvSpPr>
        <p:spPr>
          <a:xfrm>
            <a:off x="5912259" y="1420460"/>
            <a:ext cx="1207397" cy="1170592"/>
          </a:xfrm>
          <a:prstGeom prst="roundRect">
            <a:avLst>
              <a:gd name="adj" fmla="val 867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5" name="Google Shape;2255;p43"/>
          <p:cNvGrpSpPr/>
          <p:nvPr/>
        </p:nvGrpSpPr>
        <p:grpSpPr>
          <a:xfrm>
            <a:off x="6171823" y="1737123"/>
            <a:ext cx="666186" cy="511608"/>
            <a:chOff x="3122100" y="4329813"/>
            <a:chExt cx="198575" cy="156900"/>
          </a:xfrm>
        </p:grpSpPr>
        <p:sp>
          <p:nvSpPr>
            <p:cNvPr id="2256" name="Google Shape;2256;p43"/>
            <p:cNvSpPr/>
            <p:nvPr/>
          </p:nvSpPr>
          <p:spPr>
            <a:xfrm>
              <a:off x="3122100" y="4329813"/>
              <a:ext cx="198575" cy="156900"/>
            </a:xfrm>
            <a:custGeom>
              <a:avLst/>
              <a:gdLst/>
              <a:ahLst/>
              <a:cxnLst/>
              <a:rect l="l" t="t" r="r" b="b"/>
              <a:pathLst>
                <a:path w="7943" h="6276" extrusionOk="0">
                  <a:moveTo>
                    <a:pt x="1965" y="1"/>
                  </a:moveTo>
                  <a:cubicBezTo>
                    <a:pt x="1239" y="1"/>
                    <a:pt x="644" y="584"/>
                    <a:pt x="644" y="1311"/>
                  </a:cubicBezTo>
                  <a:lnTo>
                    <a:pt x="644" y="1632"/>
                  </a:lnTo>
                  <a:lnTo>
                    <a:pt x="644" y="1918"/>
                  </a:lnTo>
                  <a:lnTo>
                    <a:pt x="644" y="2489"/>
                  </a:lnTo>
                  <a:cubicBezTo>
                    <a:pt x="286" y="2489"/>
                    <a:pt x="1" y="2775"/>
                    <a:pt x="1" y="3132"/>
                  </a:cubicBezTo>
                  <a:cubicBezTo>
                    <a:pt x="1" y="3489"/>
                    <a:pt x="286" y="3787"/>
                    <a:pt x="644" y="3787"/>
                  </a:cubicBezTo>
                  <a:lnTo>
                    <a:pt x="644" y="4954"/>
                  </a:lnTo>
                  <a:cubicBezTo>
                    <a:pt x="644" y="5680"/>
                    <a:pt x="1239" y="6275"/>
                    <a:pt x="1965" y="6275"/>
                  </a:cubicBezTo>
                  <a:lnTo>
                    <a:pt x="5978" y="6275"/>
                  </a:lnTo>
                  <a:cubicBezTo>
                    <a:pt x="6704" y="6275"/>
                    <a:pt x="7299" y="5680"/>
                    <a:pt x="7299" y="4954"/>
                  </a:cubicBezTo>
                  <a:lnTo>
                    <a:pt x="7299" y="3787"/>
                  </a:lnTo>
                  <a:cubicBezTo>
                    <a:pt x="7656" y="3787"/>
                    <a:pt x="7942" y="3489"/>
                    <a:pt x="7942" y="3132"/>
                  </a:cubicBezTo>
                  <a:cubicBezTo>
                    <a:pt x="7942" y="2775"/>
                    <a:pt x="7656" y="2489"/>
                    <a:pt x="7287" y="2489"/>
                  </a:cubicBezTo>
                  <a:lnTo>
                    <a:pt x="7287" y="1918"/>
                  </a:lnTo>
                  <a:lnTo>
                    <a:pt x="7287" y="1632"/>
                  </a:lnTo>
                  <a:lnTo>
                    <a:pt x="7287" y="1311"/>
                  </a:lnTo>
                  <a:cubicBezTo>
                    <a:pt x="7287" y="584"/>
                    <a:pt x="6704" y="1"/>
                    <a:pt x="5966" y="1"/>
                  </a:cubicBezTo>
                  <a:close/>
                </a:path>
              </a:pathLst>
            </a:custGeom>
            <a:solidFill>
              <a:schemeClr val="accent6"/>
            </a:solidFill>
            <a:ln w="152400" cap="flat" cmpd="sng">
              <a:solidFill>
                <a:schemeClr val="accent6"/>
              </a:solidFill>
              <a:prstDash val="solid"/>
              <a:round/>
              <a:headEnd type="none" w="sm" len="sm"/>
              <a:tailEnd type="none" w="sm" len="sm"/>
            </a:ln>
            <a:effectLst>
              <a:outerShdw dist="66675" dir="2820000" algn="bl" rotWithShape="0">
                <a:schemeClr val="lt2">
                  <a:alpha val="2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7" name="Google Shape;2257;p43"/>
            <p:cNvGrpSpPr/>
            <p:nvPr/>
          </p:nvGrpSpPr>
          <p:grpSpPr>
            <a:xfrm>
              <a:off x="3122100" y="4329825"/>
              <a:ext cx="198575" cy="156875"/>
              <a:chOff x="3122100" y="4613500"/>
              <a:chExt cx="198575" cy="156875"/>
            </a:xfrm>
          </p:grpSpPr>
          <p:sp>
            <p:nvSpPr>
              <p:cNvPr id="2258" name="Google Shape;2258;p43"/>
              <p:cNvSpPr/>
              <p:nvPr/>
            </p:nvSpPr>
            <p:spPr>
              <a:xfrm>
                <a:off x="3122100" y="4675700"/>
                <a:ext cx="32475" cy="32475"/>
              </a:xfrm>
              <a:custGeom>
                <a:avLst/>
                <a:gdLst/>
                <a:ahLst/>
                <a:cxnLst/>
                <a:rect l="l" t="t" r="r" b="b"/>
                <a:pathLst>
                  <a:path w="1299" h="1299" extrusionOk="0">
                    <a:moveTo>
                      <a:pt x="644" y="1"/>
                    </a:moveTo>
                    <a:cubicBezTo>
                      <a:pt x="286" y="1"/>
                      <a:pt x="1" y="298"/>
                      <a:pt x="1" y="656"/>
                    </a:cubicBezTo>
                    <a:cubicBezTo>
                      <a:pt x="1" y="1013"/>
                      <a:pt x="286" y="1298"/>
                      <a:pt x="644" y="1298"/>
                    </a:cubicBezTo>
                    <a:cubicBezTo>
                      <a:pt x="1001" y="1298"/>
                      <a:pt x="1298" y="1013"/>
                      <a:pt x="1298" y="656"/>
                    </a:cubicBezTo>
                    <a:cubicBezTo>
                      <a:pt x="1298" y="298"/>
                      <a:pt x="1001" y="1"/>
                      <a:pt x="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3"/>
              <p:cNvSpPr/>
              <p:nvPr/>
            </p:nvSpPr>
            <p:spPr>
              <a:xfrm>
                <a:off x="3288200" y="4675700"/>
                <a:ext cx="32475" cy="32475"/>
              </a:xfrm>
              <a:custGeom>
                <a:avLst/>
                <a:gdLst/>
                <a:ahLst/>
                <a:cxnLst/>
                <a:rect l="l" t="t" r="r" b="b"/>
                <a:pathLst>
                  <a:path w="1299" h="1299" extrusionOk="0">
                    <a:moveTo>
                      <a:pt x="643" y="1"/>
                    </a:moveTo>
                    <a:cubicBezTo>
                      <a:pt x="286" y="1"/>
                      <a:pt x="0" y="298"/>
                      <a:pt x="0" y="656"/>
                    </a:cubicBezTo>
                    <a:cubicBezTo>
                      <a:pt x="0" y="1013"/>
                      <a:pt x="286" y="1298"/>
                      <a:pt x="643" y="1298"/>
                    </a:cubicBezTo>
                    <a:cubicBezTo>
                      <a:pt x="1012" y="1298"/>
                      <a:pt x="1298" y="1013"/>
                      <a:pt x="1298" y="656"/>
                    </a:cubicBezTo>
                    <a:cubicBezTo>
                      <a:pt x="1298" y="298"/>
                      <a:pt x="1012" y="1"/>
                      <a:pt x="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3"/>
              <p:cNvSpPr/>
              <p:nvPr/>
            </p:nvSpPr>
            <p:spPr>
              <a:xfrm>
                <a:off x="3138175" y="4613500"/>
                <a:ext cx="166125" cy="156875"/>
              </a:xfrm>
              <a:custGeom>
                <a:avLst/>
                <a:gdLst/>
                <a:ahLst/>
                <a:cxnLst/>
                <a:rect l="l" t="t" r="r" b="b"/>
                <a:pathLst>
                  <a:path w="6645" h="6275" extrusionOk="0">
                    <a:moveTo>
                      <a:pt x="1322" y="0"/>
                    </a:moveTo>
                    <a:cubicBezTo>
                      <a:pt x="596" y="0"/>
                      <a:pt x="1" y="596"/>
                      <a:pt x="1" y="1322"/>
                    </a:cubicBezTo>
                    <a:lnTo>
                      <a:pt x="1" y="4953"/>
                    </a:lnTo>
                    <a:cubicBezTo>
                      <a:pt x="1" y="5691"/>
                      <a:pt x="596" y="6275"/>
                      <a:pt x="1322" y="6275"/>
                    </a:cubicBezTo>
                    <a:lnTo>
                      <a:pt x="5323" y="6275"/>
                    </a:lnTo>
                    <a:cubicBezTo>
                      <a:pt x="6061" y="6275"/>
                      <a:pt x="6644" y="5691"/>
                      <a:pt x="6644" y="4953"/>
                    </a:cubicBezTo>
                    <a:lnTo>
                      <a:pt x="6644" y="1322"/>
                    </a:lnTo>
                    <a:cubicBezTo>
                      <a:pt x="6644" y="596"/>
                      <a:pt x="6061" y="0"/>
                      <a:pt x="53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3"/>
              <p:cNvSpPr/>
              <p:nvPr/>
            </p:nvSpPr>
            <p:spPr>
              <a:xfrm>
                <a:off x="3153050" y="4673325"/>
                <a:ext cx="37550" cy="37525"/>
              </a:xfrm>
              <a:custGeom>
                <a:avLst/>
                <a:gdLst/>
                <a:ahLst/>
                <a:cxnLst/>
                <a:rect l="l" t="t" r="r" b="b"/>
                <a:pathLst>
                  <a:path w="1502" h="1501" extrusionOk="0">
                    <a:moveTo>
                      <a:pt x="751" y="0"/>
                    </a:moveTo>
                    <a:cubicBezTo>
                      <a:pt x="334" y="0"/>
                      <a:pt x="1" y="334"/>
                      <a:pt x="1" y="751"/>
                    </a:cubicBezTo>
                    <a:cubicBezTo>
                      <a:pt x="1" y="1155"/>
                      <a:pt x="334" y="1501"/>
                      <a:pt x="751" y="1501"/>
                    </a:cubicBezTo>
                    <a:cubicBezTo>
                      <a:pt x="1168" y="1501"/>
                      <a:pt x="1501" y="1155"/>
                      <a:pt x="1501" y="751"/>
                    </a:cubicBezTo>
                    <a:cubicBezTo>
                      <a:pt x="1501" y="334"/>
                      <a:pt x="1168"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3"/>
              <p:cNvSpPr/>
              <p:nvPr/>
            </p:nvSpPr>
            <p:spPr>
              <a:xfrm>
                <a:off x="3252175" y="4673325"/>
                <a:ext cx="37525" cy="37525"/>
              </a:xfrm>
              <a:custGeom>
                <a:avLst/>
                <a:gdLst/>
                <a:ahLst/>
                <a:cxnLst/>
                <a:rect l="l" t="t" r="r" b="b"/>
                <a:pathLst>
                  <a:path w="1501" h="1501" extrusionOk="0">
                    <a:moveTo>
                      <a:pt x="751" y="0"/>
                    </a:moveTo>
                    <a:cubicBezTo>
                      <a:pt x="334" y="0"/>
                      <a:pt x="1" y="334"/>
                      <a:pt x="1" y="751"/>
                    </a:cubicBezTo>
                    <a:cubicBezTo>
                      <a:pt x="1" y="1155"/>
                      <a:pt x="334" y="1501"/>
                      <a:pt x="751" y="1501"/>
                    </a:cubicBezTo>
                    <a:cubicBezTo>
                      <a:pt x="1156" y="1501"/>
                      <a:pt x="1501" y="1155"/>
                      <a:pt x="1501" y="751"/>
                    </a:cubicBezTo>
                    <a:cubicBezTo>
                      <a:pt x="1501" y="334"/>
                      <a:pt x="1156"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3"/>
              <p:cNvSpPr/>
              <p:nvPr/>
            </p:nvSpPr>
            <p:spPr>
              <a:xfrm>
                <a:off x="3186700" y="4722150"/>
                <a:ext cx="69375" cy="24125"/>
              </a:xfrm>
              <a:custGeom>
                <a:avLst/>
                <a:gdLst/>
                <a:ahLst/>
                <a:cxnLst/>
                <a:rect l="l" t="t" r="r" b="b"/>
                <a:pathLst>
                  <a:path w="2775" h="965" extrusionOk="0">
                    <a:moveTo>
                      <a:pt x="488" y="0"/>
                    </a:moveTo>
                    <a:cubicBezTo>
                      <a:pt x="215" y="0"/>
                      <a:pt x="0" y="214"/>
                      <a:pt x="0" y="476"/>
                    </a:cubicBezTo>
                    <a:cubicBezTo>
                      <a:pt x="0" y="750"/>
                      <a:pt x="215" y="964"/>
                      <a:pt x="488" y="964"/>
                    </a:cubicBezTo>
                    <a:lnTo>
                      <a:pt x="2286" y="964"/>
                    </a:lnTo>
                    <a:cubicBezTo>
                      <a:pt x="2548" y="964"/>
                      <a:pt x="2774" y="750"/>
                      <a:pt x="2774" y="476"/>
                    </a:cubicBezTo>
                    <a:cubicBezTo>
                      <a:pt x="2774" y="214"/>
                      <a:pt x="2548" y="0"/>
                      <a:pt x="2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3"/>
              <p:cNvSpPr/>
              <p:nvPr/>
            </p:nvSpPr>
            <p:spPr>
              <a:xfrm>
                <a:off x="3181050" y="4716475"/>
                <a:ext cx="80675" cy="35450"/>
              </a:xfrm>
              <a:custGeom>
                <a:avLst/>
                <a:gdLst/>
                <a:ahLst/>
                <a:cxnLst/>
                <a:rect l="l" t="t" r="r" b="b"/>
                <a:pathLst>
                  <a:path w="3227" h="1418" extrusionOk="0">
                    <a:moveTo>
                      <a:pt x="2512" y="441"/>
                    </a:moveTo>
                    <a:cubicBezTo>
                      <a:pt x="2655" y="441"/>
                      <a:pt x="2774" y="560"/>
                      <a:pt x="2774" y="715"/>
                    </a:cubicBezTo>
                    <a:cubicBezTo>
                      <a:pt x="2774" y="858"/>
                      <a:pt x="2655" y="977"/>
                      <a:pt x="2512" y="977"/>
                    </a:cubicBezTo>
                    <a:lnTo>
                      <a:pt x="714" y="977"/>
                    </a:lnTo>
                    <a:cubicBezTo>
                      <a:pt x="560" y="977"/>
                      <a:pt x="441" y="858"/>
                      <a:pt x="441" y="715"/>
                    </a:cubicBezTo>
                    <a:cubicBezTo>
                      <a:pt x="441" y="560"/>
                      <a:pt x="560" y="441"/>
                      <a:pt x="714" y="441"/>
                    </a:cubicBezTo>
                    <a:close/>
                    <a:moveTo>
                      <a:pt x="714" y="1"/>
                    </a:moveTo>
                    <a:cubicBezTo>
                      <a:pt x="322" y="1"/>
                      <a:pt x="0" y="322"/>
                      <a:pt x="0" y="703"/>
                    </a:cubicBezTo>
                    <a:cubicBezTo>
                      <a:pt x="0" y="1096"/>
                      <a:pt x="322" y="1418"/>
                      <a:pt x="714" y="1418"/>
                    </a:cubicBezTo>
                    <a:lnTo>
                      <a:pt x="2512" y="1418"/>
                    </a:lnTo>
                    <a:cubicBezTo>
                      <a:pt x="2905" y="1418"/>
                      <a:pt x="3227" y="1108"/>
                      <a:pt x="3227" y="703"/>
                    </a:cubicBezTo>
                    <a:cubicBezTo>
                      <a:pt x="3227" y="322"/>
                      <a:pt x="2905" y="1"/>
                      <a:pt x="25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3"/>
              <p:cNvSpPr/>
              <p:nvPr/>
            </p:nvSpPr>
            <p:spPr>
              <a:xfrm>
                <a:off x="3138175" y="4613500"/>
                <a:ext cx="166125" cy="47950"/>
              </a:xfrm>
              <a:custGeom>
                <a:avLst/>
                <a:gdLst/>
                <a:ahLst/>
                <a:cxnLst/>
                <a:rect l="l" t="t" r="r" b="b"/>
                <a:pathLst>
                  <a:path w="6645" h="1918" extrusionOk="0">
                    <a:moveTo>
                      <a:pt x="3191" y="0"/>
                    </a:moveTo>
                    <a:lnTo>
                      <a:pt x="3191" y="1643"/>
                    </a:lnTo>
                    <a:lnTo>
                      <a:pt x="1" y="1643"/>
                    </a:lnTo>
                    <a:lnTo>
                      <a:pt x="1" y="1917"/>
                    </a:lnTo>
                    <a:lnTo>
                      <a:pt x="6644" y="1917"/>
                    </a:lnTo>
                    <a:lnTo>
                      <a:pt x="6644" y="1643"/>
                    </a:lnTo>
                    <a:lnTo>
                      <a:pt x="3465" y="1643"/>
                    </a:lnTo>
                    <a:lnTo>
                      <a:pt x="346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3"/>
              <p:cNvSpPr/>
              <p:nvPr/>
            </p:nvSpPr>
            <p:spPr>
              <a:xfrm>
                <a:off x="3149775" y="4640575"/>
                <a:ext cx="8075" cy="7775"/>
              </a:xfrm>
              <a:custGeom>
                <a:avLst/>
                <a:gdLst/>
                <a:ahLst/>
                <a:cxnLst/>
                <a:rect l="l" t="t" r="r" b="b"/>
                <a:pathLst>
                  <a:path w="323" h="311" extrusionOk="0">
                    <a:moveTo>
                      <a:pt x="156" y="1"/>
                    </a:moveTo>
                    <a:cubicBezTo>
                      <a:pt x="72" y="1"/>
                      <a:pt x="1" y="72"/>
                      <a:pt x="1" y="156"/>
                    </a:cubicBezTo>
                    <a:cubicBezTo>
                      <a:pt x="1" y="239"/>
                      <a:pt x="72" y="310"/>
                      <a:pt x="156" y="310"/>
                    </a:cubicBezTo>
                    <a:cubicBezTo>
                      <a:pt x="251" y="310"/>
                      <a:pt x="322" y="239"/>
                      <a:pt x="322" y="156"/>
                    </a:cubicBezTo>
                    <a:cubicBezTo>
                      <a:pt x="322" y="72"/>
                      <a:pt x="251"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3"/>
              <p:cNvSpPr/>
              <p:nvPr/>
            </p:nvSpPr>
            <p:spPr>
              <a:xfrm>
                <a:off x="3172400" y="4640575"/>
                <a:ext cx="8075" cy="7775"/>
              </a:xfrm>
              <a:custGeom>
                <a:avLst/>
                <a:gdLst/>
                <a:ahLst/>
                <a:cxnLst/>
                <a:rect l="l" t="t" r="r" b="b"/>
                <a:pathLst>
                  <a:path w="323" h="311" extrusionOk="0">
                    <a:moveTo>
                      <a:pt x="156" y="1"/>
                    </a:moveTo>
                    <a:cubicBezTo>
                      <a:pt x="72" y="1"/>
                      <a:pt x="1" y="72"/>
                      <a:pt x="1" y="156"/>
                    </a:cubicBezTo>
                    <a:cubicBezTo>
                      <a:pt x="1" y="239"/>
                      <a:pt x="72" y="310"/>
                      <a:pt x="156" y="310"/>
                    </a:cubicBezTo>
                    <a:cubicBezTo>
                      <a:pt x="251" y="310"/>
                      <a:pt x="322" y="239"/>
                      <a:pt x="322" y="156"/>
                    </a:cubicBezTo>
                    <a:cubicBezTo>
                      <a:pt x="322" y="72"/>
                      <a:pt x="251" y="1"/>
                      <a:pt x="1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3"/>
              <p:cNvSpPr/>
              <p:nvPr/>
            </p:nvSpPr>
            <p:spPr>
              <a:xfrm>
                <a:off x="3195025" y="4640575"/>
                <a:ext cx="8075" cy="7775"/>
              </a:xfrm>
              <a:custGeom>
                <a:avLst/>
                <a:gdLst/>
                <a:ahLst/>
                <a:cxnLst/>
                <a:rect l="l" t="t" r="r" b="b"/>
                <a:pathLst>
                  <a:path w="323" h="311" extrusionOk="0">
                    <a:moveTo>
                      <a:pt x="155" y="1"/>
                    </a:moveTo>
                    <a:cubicBezTo>
                      <a:pt x="72" y="1"/>
                      <a:pt x="1" y="72"/>
                      <a:pt x="1" y="156"/>
                    </a:cubicBezTo>
                    <a:cubicBezTo>
                      <a:pt x="1" y="239"/>
                      <a:pt x="72" y="310"/>
                      <a:pt x="155" y="310"/>
                    </a:cubicBezTo>
                    <a:cubicBezTo>
                      <a:pt x="251" y="310"/>
                      <a:pt x="322" y="239"/>
                      <a:pt x="322" y="156"/>
                    </a:cubicBezTo>
                    <a:cubicBezTo>
                      <a:pt x="322" y="72"/>
                      <a:pt x="251"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3"/>
              <p:cNvSpPr/>
              <p:nvPr/>
            </p:nvSpPr>
            <p:spPr>
              <a:xfrm>
                <a:off x="3239675" y="4640575"/>
                <a:ext cx="8075" cy="7775"/>
              </a:xfrm>
              <a:custGeom>
                <a:avLst/>
                <a:gdLst/>
                <a:ahLst/>
                <a:cxnLst/>
                <a:rect l="l" t="t" r="r" b="b"/>
                <a:pathLst>
                  <a:path w="323" h="311" extrusionOk="0">
                    <a:moveTo>
                      <a:pt x="155" y="1"/>
                    </a:moveTo>
                    <a:cubicBezTo>
                      <a:pt x="72" y="1"/>
                      <a:pt x="1" y="72"/>
                      <a:pt x="1" y="156"/>
                    </a:cubicBezTo>
                    <a:cubicBezTo>
                      <a:pt x="1" y="239"/>
                      <a:pt x="72" y="310"/>
                      <a:pt x="155" y="310"/>
                    </a:cubicBezTo>
                    <a:cubicBezTo>
                      <a:pt x="251" y="310"/>
                      <a:pt x="322" y="239"/>
                      <a:pt x="322" y="156"/>
                    </a:cubicBezTo>
                    <a:cubicBezTo>
                      <a:pt x="322" y="72"/>
                      <a:pt x="251"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3"/>
              <p:cNvSpPr/>
              <p:nvPr/>
            </p:nvSpPr>
            <p:spPr>
              <a:xfrm>
                <a:off x="3262300" y="4640575"/>
                <a:ext cx="8050" cy="7775"/>
              </a:xfrm>
              <a:custGeom>
                <a:avLst/>
                <a:gdLst/>
                <a:ahLst/>
                <a:cxnLst/>
                <a:rect l="l" t="t" r="r" b="b"/>
                <a:pathLst>
                  <a:path w="322" h="311" extrusionOk="0">
                    <a:moveTo>
                      <a:pt x="155" y="1"/>
                    </a:moveTo>
                    <a:cubicBezTo>
                      <a:pt x="72" y="1"/>
                      <a:pt x="1" y="72"/>
                      <a:pt x="1" y="156"/>
                    </a:cubicBezTo>
                    <a:cubicBezTo>
                      <a:pt x="1" y="239"/>
                      <a:pt x="72" y="310"/>
                      <a:pt x="155" y="310"/>
                    </a:cubicBezTo>
                    <a:cubicBezTo>
                      <a:pt x="251" y="310"/>
                      <a:pt x="322" y="239"/>
                      <a:pt x="322" y="156"/>
                    </a:cubicBezTo>
                    <a:cubicBezTo>
                      <a:pt x="322" y="72"/>
                      <a:pt x="251"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3"/>
              <p:cNvSpPr/>
              <p:nvPr/>
            </p:nvSpPr>
            <p:spPr>
              <a:xfrm>
                <a:off x="3284925" y="4640575"/>
                <a:ext cx="8050" cy="7775"/>
              </a:xfrm>
              <a:custGeom>
                <a:avLst/>
                <a:gdLst/>
                <a:ahLst/>
                <a:cxnLst/>
                <a:rect l="l" t="t" r="r" b="b"/>
                <a:pathLst>
                  <a:path w="322" h="311" extrusionOk="0">
                    <a:moveTo>
                      <a:pt x="155" y="1"/>
                    </a:moveTo>
                    <a:cubicBezTo>
                      <a:pt x="72" y="1"/>
                      <a:pt x="0" y="72"/>
                      <a:pt x="0" y="156"/>
                    </a:cubicBezTo>
                    <a:cubicBezTo>
                      <a:pt x="0" y="239"/>
                      <a:pt x="72" y="310"/>
                      <a:pt x="155" y="310"/>
                    </a:cubicBezTo>
                    <a:cubicBezTo>
                      <a:pt x="250" y="310"/>
                      <a:pt x="322" y="239"/>
                      <a:pt x="322" y="156"/>
                    </a:cubicBezTo>
                    <a:cubicBezTo>
                      <a:pt x="322" y="72"/>
                      <a:pt x="250"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1">
          <a:extLst>
            <a:ext uri="{FF2B5EF4-FFF2-40B4-BE49-F238E27FC236}">
              <a16:creationId xmlns:a16="http://schemas.microsoft.com/office/drawing/2014/main" id="{AF88EC0D-54E5-CB39-B510-D2F2CEF4F59C}"/>
            </a:ext>
          </a:extLst>
        </p:cNvPr>
        <p:cNvGrpSpPr/>
        <p:nvPr/>
      </p:nvGrpSpPr>
      <p:grpSpPr>
        <a:xfrm>
          <a:off x="0" y="0"/>
          <a:ext cx="0" cy="0"/>
          <a:chOff x="0" y="0"/>
          <a:chExt cx="0" cy="0"/>
        </a:xfrm>
      </p:grpSpPr>
      <p:sp>
        <p:nvSpPr>
          <p:cNvPr id="512" name="Google Shape;512;p32">
            <a:extLst>
              <a:ext uri="{FF2B5EF4-FFF2-40B4-BE49-F238E27FC236}">
                <a16:creationId xmlns:a16="http://schemas.microsoft.com/office/drawing/2014/main" id="{CA6EE291-9717-B5B3-3710-503719D38A60}"/>
              </a:ext>
            </a:extLst>
          </p:cNvPr>
          <p:cNvSpPr/>
          <p:nvPr/>
        </p:nvSpPr>
        <p:spPr>
          <a:xfrm>
            <a:off x="480044" y="1096536"/>
            <a:ext cx="3957284" cy="3853836"/>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a:extLst>
              <a:ext uri="{FF2B5EF4-FFF2-40B4-BE49-F238E27FC236}">
                <a16:creationId xmlns:a16="http://schemas.microsoft.com/office/drawing/2014/main" id="{3D2B4357-2407-FF4E-AEB2-96E1F5585B16}"/>
              </a:ext>
            </a:extLst>
          </p:cNvPr>
          <p:cNvSpPr>
            <a:spLocks noGrp="1"/>
          </p:cNvSpPr>
          <p:nvPr>
            <p:ph type="ctrTitle"/>
          </p:nvPr>
        </p:nvSpPr>
        <p:spPr>
          <a:xfrm>
            <a:off x="242650" y="323946"/>
            <a:ext cx="7968031" cy="678741"/>
          </a:xfrm>
        </p:spPr>
        <p:txBody>
          <a:bodyPr/>
          <a:lstStyle/>
          <a:p>
            <a:r>
              <a:rPr lang="en-US" sz="2800" dirty="0">
                <a:solidFill>
                  <a:schemeClr val="bg2">
                    <a:lumMod val="25000"/>
                  </a:schemeClr>
                </a:solidFill>
              </a:rPr>
              <a:t>How Retailia Handles Queries</a:t>
            </a:r>
          </a:p>
        </p:txBody>
      </p:sp>
      <p:sp>
        <p:nvSpPr>
          <p:cNvPr id="3" name="TextBox 2">
            <a:extLst>
              <a:ext uri="{FF2B5EF4-FFF2-40B4-BE49-F238E27FC236}">
                <a16:creationId xmlns:a16="http://schemas.microsoft.com/office/drawing/2014/main" id="{492C15D1-F645-EEE8-DAB0-0F4D4CF87476}"/>
              </a:ext>
            </a:extLst>
          </p:cNvPr>
          <p:cNvSpPr txBox="1"/>
          <p:nvPr/>
        </p:nvSpPr>
        <p:spPr>
          <a:xfrm>
            <a:off x="745873" y="1758940"/>
            <a:ext cx="3525337" cy="3816429"/>
          </a:xfrm>
          <a:prstGeom prst="rect">
            <a:avLst/>
          </a:prstGeom>
          <a:noFill/>
        </p:spPr>
        <p:txBody>
          <a:bodyPr wrap="square" rtlCol="0">
            <a:spAutoFit/>
          </a:bodyPr>
          <a:lstStyle/>
          <a:p>
            <a:pPr rtl="0" fontAlgn="base">
              <a:spcBef>
                <a:spcPts val="1200"/>
              </a:spcBef>
              <a:spcAft>
                <a:spcPts val="1200"/>
              </a:spcAft>
            </a:pPr>
            <a:r>
              <a:rPr lang="en-US" sz="2000" b="1">
                <a:solidFill>
                  <a:schemeClr val="accent6"/>
                </a:solidFill>
                <a:latin typeface="Inter" panose="020B0604020202020204" charset="0"/>
                <a:ea typeface="Inter" panose="020B0604020202020204" charset="0"/>
                <a:cs typeface="Roboto" panose="02000000000000000000" pitchFamily="2" charset="0"/>
              </a:rPr>
              <a:t>SQL Agent </a:t>
            </a:r>
            <a:r>
              <a:rPr lang="en-US" sz="1800">
                <a:solidFill>
                  <a:schemeClr val="accent6"/>
                </a:solidFill>
                <a:latin typeface="Inter" panose="020B0604020202020204" charset="0"/>
                <a:ea typeface="Inter" panose="020B0604020202020204" charset="0"/>
                <a:cs typeface="Roboto" panose="02000000000000000000" pitchFamily="2" charset="0"/>
              </a:rPr>
              <a:t>employs </a:t>
            </a: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more complex queries requiring real-time data. </a:t>
            </a:r>
          </a:p>
          <a:p>
            <a:pPr rtl="0" fontAlgn="base">
              <a:spcBef>
                <a:spcPts val="1200"/>
              </a:spcBef>
              <a:spcAft>
                <a:spcPts val="1200"/>
              </a:spcAft>
            </a:pP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The </a:t>
            </a:r>
            <a:r>
              <a:rPr lang="en-US" sz="1800" i="0" u="none" strike="noStrike">
                <a:solidFill>
                  <a:schemeClr val="accent6"/>
                </a:solidFill>
                <a:effectLst/>
                <a:latin typeface="Inter" panose="020B0604020202020204" charset="0"/>
                <a:ea typeface="Inter" panose="020B0604020202020204" charset="0"/>
                <a:cs typeface="Roboto" panose="02000000000000000000" pitchFamily="2" charset="0"/>
              </a:rPr>
              <a:t>SQL Agent </a:t>
            </a: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interacts with the </a:t>
            </a:r>
            <a:r>
              <a:rPr lang="en-US" sz="1800" b="1" i="0" u="none" strike="noStrike">
                <a:solidFill>
                  <a:schemeClr val="accent6"/>
                </a:solidFill>
                <a:effectLst/>
                <a:latin typeface="Inter" panose="020B0604020202020204" charset="0"/>
                <a:ea typeface="Inter" panose="020B0604020202020204" charset="0"/>
                <a:cs typeface="Roboto" panose="02000000000000000000" pitchFamily="2" charset="0"/>
              </a:rPr>
              <a:t>MySQL Database</a:t>
            </a: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 housing eCommerce </a:t>
            </a:r>
            <a:r>
              <a:rPr lang="en-US" sz="1800">
                <a:solidFill>
                  <a:schemeClr val="accent6"/>
                </a:solidFill>
                <a:latin typeface="Inter" panose="020B0604020202020204" charset="0"/>
                <a:ea typeface="Inter" panose="020B0604020202020204" charset="0"/>
                <a:cs typeface="Roboto" panose="02000000000000000000" pitchFamily="2" charset="0"/>
              </a:rPr>
              <a:t>database </a:t>
            </a: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to retrieve relevant information.</a:t>
            </a:r>
          </a:p>
          <a:p>
            <a:endParaRPr lang="en-US" sz="1800" i="0" u="none" strike="noStrike">
              <a:solidFill>
                <a:schemeClr val="accent6"/>
              </a:solidFill>
              <a:effectLst/>
              <a:latin typeface="Roboto" panose="02000000000000000000" pitchFamily="2" charset="0"/>
              <a:ea typeface="Roboto" panose="02000000000000000000" pitchFamily="2" charset="0"/>
              <a:cs typeface="Roboto" panose="02000000000000000000" pitchFamily="2" charset="0"/>
            </a:endParaRPr>
          </a:p>
          <a:p>
            <a:endParaRPr lang="en-US" sz="1800">
              <a:solidFill>
                <a:schemeClr val="accent6"/>
              </a:solidFill>
              <a:latin typeface="Roboto" panose="02000000000000000000" pitchFamily="2" charset="0"/>
              <a:ea typeface="Roboto" panose="02000000000000000000" pitchFamily="2" charset="0"/>
              <a:cs typeface="Roboto" panose="02000000000000000000" pitchFamily="2" charset="0"/>
            </a:endParaRPr>
          </a:p>
          <a:p>
            <a:endParaRPr lang="en-US" sz="2400" b="1">
              <a:solidFill>
                <a:schemeClr val="accent6"/>
              </a:solidFill>
              <a:latin typeface="Roboto" panose="02000000000000000000" pitchFamily="2" charset="0"/>
              <a:ea typeface="Roboto" panose="02000000000000000000" pitchFamily="2" charset="0"/>
              <a:cs typeface="Roboto" panose="02000000000000000000" pitchFamily="2" charset="0"/>
            </a:endParaRPr>
          </a:p>
          <a:p>
            <a:endParaRPr lang="en-US" sz="2400" b="1">
              <a:solidFill>
                <a:schemeClr val="accent6"/>
              </a:solidFill>
              <a:latin typeface="Roboto" panose="02000000000000000000" pitchFamily="2" charset="0"/>
              <a:ea typeface="Roboto" panose="02000000000000000000" pitchFamily="2" charset="0"/>
              <a:cs typeface="Roboto" panose="02000000000000000000" pitchFamily="2" charset="0"/>
            </a:endParaRPr>
          </a:p>
        </p:txBody>
      </p:sp>
      <p:sp>
        <p:nvSpPr>
          <p:cNvPr id="9" name="Google Shape;512;p32">
            <a:extLst>
              <a:ext uri="{FF2B5EF4-FFF2-40B4-BE49-F238E27FC236}">
                <a16:creationId xmlns:a16="http://schemas.microsoft.com/office/drawing/2014/main" id="{443604B7-8D1C-AD39-D664-CB199741D977}"/>
              </a:ext>
            </a:extLst>
          </p:cNvPr>
          <p:cNvSpPr/>
          <p:nvPr/>
        </p:nvSpPr>
        <p:spPr>
          <a:xfrm>
            <a:off x="4624552" y="1096536"/>
            <a:ext cx="3957284" cy="3853836"/>
          </a:xfrm>
          <a:prstGeom prst="roundRect">
            <a:avLst>
              <a:gd name="adj" fmla="val 392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a:extLst>
              <a:ext uri="{FF2B5EF4-FFF2-40B4-BE49-F238E27FC236}">
                <a16:creationId xmlns:a16="http://schemas.microsoft.com/office/drawing/2014/main" id="{3D6460AD-CFE8-6CD1-C1C0-CF43942064BD}"/>
              </a:ext>
            </a:extLst>
          </p:cNvPr>
          <p:cNvSpPr txBox="1"/>
          <p:nvPr/>
        </p:nvSpPr>
        <p:spPr>
          <a:xfrm>
            <a:off x="4817253" y="1758940"/>
            <a:ext cx="3714356" cy="2308324"/>
          </a:xfrm>
          <a:prstGeom prst="rect">
            <a:avLst/>
          </a:prstGeom>
          <a:noFill/>
        </p:spPr>
        <p:txBody>
          <a:bodyPr wrap="square" rtlCol="0">
            <a:spAutoFit/>
          </a:bodyPr>
          <a:lstStyle/>
          <a:p>
            <a:r>
              <a:rPr lang="en-US" sz="1800" b="1" i="0" u="none" strike="noStrike">
                <a:solidFill>
                  <a:schemeClr val="accent6"/>
                </a:solidFill>
                <a:effectLst/>
                <a:latin typeface="Inter" panose="020B0604020202020204" charset="0"/>
                <a:ea typeface="Inter" panose="020B0604020202020204" charset="0"/>
              </a:rPr>
              <a:t>FAQ Agent </a:t>
            </a:r>
            <a:r>
              <a:rPr lang="en-US" sz="1800" i="0" u="none" strike="noStrike">
                <a:solidFill>
                  <a:schemeClr val="accent6"/>
                </a:solidFill>
                <a:effectLst/>
                <a:latin typeface="Inter" panose="020B0604020202020204" charset="0"/>
                <a:ea typeface="Inter" panose="020B0604020202020204" charset="0"/>
                <a:cs typeface="Roboto" panose="02000000000000000000" pitchFamily="2" charset="0"/>
              </a:rPr>
              <a:t>takes center stage for FAQ related queries.</a:t>
            </a:r>
          </a:p>
          <a:p>
            <a:endParaRPr lang="en-US" sz="1800">
              <a:solidFill>
                <a:schemeClr val="accent6"/>
              </a:solidFill>
              <a:latin typeface="Inter" panose="020B0604020202020204" charset="0"/>
              <a:ea typeface="Inter" panose="020B0604020202020204" charset="0"/>
              <a:cs typeface="Roboto" panose="02000000000000000000" pitchFamily="2" charset="0"/>
            </a:endParaRPr>
          </a:p>
          <a:p>
            <a:endParaRPr lang="en-US" sz="1800">
              <a:solidFill>
                <a:schemeClr val="accent6"/>
              </a:solidFill>
              <a:latin typeface="Inter" panose="020B0604020202020204" charset="0"/>
              <a:ea typeface="Inter" panose="020B0604020202020204" charset="0"/>
              <a:cs typeface="Roboto" panose="02000000000000000000" pitchFamily="2" charset="0"/>
            </a:endParaRPr>
          </a:p>
          <a:p>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It utilizes a </a:t>
            </a:r>
            <a:r>
              <a:rPr lang="en-US" sz="1800" b="1" i="0" u="none" strike="noStrike">
                <a:solidFill>
                  <a:schemeClr val="accent6"/>
                </a:solidFill>
                <a:effectLst/>
                <a:latin typeface="Inter" panose="020B0604020202020204" charset="0"/>
                <a:ea typeface="Inter" panose="020B0604020202020204" charset="0"/>
                <a:cs typeface="Roboto" panose="02000000000000000000" pitchFamily="2" charset="0"/>
              </a:rPr>
              <a:t>FAISS index</a:t>
            </a:r>
            <a:r>
              <a:rPr lang="en-US" sz="1800" b="0" i="0" u="none" strike="noStrike">
                <a:solidFill>
                  <a:schemeClr val="accent6"/>
                </a:solidFill>
                <a:effectLst/>
                <a:latin typeface="Inter" panose="020B0604020202020204" charset="0"/>
                <a:ea typeface="Inter" panose="020B0604020202020204" charset="0"/>
                <a:cs typeface="Roboto" panose="02000000000000000000" pitchFamily="2" charset="0"/>
              </a:rPr>
              <a:t>, a powerful tool for efficient similarity search within a vector database.</a:t>
            </a:r>
            <a:endParaRPr lang="en-US" sz="1800">
              <a:solidFill>
                <a:schemeClr val="accent6"/>
              </a:solidFill>
              <a:latin typeface="Inter" panose="020B0604020202020204" charset="0"/>
              <a:ea typeface="Inter" panose="020B0604020202020204" charset="0"/>
              <a:cs typeface="Roboto" panose="02000000000000000000" pitchFamily="2" charset="0"/>
            </a:endParaRPr>
          </a:p>
        </p:txBody>
      </p:sp>
    </p:spTree>
    <p:extLst>
      <p:ext uri="{BB962C8B-B14F-4D97-AF65-F5344CB8AC3E}">
        <p14:creationId xmlns:p14="http://schemas.microsoft.com/office/powerpoint/2010/main" val="1258301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machine&#10;&#10;Description automatically generated">
            <a:extLst>
              <a:ext uri="{FF2B5EF4-FFF2-40B4-BE49-F238E27FC236}">
                <a16:creationId xmlns:a16="http://schemas.microsoft.com/office/drawing/2014/main" id="{D0F3F023-BFB0-60EA-C948-14C66DC40D75}"/>
              </a:ext>
            </a:extLst>
          </p:cNvPr>
          <p:cNvPicPr>
            <a:picLocks noChangeAspect="1"/>
          </p:cNvPicPr>
          <p:nvPr/>
        </p:nvPicPr>
        <p:blipFill>
          <a:blip r:embed="rId2"/>
          <a:stretch>
            <a:fillRect/>
          </a:stretch>
        </p:blipFill>
        <p:spPr>
          <a:xfrm>
            <a:off x="2068295" y="0"/>
            <a:ext cx="7075705" cy="5143500"/>
          </a:xfrm>
          <a:prstGeom prst="rect">
            <a:avLst/>
          </a:prstGeom>
        </p:spPr>
      </p:pic>
      <p:sp>
        <p:nvSpPr>
          <p:cNvPr id="5" name="TextBox 4">
            <a:extLst>
              <a:ext uri="{FF2B5EF4-FFF2-40B4-BE49-F238E27FC236}">
                <a16:creationId xmlns:a16="http://schemas.microsoft.com/office/drawing/2014/main" id="{0531B3E0-202A-5C36-E453-1A56A446274C}"/>
              </a:ext>
            </a:extLst>
          </p:cNvPr>
          <p:cNvSpPr txBox="1"/>
          <p:nvPr/>
        </p:nvSpPr>
        <p:spPr>
          <a:xfrm>
            <a:off x="0" y="77106"/>
            <a:ext cx="3247697" cy="584775"/>
          </a:xfrm>
          <a:prstGeom prst="rect">
            <a:avLst/>
          </a:prstGeom>
          <a:noFill/>
        </p:spPr>
        <p:txBody>
          <a:bodyPr wrap="square" rtlCol="0">
            <a:spAutoFit/>
          </a:bodyPr>
          <a:lstStyle/>
          <a:p>
            <a:r>
              <a:rPr lang="en-US" sz="3200" b="1" dirty="0">
                <a:latin typeface="Inter" panose="020B0604020202020204" charset="0"/>
                <a:ea typeface="Inter" panose="020B0604020202020204" charset="0"/>
              </a:rPr>
              <a:t>Architecture</a:t>
            </a:r>
          </a:p>
        </p:txBody>
      </p:sp>
    </p:spTree>
    <p:extLst>
      <p:ext uri="{BB962C8B-B14F-4D97-AF65-F5344CB8AC3E}">
        <p14:creationId xmlns:p14="http://schemas.microsoft.com/office/powerpoint/2010/main" val="3224757895"/>
      </p:ext>
    </p:extLst>
  </p:cSld>
  <p:clrMapOvr>
    <a:masterClrMapping/>
  </p:clrMapOvr>
</p:sld>
</file>

<file path=ppt/theme/theme1.xml><?xml version="1.0" encoding="utf-8"?>
<a:theme xmlns:a="http://schemas.openxmlformats.org/drawingml/2006/main" name="Humanoid Robot Project Proposal by Slidesgo">
  <a:themeElements>
    <a:clrScheme name="Simple Light">
      <a:dk1>
        <a:srgbClr val="2B3436"/>
      </a:dk1>
      <a:lt1>
        <a:srgbClr val="D8E6EF"/>
      </a:lt1>
      <a:dk2>
        <a:srgbClr val="C6DCEB"/>
      </a:dk2>
      <a:lt2>
        <a:srgbClr val="516F86"/>
      </a:lt2>
      <a:accent1>
        <a:srgbClr val="86B5D8"/>
      </a:accent1>
      <a:accent2>
        <a:srgbClr val="5D91B7"/>
      </a:accent2>
      <a:accent3>
        <a:srgbClr val="ACC9C8"/>
      </a:accent3>
      <a:accent4>
        <a:srgbClr val="96B1B0"/>
      </a:accent4>
      <a:accent5>
        <a:srgbClr val="37555A"/>
      </a:accent5>
      <a:accent6>
        <a:srgbClr val="FFFFFF"/>
      </a:accent6>
      <a:hlink>
        <a:srgbClr val="2B3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C148FCFF5A944DB4D93605E1AD07AB" ma:contentTypeVersion="13" ma:contentTypeDescription="Create a new document." ma:contentTypeScope="" ma:versionID="aff6051133a2b3f88114de25be4ca191">
  <xsd:schema xmlns:xsd="http://www.w3.org/2001/XMLSchema" xmlns:xs="http://www.w3.org/2001/XMLSchema" xmlns:p="http://schemas.microsoft.com/office/2006/metadata/properties" xmlns:ns3="3d5ce4fd-3e37-45a8-8b71-be501bb556c4" xmlns:ns4="6cfd27f0-7c60-4a28-8524-4f6b723b1f6b" targetNamespace="http://schemas.microsoft.com/office/2006/metadata/properties" ma:root="true" ma:fieldsID="dce0762ab767c75ac3dac0f2195f6853" ns3:_="" ns4:_="">
    <xsd:import namespace="3d5ce4fd-3e37-45a8-8b71-be501bb556c4"/>
    <xsd:import namespace="6cfd27f0-7c60-4a28-8524-4f6b723b1f6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5ce4fd-3e37-45a8-8b71-be501bb556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fd27f0-7c60-4a28-8524-4f6b723b1f6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d5ce4fd-3e37-45a8-8b71-be501bb556c4" xsi:nil="true"/>
  </documentManagement>
</p:properties>
</file>

<file path=customXml/itemProps1.xml><?xml version="1.0" encoding="utf-8"?>
<ds:datastoreItem xmlns:ds="http://schemas.openxmlformats.org/officeDocument/2006/customXml" ds:itemID="{C91F91CA-EE55-46C0-878C-5100ED9B38F3}">
  <ds:schemaRefs>
    <ds:schemaRef ds:uri="http://schemas.microsoft.com/sharepoint/v3/contenttype/forms"/>
  </ds:schemaRefs>
</ds:datastoreItem>
</file>

<file path=customXml/itemProps2.xml><?xml version="1.0" encoding="utf-8"?>
<ds:datastoreItem xmlns:ds="http://schemas.openxmlformats.org/officeDocument/2006/customXml" ds:itemID="{A630914D-23AC-47EB-93A6-91D22DEEF7EC}">
  <ds:schemaRefs>
    <ds:schemaRef ds:uri="3d5ce4fd-3e37-45a8-8b71-be501bb556c4"/>
    <ds:schemaRef ds:uri="6cfd27f0-7c60-4a28-8524-4f6b723b1f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E7BE9B6-E43E-4382-BF19-766560A94555}">
  <ds:schemaRefs>
    <ds:schemaRef ds:uri="http://purl.org/dc/terms/"/>
    <ds:schemaRef ds:uri="http://schemas.microsoft.com/office/2006/documentManagement/types"/>
    <ds:schemaRef ds:uri="http://www.w3.org/XML/1998/namespace"/>
    <ds:schemaRef ds:uri="3d5ce4fd-3e37-45a8-8b71-be501bb556c4"/>
    <ds:schemaRef ds:uri="http://purl.org/dc/dcmitype/"/>
    <ds:schemaRef ds:uri="http://schemas.microsoft.com/office/2006/metadata/properties"/>
    <ds:schemaRef ds:uri="http://schemas.microsoft.com/office/infopath/2007/PartnerControls"/>
    <ds:schemaRef ds:uri="http://schemas.openxmlformats.org/package/2006/metadata/core-properties"/>
    <ds:schemaRef ds:uri="6cfd27f0-7c60-4a28-8524-4f6b723b1f6b"/>
    <ds:schemaRef ds:uri="http://purl.org/dc/elements/1.1/"/>
  </ds:schemaRefs>
</ds:datastoreItem>
</file>

<file path=docMetadata/LabelInfo.xml><?xml version="1.0" encoding="utf-8"?>
<clbl:labelList xmlns:clbl="http://schemas.microsoft.com/office/2020/mipLabelMetadata">
  <clbl:label id="{7d43b8c0-30af-4f4c-9e41-edff9d27c1fd}" enabled="1" method="Privileged" siteId="{70de1992-07c6-480f-a318-a1afcba03983}" removed="0"/>
</clbl:labelList>
</file>

<file path=docProps/app.xml><?xml version="1.0" encoding="utf-8"?>
<Properties xmlns="http://schemas.openxmlformats.org/officeDocument/2006/extended-properties" xmlns:vt="http://schemas.openxmlformats.org/officeDocument/2006/docPropsVTypes">
  <TotalTime>75</TotalTime>
  <Words>939</Words>
  <Application>Microsoft Office PowerPoint</Application>
  <PresentationFormat>On-screen Show (16:9)</PresentationFormat>
  <Paragraphs>97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Black</vt:lpstr>
      <vt:lpstr>Arial Nova</vt:lpstr>
      <vt:lpstr>Inter</vt:lpstr>
      <vt:lpstr>Arial</vt:lpstr>
      <vt:lpstr>Roboto</vt:lpstr>
      <vt:lpstr>Humanoid Robot Project Proposal by Slidesgo</vt:lpstr>
      <vt:lpstr>RETAILIA</vt:lpstr>
      <vt:lpstr>Introduction</vt:lpstr>
      <vt:lpstr>Motivation </vt:lpstr>
      <vt:lpstr>Objectives</vt:lpstr>
      <vt:lpstr>Reimagining Customer Interactions with AI</vt:lpstr>
      <vt:lpstr>Research and Insights: Literature Review</vt:lpstr>
      <vt:lpstr>Data at work</vt:lpstr>
      <vt:lpstr>How Retailia Handles Queries</vt:lpstr>
      <vt:lpstr>PowerPoint Presentation</vt:lpstr>
      <vt:lpstr>PowerPoint Presentation</vt:lpstr>
      <vt:lpstr>Sneak peek</vt:lpstr>
      <vt:lpstr>Sneak peek</vt:lpstr>
      <vt:lpstr>Routing to FAQ Agent</vt:lpstr>
      <vt:lpstr>Routing to SQL Agent</vt:lpstr>
      <vt:lpstr>Challenges </vt:lpstr>
      <vt:lpstr>Growth Potential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Suprathika Vangari</dc:creator>
  <cp:lastModifiedBy>Inavolu, Harish</cp:lastModifiedBy>
  <cp:revision>4</cp:revision>
  <dcterms:modified xsi:type="dcterms:W3CDTF">2025-04-22T04:52:24Z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0x0101009AC148FCFF5A944DB4D93605E1AD07AB</vt:lpwstr>
  </property>
</Properties>
</file>