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94" r:id="rId3"/>
    <p:sldId id="295" r:id="rId4"/>
    <p:sldId id="282" r:id="rId5"/>
    <p:sldId id="296" r:id="rId6"/>
    <p:sldId id="299" r:id="rId7"/>
    <p:sldId id="301" r:id="rId8"/>
    <p:sldId id="307" r:id="rId9"/>
    <p:sldId id="302" r:id="rId10"/>
    <p:sldId id="297" r:id="rId11"/>
    <p:sldId id="305" r:id="rId12"/>
    <p:sldId id="298" r:id="rId13"/>
    <p:sldId id="304" r:id="rId14"/>
    <p:sldId id="306" r:id="rId15"/>
    <p:sldId id="303" r:id="rId16"/>
    <p:sldId id="258"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107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unities.intel.com/docs/DOC-22226"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Networking</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Sketch to copy/</a:t>
            </a:r>
            <a:r>
              <a:rPr lang="fr-FR" dirty="0" err="1" smtClean="0">
                <a:solidFill>
                  <a:schemeClr val="tx1">
                    <a:lumMod val="75000"/>
                    <a:lumOff val="25000"/>
                  </a:schemeClr>
                </a:solidFill>
              </a:rPr>
              <a:t>paste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t>
            </a: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SPI.h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Ethernet.h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MAC address for the Galileo </a:t>
            </a:r>
            <a:r>
              <a:rPr lang="en-GB" sz="2400" dirty="0" smtClean="0">
                <a:latin typeface="Segoe UI" panose="020B0502040204020203" pitchFamily="34" charset="0"/>
                <a:ea typeface="Segoe UI" panose="020B0502040204020203" pitchFamily="34" charset="0"/>
                <a:cs typeface="Segoe UI" panose="020B0502040204020203" pitchFamily="34" charset="0"/>
              </a:rPr>
              <a:t>(there’s a sticker on </a:t>
            </a:r>
            <a:r>
              <a:rPr lang="en-GB" sz="2400" dirty="0">
                <a:latin typeface="Segoe UI" panose="020B0502040204020203" pitchFamily="34" charset="0"/>
                <a:ea typeface="Segoe UI" panose="020B0502040204020203" pitchFamily="34" charset="0"/>
                <a:cs typeface="Segoe UI" panose="020B0502040204020203" pitchFamily="34" charset="0"/>
              </a:rPr>
              <a:t>the Ethernet connector</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byte mac[] = { </a:t>
            </a:r>
            <a:r>
              <a:rPr lang="en-GB" sz="2400" b="1" dirty="0">
                <a:solidFill>
                  <a:srgbClr val="FFC000"/>
                </a:solidFill>
                <a:latin typeface="Segoe UI" panose="020B0502040204020203" pitchFamily="34" charset="0"/>
                <a:ea typeface="Segoe UI" panose="020B0502040204020203" pitchFamily="34" charset="0"/>
                <a:cs typeface="Segoe UI" panose="020B0502040204020203" pitchFamily="34" charset="0"/>
              </a:rPr>
              <a:t>0x??, 0x??, 0x??, 0x??, 0x??, 0x?? </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//the IP address for the Galileo</a:t>
            </a:r>
            <a:r>
              <a:rPr lang="en-GB" sz="2400" dirty="0" smtClean="0">
                <a:latin typeface="Segoe UI" panose="020B0502040204020203" pitchFamily="34" charset="0"/>
                <a:ea typeface="Segoe UI" panose="020B0502040204020203" pitchFamily="34" charset="0"/>
                <a:cs typeface="Segoe UI" panose="020B0502040204020203" pitchFamily="34" charset="0"/>
              </a:rPr>
              <a:t>: (will be used if there’s no DHCP server on your network)</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byte </a:t>
            </a:r>
            <a:r>
              <a:rPr lang="en-GB" sz="2400" dirty="0" err="1">
                <a:latin typeface="Segoe UI" panose="020B0502040204020203" pitchFamily="34" charset="0"/>
                <a:ea typeface="Segoe UI" panose="020B0502040204020203" pitchFamily="34" charset="0"/>
                <a:cs typeface="Segoe UI" panose="020B0502040204020203" pitchFamily="34" charset="0"/>
              </a:rPr>
              <a:t>ip</a:t>
            </a:r>
            <a:r>
              <a:rPr lang="en-GB" sz="2400" dirty="0">
                <a:latin typeface="Segoe UI" panose="020B0502040204020203" pitchFamily="34" charset="0"/>
                <a:ea typeface="Segoe UI" panose="020B0502040204020203" pitchFamily="34" charset="0"/>
                <a:cs typeface="Segoe UI" panose="020B0502040204020203" pitchFamily="34" charset="0"/>
              </a:rPr>
              <a:t>[] = { </a:t>
            </a:r>
            <a:r>
              <a:rPr lang="en-GB" sz="2400" b="1" dirty="0">
                <a:solidFill>
                  <a:srgbClr val="FFC000"/>
                </a:solidFill>
                <a:latin typeface="Segoe UI" panose="020B0502040204020203" pitchFamily="34" charset="0"/>
                <a:ea typeface="Segoe UI" panose="020B0502040204020203" pitchFamily="34" charset="0"/>
                <a:cs typeface="Segoe UI" panose="020B0502040204020203" pitchFamily="34" charset="0"/>
              </a:rPr>
              <a:t>???, ???, ???, ??? </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setup</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delay(5000</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("Attempting to configure Ethernet using DHCP");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if </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Ethernet.begin</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(mac) </a:t>
            </a:r>
            <a:r>
              <a:rPr lang="en-GB" sz="2400" dirty="0">
                <a:latin typeface="Segoe UI" panose="020B0502040204020203" pitchFamily="34" charset="0"/>
                <a:ea typeface="Segoe UI" panose="020B0502040204020203" pitchFamily="34" charset="0"/>
                <a:cs typeface="Segoe UI" panose="020B0502040204020203" pitchFamily="34" charset="0"/>
              </a:rPr>
              <a:t>== 0)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Serial.begin</a:t>
            </a:r>
            <a:r>
              <a:rPr lang="en-GB" sz="2400" dirty="0" smtClean="0">
                <a:latin typeface="Segoe UI" panose="020B0502040204020203" pitchFamily="34" charset="0"/>
                <a:ea typeface="Segoe UI" panose="020B0502040204020203" pitchFamily="34" charset="0"/>
                <a:cs typeface="Segoe UI" panose="020B0502040204020203" pitchFamily="34" charset="0"/>
              </a:rPr>
              <a:t>(9600</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("Failed to configure Ethernet using DHCP");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("Attempting to configure Ethernet using Static IP");</a:t>
            </a:r>
          </a:p>
          <a:p>
            <a:pPr marL="0" indent="0">
              <a:buNone/>
            </a:pP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b="1"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b="1" dirty="0" err="1" smtClean="0">
                <a:solidFill>
                  <a:srgbClr val="0070C0"/>
                </a:solidFill>
                <a:latin typeface="Segoe UI" panose="020B0502040204020203" pitchFamily="34" charset="0"/>
                <a:ea typeface="Segoe UI" panose="020B0502040204020203" pitchFamily="34" charset="0"/>
                <a:cs typeface="Segoe UI" panose="020B0502040204020203" pitchFamily="34" charset="0"/>
              </a:rPr>
              <a:t>Ethernet.begin</a:t>
            </a:r>
            <a:r>
              <a:rPr lang="en-GB" sz="2400" b="1"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(mac</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ip</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 Please check </a:t>
            </a:r>
            <a:r>
              <a:rPr lang="en-GB" sz="2400" dirty="0" err="1">
                <a:latin typeface="Segoe UI" panose="020B0502040204020203" pitchFamily="34" charset="0"/>
                <a:ea typeface="Segoe UI" panose="020B0502040204020203" pitchFamily="34" charset="0"/>
                <a:cs typeface="Segoe UI" panose="020B0502040204020203" pitchFamily="34" charset="0"/>
              </a:rPr>
              <a:t>ifconfig</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 else </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("Sounds good</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b="1"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	system</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ifup</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eth0</a:t>
            </a:r>
            <a:r>
              <a:rPr lang="en-GB" sz="2400" b="1"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load </a:t>
            </a:r>
            <a:r>
              <a:rPr lang="en-GB" sz="2400" dirty="0">
                <a:latin typeface="Segoe UI" panose="020B0502040204020203" pitchFamily="34" charset="0"/>
                <a:ea typeface="Segoe UI" panose="020B0502040204020203" pitchFamily="34" charset="0"/>
                <a:cs typeface="Segoe UI" panose="020B0502040204020203" pitchFamily="34" charset="0"/>
              </a:rPr>
              <a:t>Ethernet interface!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loop () </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0108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What’s my IP ?</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1066390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What’s</a:t>
            </a:r>
            <a:r>
              <a:rPr lang="fr-FR" dirty="0" smtClean="0">
                <a:solidFill>
                  <a:schemeClr val="tx1">
                    <a:lumMod val="75000"/>
                    <a:lumOff val="25000"/>
                  </a:schemeClr>
                </a:solidFill>
              </a:rPr>
              <a:t> </a:t>
            </a:r>
            <a:r>
              <a:rPr lang="fr-FR" dirty="0" err="1" smtClean="0">
                <a:solidFill>
                  <a:schemeClr val="tx1">
                    <a:lumMod val="75000"/>
                    <a:lumOff val="25000"/>
                  </a:schemeClr>
                </a:solidFill>
              </a:rPr>
              <a:t>my</a:t>
            </a:r>
            <a:r>
              <a:rPr lang="fr-FR" dirty="0" smtClean="0">
                <a:solidFill>
                  <a:schemeClr val="tx1">
                    <a:lumMod val="75000"/>
                    <a:lumOff val="25000"/>
                  </a:schemeClr>
                </a:solidFill>
              </a:rPr>
              <a:t> IP </a:t>
            </a:r>
            <a:r>
              <a:rPr lang="fr-FR" dirty="0" err="1" smtClean="0">
                <a:solidFill>
                  <a:schemeClr val="tx1">
                    <a:lumMod val="75000"/>
                    <a:lumOff val="25000"/>
                  </a:schemeClr>
                </a:solidFill>
              </a:rPr>
              <a:t>address</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Fixed</a:t>
            </a:r>
            <a:r>
              <a:rPr lang="fr-FR" sz="2400" dirty="0" smtClean="0">
                <a:solidFill>
                  <a:srgbClr val="00518E"/>
                </a:solidFill>
                <a:latin typeface="Segoe UI Semibold" pitchFamily="34" charset="0"/>
                <a:ea typeface="Segoe UI" pitchFamily="34" charset="0"/>
                <a:cs typeface="Segoe UI" pitchFamily="34" charset="0"/>
              </a:rPr>
              <a:t> IP</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have no DHCP router and entered an IP, you have it.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Router info page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have a home router, you can consult the DHCP log.</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Display </a:t>
            </a:r>
            <a:r>
              <a:rPr lang="fr-FR" sz="2400" dirty="0" err="1" smtClean="0">
                <a:solidFill>
                  <a:srgbClr val="00518E"/>
                </a:solidFill>
                <a:latin typeface="Segoe UI Semibold" pitchFamily="34" charset="0"/>
                <a:ea typeface="Segoe UI" pitchFamily="34" charset="0"/>
                <a:cs typeface="Segoe UI" pitchFamily="34" charset="0"/>
              </a:rPr>
              <a:t>ifconfig</a:t>
            </a:r>
            <a:r>
              <a:rPr lang="fr-FR" sz="2400" dirty="0" smtClean="0">
                <a:solidFill>
                  <a:srgbClr val="00518E"/>
                </a:solidFill>
                <a:latin typeface="Segoe UI Semibold" pitchFamily="34" charset="0"/>
                <a:ea typeface="Segoe UI" pitchFamily="34" charset="0"/>
                <a:cs typeface="Segoe UI" pitchFamily="34" charset="0"/>
              </a:rPr>
              <a:t> output</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Run sketch from the following slide, it will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run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ifconfig</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command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output the result in a file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display the file content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103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Sketch to copy/</a:t>
            </a:r>
            <a:r>
              <a:rPr lang="fr-FR" dirty="0" err="1" smtClean="0">
                <a:solidFill>
                  <a:schemeClr val="tx1">
                    <a:lumMod val="75000"/>
                    <a:lumOff val="25000"/>
                  </a:schemeClr>
                </a:solidFill>
              </a:rPr>
              <a:t>paste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char output[500];</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void </a:t>
            </a:r>
            <a:r>
              <a:rPr lang="en-GB" sz="2400" dirty="0">
                <a:latin typeface="Segoe UI" panose="020B0502040204020203" pitchFamily="34" charset="0"/>
                <a:ea typeface="Segoe UI" panose="020B0502040204020203" pitchFamily="34" charset="0"/>
                <a:cs typeface="Segoe UI" panose="020B0502040204020203" pitchFamily="34" charset="0"/>
              </a:rPr>
              <a:t>setup(){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Serial.begin</a:t>
            </a:r>
            <a:r>
              <a:rPr lang="en-GB" sz="2400" dirty="0">
                <a:latin typeface="Segoe UI" panose="020B0502040204020203" pitchFamily="34" charset="0"/>
                <a:ea typeface="Segoe UI" panose="020B0502040204020203" pitchFamily="34" charset="0"/>
                <a:cs typeface="Segoe UI" panose="020B0502040204020203" pitchFamily="34" charset="0"/>
              </a:rPr>
              <a:t>(9600);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loop(){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system(“</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ifconfig</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&gt; log.txt</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FILE *</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 = </a:t>
            </a:r>
            <a:r>
              <a:rPr lang="en-GB" sz="2400" dirty="0" err="1">
                <a:latin typeface="Segoe UI" panose="020B0502040204020203" pitchFamily="34" charset="0"/>
                <a:ea typeface="Segoe UI" panose="020B0502040204020203" pitchFamily="34" charset="0"/>
                <a:cs typeface="Segoe UI" panose="020B0502040204020203" pitchFamily="34" charset="0"/>
              </a:rPr>
              <a:t>fopen</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log.txt”,”r</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while(</a:t>
            </a:r>
            <a:r>
              <a:rPr lang="en-GB" sz="2400" dirty="0" err="1">
                <a:latin typeface="Segoe UI" panose="020B0502040204020203" pitchFamily="34" charset="0"/>
                <a:ea typeface="Segoe UI" panose="020B0502040204020203" pitchFamily="34" charset="0"/>
                <a:cs typeface="Segoe UI" panose="020B0502040204020203" pitchFamily="34" charset="0"/>
              </a:rPr>
              <a:t>fgets</a:t>
            </a:r>
            <a:r>
              <a:rPr lang="en-GB" sz="2400" dirty="0">
                <a:latin typeface="Segoe UI" panose="020B0502040204020203" pitchFamily="34" charset="0"/>
                <a:ea typeface="Segoe UI" panose="020B0502040204020203" pitchFamily="34" charset="0"/>
                <a:cs typeface="Segoe UI" panose="020B0502040204020203" pitchFamily="34" charset="0"/>
              </a:rPr>
              <a:t>(output,500,fp) != NULL)</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(output);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fclose</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delay(5000);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44415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ssh</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3975455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ssh</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Serial log</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After running the sketch, your board should be connected to your LAN network</a:t>
            </a:r>
            <a:r>
              <a:rPr lang="en-GB" sz="2400" dirty="0" smtClean="0">
                <a:latin typeface="Segoe UI" panose="020B0502040204020203" pitchFamily="34" charset="0"/>
                <a:ea typeface="Segoe UI" panose="020B0502040204020203" pitchFamily="34" charset="0"/>
                <a:cs typeface="Segoe UI" panose="020B0502040204020203" pitchFamily="34" charset="0"/>
              </a:rPr>
              <a: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ssh</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To access the board with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the user is root, with no password</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root@192.168.1.100 	//replace with your IP</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You should see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err="1" smtClean="0">
                <a:latin typeface="Segoe UI" panose="020B0502040204020203" pitchFamily="34" charset="0"/>
                <a:ea typeface="Segoe UI" panose="020B0502040204020203" pitchFamily="34" charset="0"/>
                <a:cs typeface="Segoe UI" panose="020B0502040204020203" pitchFamily="34" charset="0"/>
              </a:rPr>
              <a:t>root@clanton</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Reboot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a:t>
            </a:r>
            <a:r>
              <a:rPr lang="en-GB" sz="2400" dirty="0">
                <a:latin typeface="Segoe UI" panose="020B0502040204020203" pitchFamily="34" charset="0"/>
                <a:ea typeface="Segoe UI" panose="020B0502040204020203" pitchFamily="34" charset="0"/>
                <a:cs typeface="Segoe UI" panose="020B0502040204020203" pitchFamily="34" charset="0"/>
              </a:rPr>
              <a:t>you reboot your card, you should be able to reconnect </a:t>
            </a:r>
            <a:r>
              <a:rPr lang="en-GB" sz="2400" dirty="0" smtClean="0">
                <a:latin typeface="Segoe UI" panose="020B0502040204020203" pitchFamily="34" charset="0"/>
                <a:ea typeface="Segoe UI" panose="020B0502040204020203" pitchFamily="34" charset="0"/>
                <a:cs typeface="Segoe UI" panose="020B0502040204020203" pitchFamily="34" charset="0"/>
              </a:rPr>
              <a:t>automatically. Wait </a:t>
            </a:r>
            <a:r>
              <a:rPr lang="en-GB" sz="2400" dirty="0">
                <a:latin typeface="Segoe UI" panose="020B0502040204020203" pitchFamily="34" charset="0"/>
                <a:ea typeface="Segoe UI" panose="020B0502040204020203" pitchFamily="34" charset="0"/>
                <a:cs typeface="Segoe UI" panose="020B0502040204020203" pitchFamily="34" charset="0"/>
              </a:rPr>
              <a:t>at least 45 seconds for the OS </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to </a:t>
            </a:r>
            <a:r>
              <a:rPr lang="en-GB" sz="2400" dirty="0">
                <a:latin typeface="Segoe UI" panose="020B0502040204020203" pitchFamily="34" charset="0"/>
                <a:ea typeface="Segoe UI" panose="020B0502040204020203" pitchFamily="34" charset="0"/>
                <a:cs typeface="Segoe UI" panose="020B0502040204020203" pitchFamily="34" charset="0"/>
              </a:rPr>
              <a:t>load </a:t>
            </a:r>
            <a:r>
              <a:rPr lang="en-GB" sz="2400" dirty="0" smtClean="0">
                <a:latin typeface="Segoe UI" panose="020B0502040204020203" pitchFamily="34" charset="0"/>
                <a:ea typeface="Segoe UI" panose="020B0502040204020203" pitchFamily="34" charset="0"/>
                <a:cs typeface="Segoe UI" panose="020B0502040204020203" pitchFamily="34" charset="0"/>
              </a:rPr>
              <a:t>the network and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service.</a:t>
            </a:r>
          </a:p>
        </p:txBody>
      </p:sp>
    </p:spTree>
    <p:extLst>
      <p:ext uri="{BB962C8B-B14F-4D97-AF65-F5344CB8AC3E}">
        <p14:creationId xmlns:p14="http://schemas.microsoft.com/office/powerpoint/2010/main" val="547890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Galileo as a linux server</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Boot </a:t>
            </a:r>
            <a:r>
              <a:rPr lang="fr-FR" sz="2400" dirty="0" err="1" smtClean="0">
                <a:solidFill>
                  <a:srgbClr val="00518E"/>
                </a:solidFill>
                <a:latin typeface="Segoe UI Semibold" pitchFamily="34" charset="0"/>
                <a:ea typeface="Segoe UI" pitchFamily="34" charset="0"/>
                <a:cs typeface="Segoe UI" pitchFamily="34" charset="0"/>
              </a:rPr>
              <a:t>from</a:t>
            </a:r>
            <a:r>
              <a:rPr lang="fr-FR" sz="2400" dirty="0" smtClean="0">
                <a:solidFill>
                  <a:srgbClr val="00518E"/>
                </a:solidFill>
                <a:latin typeface="Segoe UI Semibold" pitchFamily="34" charset="0"/>
                <a:ea typeface="Segoe UI" pitchFamily="34" charset="0"/>
                <a:cs typeface="Segoe UI" pitchFamily="34" charset="0"/>
              </a:rPr>
              <a:t> SD </a:t>
            </a:r>
            <a:r>
              <a:rPr lang="fr-FR" sz="2400" dirty="0" err="1" smtClean="0">
                <a:solidFill>
                  <a:srgbClr val="00518E"/>
                </a:solidFill>
                <a:latin typeface="Segoe UI Semibold" pitchFamily="34" charset="0"/>
                <a:ea typeface="Segoe UI" pitchFamily="34" charset="0"/>
                <a:cs typeface="Segoe UI" pitchFamily="34" charset="0"/>
              </a:rPr>
              <a:t>card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There’s an embedded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on the board,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but you can also boot from a </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card.</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Customize</a:t>
            </a:r>
            <a:r>
              <a:rPr lang="fr-FR" sz="2400" dirty="0" smtClean="0">
                <a:solidFill>
                  <a:srgbClr val="00518E"/>
                </a:solidFill>
                <a:latin typeface="Segoe UI Semibold" pitchFamily="34" charset="0"/>
                <a:ea typeface="Segoe UI" pitchFamily="34" charset="0"/>
                <a:cs typeface="Segoe UI" pitchFamily="34" charset="0"/>
              </a:rPr>
              <a:t> the </a:t>
            </a:r>
            <a:r>
              <a:rPr lang="fr-FR" sz="2400" dirty="0" err="1" smtClean="0">
                <a:solidFill>
                  <a:srgbClr val="00518E"/>
                </a:solidFill>
                <a:latin typeface="Segoe UI Semibold" pitchFamily="34" charset="0"/>
                <a:ea typeface="Segoe UI" pitchFamily="34" charset="0"/>
                <a:cs typeface="Segoe UI" pitchFamily="34" charset="0"/>
              </a:rPr>
              <a:t>Yocto</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build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There’s reference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builds on Intel’s website,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but you can also build your own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(sources and drivers are available, including for Wi-Fi).</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fr-FR" sz="2400" dirty="0" smtClean="0">
                <a:solidFill>
                  <a:srgbClr val="00518E"/>
                </a:solidFill>
                <a:latin typeface="Segoe UI Semibold" pitchFamily="34" charset="0"/>
                <a:ea typeface="Segoe UI" pitchFamily="34" charset="0"/>
                <a:cs typeface="Segoe UI" pitchFamily="34" charset="0"/>
              </a:rPr>
              <a:t>Network</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There’s an Ethernet port on the board (on a non-</a:t>
            </a:r>
            <a:r>
              <a:rPr lang="en-GB" sz="2400" dirty="0">
                <a:latin typeface="Segoe UI" panose="020B0502040204020203" pitchFamily="34" charset="0"/>
                <a:ea typeface="Segoe UI" panose="020B0502040204020203" pitchFamily="34" charset="0"/>
                <a:cs typeface="Segoe UI" panose="020B0502040204020203" pitchFamily="34" charset="0"/>
              </a:rPr>
              <a:t>I</a:t>
            </a:r>
            <a:r>
              <a:rPr lang="en-GB" sz="2400" dirty="0" smtClean="0">
                <a:latin typeface="Segoe UI" panose="020B0502040204020203" pitchFamily="34" charset="0"/>
                <a:ea typeface="Segoe UI" panose="020B0502040204020203" pitchFamily="34" charset="0"/>
                <a:cs typeface="Segoe UI" panose="020B0502040204020203" pitchFamily="34" charset="0"/>
              </a:rPr>
              <a:t>ntel Arduino board, an Ethernet shield would </a:t>
            </a:r>
            <a:r>
              <a:rPr lang="en-GB" sz="2400" smtClean="0">
                <a:latin typeface="Segoe UI" panose="020B0502040204020203" pitchFamily="34" charset="0"/>
                <a:ea typeface="Segoe UI" panose="020B0502040204020203" pitchFamily="34" charset="0"/>
                <a:cs typeface="Segoe UI" panose="020B0502040204020203" pitchFamily="34" charset="0"/>
              </a:rPr>
              <a:t>cost 29euro+VAT</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and </a:t>
            </a:r>
            <a:r>
              <a:rPr lang="en-GB" sz="2400" dirty="0" err="1" smtClean="0">
                <a:latin typeface="Segoe UI" panose="020B0502040204020203" pitchFamily="34" charset="0"/>
                <a:ea typeface="Segoe UI" panose="020B0502040204020203" pitchFamily="34" charset="0"/>
                <a:cs typeface="Segoe UI" panose="020B0502040204020203" pitchFamily="34" charset="0"/>
              </a:rPr>
              <a:t>MiniPCI</a:t>
            </a:r>
            <a:r>
              <a:rPr lang="en-GB" sz="2400" dirty="0" smtClean="0">
                <a:latin typeface="Segoe UI" panose="020B0502040204020203" pitchFamily="34" charset="0"/>
                <a:ea typeface="Segoe UI" panose="020B0502040204020203" pitchFamily="34" charset="0"/>
                <a:cs typeface="Segoe UI" panose="020B0502040204020203" pitchFamily="34" charset="0"/>
              </a:rPr>
              <a:t>-e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cards (laptop-style) can be plugged.</a:t>
            </a:r>
          </a:p>
        </p:txBody>
      </p:sp>
    </p:spTree>
    <p:extLst>
      <p:ext uri="{BB962C8B-B14F-4D97-AF65-F5344CB8AC3E}">
        <p14:creationId xmlns:p14="http://schemas.microsoft.com/office/powerpoint/2010/main" val="212587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We’ll</a:t>
            </a:r>
            <a:r>
              <a:rPr lang="fr-FR" dirty="0" smtClean="0">
                <a:solidFill>
                  <a:schemeClr val="tx1">
                    <a:lumMod val="75000"/>
                    <a:lumOff val="25000"/>
                  </a:schemeClr>
                </a:solidFill>
              </a:rPr>
              <a:t> use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OS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Ubuntu 12.04 LTS (other </a:t>
            </a:r>
            <a:r>
              <a:rPr lang="en-GB" sz="2400" dirty="0" err="1" smtClean="0">
                <a:latin typeface="Segoe UI" panose="020B0502040204020203" pitchFamily="34" charset="0"/>
                <a:ea typeface="Segoe UI" panose="020B0502040204020203" pitchFamily="34" charset="0"/>
                <a:cs typeface="Segoe UI" panose="020B0502040204020203" pitchFamily="34" charset="0"/>
              </a:rPr>
              <a:t>Oses</a:t>
            </a:r>
            <a:r>
              <a:rPr lang="en-GB" sz="2400" dirty="0" smtClean="0">
                <a:latin typeface="Segoe UI" panose="020B0502040204020203" pitchFamily="34" charset="0"/>
                <a:ea typeface="Segoe UI" panose="020B0502040204020203" pitchFamily="34" charset="0"/>
                <a:cs typeface="Segoe UI" panose="020B0502040204020203" pitchFamily="34" charset="0"/>
              </a:rPr>
              <a:t> are supported)</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Galileo IDE and drivers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Intel Galileo </a:t>
            </a:r>
            <a:r>
              <a:rPr lang="en-GB" sz="2400" dirty="0" err="1">
                <a:latin typeface="Segoe UI" panose="020B0502040204020203" pitchFamily="34" charset="0"/>
                <a:ea typeface="Segoe UI" panose="020B0502040204020203" pitchFamily="34" charset="0"/>
                <a:cs typeface="Segoe UI" panose="020B0502040204020203" pitchFamily="34" charset="0"/>
              </a:rPr>
              <a:t>Arduino</a:t>
            </a:r>
            <a:r>
              <a:rPr lang="en-GB" sz="2400" dirty="0">
                <a:latin typeface="Segoe UI" panose="020B0502040204020203" pitchFamily="34" charset="0"/>
                <a:ea typeface="Segoe UI" panose="020B0502040204020203" pitchFamily="34" charset="0"/>
                <a:cs typeface="Segoe UI" panose="020B0502040204020203" pitchFamily="34" charset="0"/>
              </a:rPr>
              <a:t> SW (IDE and drivers)</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https://</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communities.intel.com/docs/DOC-22226</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Download the “Linux </a:t>
            </a:r>
            <a:r>
              <a:rPr lang="en-GB" sz="2400" dirty="0">
                <a:latin typeface="Segoe UI" panose="020B0502040204020203" pitchFamily="34" charset="0"/>
                <a:ea typeface="Segoe UI" panose="020B0502040204020203" pitchFamily="34" charset="0"/>
                <a:cs typeface="Segoe UI" panose="020B0502040204020203" pitchFamily="34" charset="0"/>
              </a:rPr>
              <a:t>i</a:t>
            </a:r>
            <a:r>
              <a:rPr lang="en-GB" sz="2400" dirty="0" smtClean="0">
                <a:latin typeface="Segoe UI" panose="020B0502040204020203" pitchFamily="34" charset="0"/>
                <a:ea typeface="Segoe UI" panose="020B0502040204020203" pitchFamily="34" charset="0"/>
                <a:cs typeface="Segoe UI" panose="020B0502040204020203" pitchFamily="34" charset="0"/>
              </a:rPr>
              <a:t>mage for SD”</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fr-FR" sz="2400" dirty="0" smtClean="0">
                <a:solidFill>
                  <a:srgbClr val="00518E"/>
                </a:solidFill>
                <a:latin typeface="Segoe UI Semibold" pitchFamily="34" charset="0"/>
                <a:ea typeface="Segoe UI" pitchFamily="34" charset="0"/>
                <a:cs typeface="Segoe UI" pitchFamily="34" charset="0"/>
              </a:rPr>
              <a:t>Micro SD </a:t>
            </a:r>
            <a:r>
              <a:rPr lang="fr-FR" sz="2400" dirty="0" err="1" smtClean="0">
                <a:solidFill>
                  <a:srgbClr val="00518E"/>
                </a:solidFill>
                <a:latin typeface="Segoe UI Semibold" pitchFamily="34" charset="0"/>
                <a:ea typeface="Segoe UI" pitchFamily="34" charset="0"/>
                <a:cs typeface="Segoe UI" pitchFamily="34" charset="0"/>
              </a:rPr>
              <a:t>card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micro SD card is not provided in the box.</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To plug the SD card on a PC, you’ll need an adaptor.</a:t>
            </a:r>
          </a:p>
        </p:txBody>
      </p:sp>
    </p:spTree>
    <p:extLst>
      <p:ext uri="{BB962C8B-B14F-4D97-AF65-F5344CB8AC3E}">
        <p14:creationId xmlns:p14="http://schemas.microsoft.com/office/powerpoint/2010/main" val="790038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Preparing and booting the SD card</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SD </a:t>
            </a:r>
            <a:r>
              <a:rPr lang="fr-FR" dirty="0" err="1" smtClean="0">
                <a:solidFill>
                  <a:schemeClr val="tx1">
                    <a:lumMod val="75000"/>
                    <a:lumOff val="25000"/>
                  </a:schemeClr>
                </a:solidFill>
              </a:rPr>
              <a:t>card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Format the micro SD </a:t>
            </a:r>
            <a:r>
              <a:rPr lang="fr-FR" sz="2400" dirty="0" err="1" smtClean="0">
                <a:solidFill>
                  <a:srgbClr val="00518E"/>
                </a:solidFill>
                <a:latin typeface="Segoe UI Semibold" pitchFamily="34" charset="0"/>
                <a:ea typeface="Segoe UI" pitchFamily="34" charset="0"/>
                <a:cs typeface="Segoe UI" pitchFamily="34" charset="0"/>
              </a:rPr>
              <a:t>Card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Connect the micro SD card to your PC, format as fat32.</a:t>
            </a: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Adapters</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To connect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to your PC, you </a:t>
            </a:r>
            <a:r>
              <a:rPr lang="en-GB" sz="2400" dirty="0">
                <a:latin typeface="Segoe UI" panose="020B0502040204020203" pitchFamily="34" charset="0"/>
                <a:ea typeface="Segoe UI" panose="020B0502040204020203" pitchFamily="34" charset="0"/>
                <a:cs typeface="Segoe UI" panose="020B0502040204020203" pitchFamily="34" charset="0"/>
              </a:rPr>
              <a:t>can use </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 </a:t>
            </a:r>
            <a:r>
              <a:rPr lang="en-GB" sz="2400" dirty="0">
                <a:latin typeface="Segoe UI" panose="020B0502040204020203" pitchFamily="34" charset="0"/>
                <a:ea typeface="Segoe UI" panose="020B0502040204020203" pitchFamily="34" charset="0"/>
                <a:cs typeface="Segoe UI" panose="020B0502040204020203" pitchFamily="34" charset="0"/>
              </a:rPr>
              <a:t>SD-</a:t>
            </a:r>
            <a:r>
              <a:rPr lang="en-GB" sz="2400" dirty="0" err="1">
                <a:latin typeface="Segoe UI" panose="020B0502040204020203" pitchFamily="34" charset="0"/>
                <a:ea typeface="Segoe UI" panose="020B0502040204020203" pitchFamily="34" charset="0"/>
                <a:cs typeface="Segoe UI" panose="020B0502040204020203" pitchFamily="34" charset="0"/>
              </a:rPr>
              <a:t>microSD</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adapter if you have a SD slot in your PC</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 USB-</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adapter</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1028" name="Picture 4" descr="http://en.community.dell.com/cfs-file.ashx/__key/communityserver-discussions-components-files/3518/218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4645935"/>
            <a:ext cx="2200747" cy="2200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0.static.mymemory.co.uk/images/product_shots/large_40516_133001628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267200"/>
            <a:ext cx="269557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4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Boot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Boot loader</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Galileo board is using grub, a common tool, which load an ext3 file system.</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How to boot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Plug the SD card in the slot of the Galileo board.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Plug the power supply, wait for the green LED, plug via USB.</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What’s</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working</a:t>
            </a:r>
            <a:r>
              <a:rPr lang="fr-FR" sz="2400" dirty="0" smtClean="0">
                <a:solidFill>
                  <a:srgbClr val="00518E"/>
                </a:solidFill>
                <a:latin typeface="Segoe UI Semibold" pitchFamily="34" charset="0"/>
                <a:ea typeface="Segoe UI" pitchFamily="34" charset="0"/>
                <a:cs typeface="Segoe UI" pitchFamily="34" charset="0"/>
              </a:rPr>
              <a:t>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can still send sketches from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 but you now have a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running with included services</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libraries like </a:t>
            </a:r>
            <a:r>
              <a:rPr lang="en-GB" sz="2400" dirty="0" err="1" smtClean="0">
                <a:latin typeface="Segoe UI" panose="020B0502040204020203" pitchFamily="34" charset="0"/>
                <a:ea typeface="Segoe UI" panose="020B0502040204020203" pitchFamily="34" charset="0"/>
                <a:cs typeface="Segoe UI" panose="020B0502040204020203" pitchFamily="34" charset="0"/>
              </a:rPr>
              <a:t>SSHd</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bluez</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nodejs</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OpenCV</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5934075" y="0"/>
            <a:ext cx="3209925" cy="1914525"/>
          </a:xfrm>
          <a:prstGeom prst="rect">
            <a:avLst/>
          </a:prstGeom>
        </p:spPr>
      </p:pic>
    </p:spTree>
    <p:extLst>
      <p:ext uri="{BB962C8B-B14F-4D97-AF65-F5344CB8AC3E}">
        <p14:creationId xmlns:p14="http://schemas.microsoft.com/office/powerpoint/2010/main" val="3689028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Enable networking</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545578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5400" y="-533400"/>
            <a:ext cx="3818774" cy="2276475"/>
          </a:xfrm>
          <a:prstGeom prst="rect">
            <a:avLst/>
          </a:prstGeom>
        </p:spPr>
      </p:pic>
      <p:sp>
        <p:nvSpPr>
          <p:cNvPr id="5" name="Title 1"/>
          <p:cNvSpPr>
            <a:spLocks noGrp="1"/>
          </p:cNvSpPr>
          <p:nvPr>
            <p:ph type="title"/>
          </p:nvPr>
        </p:nvSpPr>
        <p:spPr>
          <a:xfrm>
            <a:off x="457200" y="274638"/>
            <a:ext cx="8229600" cy="1143000"/>
          </a:xfrm>
        </p:spPr>
        <p:txBody>
          <a:bodyPr/>
          <a:lstStyle/>
          <a:p>
            <a:r>
              <a:rPr lang="fr-FR" dirty="0" smtClean="0">
                <a:solidFill>
                  <a:schemeClr val="tx1">
                    <a:lumMod val="75000"/>
                    <a:lumOff val="25000"/>
                  </a:schemeClr>
                </a:solidFill>
              </a:rPr>
              <a:t>Ethernet</a:t>
            </a:r>
            <a:endParaRPr lang="fr-FR" dirty="0">
              <a:solidFill>
                <a:schemeClr val="tx1">
                  <a:lumMod val="75000"/>
                  <a:lumOff val="25000"/>
                </a:schemeClr>
              </a:solidFill>
            </a:endParaRPr>
          </a:p>
        </p:txBody>
      </p:sp>
      <p:sp>
        <p:nvSpPr>
          <p:cNvPr id="7" name="Content Placeholder 2"/>
          <p:cNvSpPr txBox="1">
            <a:spLocks/>
          </p:cNvSpPr>
          <p:nvPr/>
        </p:nvSpPr>
        <p:spPr>
          <a:xfrm>
            <a:off x="457200" y="1600200"/>
            <a:ext cx="8229600"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2400" dirty="0" smtClean="0">
                <a:solidFill>
                  <a:srgbClr val="00518E"/>
                </a:solidFill>
                <a:latin typeface="Segoe UI Semibold" pitchFamily="34" charset="0"/>
                <a:ea typeface="Segoe UI" pitchFamily="34" charset="0"/>
                <a:cs typeface="Segoe UI" pitchFamily="34" charset="0"/>
              </a:rPr>
              <a:t>Auto </a:t>
            </a:r>
            <a:r>
              <a:rPr lang="fr-FR" sz="2400" dirty="0" err="1" smtClean="0">
                <a:solidFill>
                  <a:srgbClr val="00518E"/>
                </a:solidFill>
                <a:latin typeface="Segoe UI Semibold" pitchFamily="34" charset="0"/>
                <a:ea typeface="Segoe UI" pitchFamily="34" charset="0"/>
                <a:cs typeface="Segoe UI" pitchFamily="34" charset="0"/>
              </a:rPr>
              <a:t>configured</a:t>
            </a:r>
            <a:endParaRPr lang="fr-FR" sz="2400" dirty="0" smtClean="0">
              <a:solidFill>
                <a:srgbClr val="00518E"/>
              </a:solidFill>
              <a:latin typeface="Segoe UI Semibold" pitchFamily="34" charset="0"/>
              <a:ea typeface="Segoe UI" pitchFamily="34" charset="0"/>
              <a:cs typeface="Segoe UI" pitchFamily="34" charset="0"/>
            </a:endParaRPr>
          </a:p>
          <a:p>
            <a:pPr marL="0" indent="0">
              <a:buFont typeface="Arial" pitchFamily="34" charse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Once booted, Linux OS will start SSH for the first time. Wait a minute before trying to </a:t>
            </a:r>
            <a:r>
              <a:rPr lang="en-GB" sz="2400" smtClean="0">
                <a:latin typeface="Segoe UI" panose="020B0502040204020203" pitchFamily="34" charset="0"/>
                <a:ea typeface="Segoe UI" panose="020B0502040204020203" pitchFamily="34" charset="0"/>
                <a:cs typeface="Segoe UI" panose="020B0502040204020203" pitchFamily="34" charset="0"/>
              </a:rPr>
              <a:t>it. We’ll </a:t>
            </a:r>
            <a:r>
              <a:rPr lang="en-GB" sz="2400" dirty="0" smtClean="0">
                <a:latin typeface="Segoe UI" panose="020B0502040204020203" pitchFamily="34" charset="0"/>
                <a:ea typeface="Segoe UI" panose="020B0502040204020203" pitchFamily="34" charset="0"/>
                <a:cs typeface="Segoe UI" panose="020B0502040204020203" pitchFamily="34" charset="0"/>
              </a:rPr>
              <a:t>need to run a sketch from the Arduino IDE to :</a:t>
            </a:r>
          </a:p>
          <a:p>
            <a:pPr marL="0" indent="0">
              <a:buFont typeface="Arial" pitchFamily="34" charse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use the “Ethernet” package to enable the Ethernet port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launch a </a:t>
            </a:r>
            <a:r>
              <a:rPr lang="en-GB" sz="2400" dirty="0" err="1" smtClean="0">
                <a:latin typeface="Segoe UI" panose="020B0502040204020203" pitchFamily="34" charset="0"/>
                <a:ea typeface="Segoe UI" panose="020B0502040204020203" pitchFamily="34" charset="0"/>
                <a:cs typeface="Segoe UI" panose="020B0502040204020203" pitchFamily="34" charset="0"/>
              </a:rPr>
              <a:t>ifup</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command with “system” to enable the interface.</a:t>
            </a:r>
          </a:p>
          <a:p>
            <a:pPr marL="0" indent="0">
              <a:buFont typeface="Arial" pitchFamily="34" charse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Then your board will receive an IP address from your local DHCP server (usually your home router),</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or will use the fixed IP you provided if DHCP doesn’t work.</a:t>
            </a:r>
          </a:p>
          <a:p>
            <a:pPr marL="0" indent="0">
              <a:buFont typeface="Arial" pitchFamily="34" charse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Then you’ll be able to connect with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get rid of the IDE.</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216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0" y="-533400"/>
            <a:ext cx="3818774" cy="2276475"/>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Ethernet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Procedure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Plug </a:t>
            </a:r>
            <a:r>
              <a:rPr lang="en-GB" sz="2400" dirty="0">
                <a:latin typeface="Segoe UI" panose="020B0502040204020203" pitchFamily="34" charset="0"/>
                <a:ea typeface="Segoe UI" panose="020B0502040204020203" pitchFamily="34" charset="0"/>
                <a:cs typeface="Segoe UI" panose="020B0502040204020203" pitchFamily="34" charset="0"/>
              </a:rPr>
              <a:t>the Ethernet cable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Copy/Paste </a:t>
            </a:r>
            <a:r>
              <a:rPr lang="en-GB" sz="2400" dirty="0">
                <a:latin typeface="Segoe UI" panose="020B0502040204020203" pitchFamily="34" charset="0"/>
                <a:ea typeface="Segoe UI" panose="020B0502040204020203" pitchFamily="34" charset="0"/>
                <a:cs typeface="Segoe UI" panose="020B0502040204020203" pitchFamily="34" charset="0"/>
              </a:rPr>
              <a:t>the sketch on next slide to your IDE window</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Edit the MAC (sticker on your board) and </a:t>
            </a:r>
            <a:r>
              <a:rPr lang="en-GB" sz="2400" dirty="0">
                <a:latin typeface="Segoe UI" panose="020B0502040204020203" pitchFamily="34" charset="0"/>
                <a:ea typeface="Segoe UI" panose="020B0502040204020203" pitchFamily="34" charset="0"/>
                <a:cs typeface="Segoe UI" panose="020B0502040204020203" pitchFamily="34" charset="0"/>
              </a:rPr>
              <a:t>IP </a:t>
            </a:r>
            <a:r>
              <a:rPr lang="en-GB" sz="2400" dirty="0" smtClean="0">
                <a:latin typeface="Segoe UI" panose="020B0502040204020203" pitchFamily="34" charset="0"/>
                <a:ea typeface="Segoe UI" panose="020B0502040204020203" pitchFamily="34" charset="0"/>
                <a:cs typeface="Segoe UI" panose="020B0502040204020203" pitchFamily="34" charset="0"/>
              </a:rPr>
              <a:t>values</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Validate </a:t>
            </a:r>
            <a:r>
              <a:rPr lang="en-GB" sz="2400" dirty="0">
                <a:latin typeface="Segoe UI" panose="020B0502040204020203" pitchFamily="34" charset="0"/>
                <a:ea typeface="Segoe UI" panose="020B0502040204020203" pitchFamily="34" charset="0"/>
                <a:cs typeface="Segoe UI" panose="020B0502040204020203" pitchFamily="34" charset="0"/>
              </a:rPr>
              <a:t>and </a:t>
            </a:r>
            <a:r>
              <a:rPr lang="en-GB" sz="2400" dirty="0" smtClean="0">
                <a:latin typeface="Segoe UI" panose="020B0502040204020203" pitchFamily="34" charset="0"/>
                <a:ea typeface="Segoe UI" panose="020B0502040204020203" pitchFamily="34" charset="0"/>
                <a:cs typeface="Segoe UI" panose="020B0502040204020203" pitchFamily="34" charset="0"/>
              </a:rPr>
              <a:t>upload.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Determine your IP address.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to your Galileo IP as root.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085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647</Words>
  <Application>Microsoft Office PowerPoint</Application>
  <PresentationFormat>On-screen Show (4:3)</PresentationFormat>
  <Paragraphs>128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Segoe UI Semibold</vt:lpstr>
      <vt:lpstr>Office Theme</vt:lpstr>
      <vt:lpstr>Intel Do-It-Yourself Challenge Networking</vt:lpstr>
      <vt:lpstr>Galileo as a linux server</vt:lpstr>
      <vt:lpstr>We’ll use …</vt:lpstr>
      <vt:lpstr>Preparing and booting the SD card</vt:lpstr>
      <vt:lpstr>SD card</vt:lpstr>
      <vt:lpstr>Boot</vt:lpstr>
      <vt:lpstr>Enable networking</vt:lpstr>
      <vt:lpstr>Ethernet</vt:lpstr>
      <vt:lpstr>Ethernet</vt:lpstr>
      <vt:lpstr>Sketch to copy/paste</vt:lpstr>
      <vt:lpstr>What’s my IP ?</vt:lpstr>
      <vt:lpstr>What’s my IP address ?</vt:lpstr>
      <vt:lpstr>Sketch to copy/paste</vt:lpstr>
      <vt:lpstr>ssh</vt:lpstr>
      <vt:lpstr>ssh</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2014-02-20T16:54:14Z</dcterms:created>
  <dcterms:modified xsi:type="dcterms:W3CDTF">2014-06-27T10:23:10Z</dcterms:modified>
</cp:coreProperties>
</file>