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5"/>
  </p:notesMasterIdLst>
  <p:sldIdLst>
    <p:sldId id="292" r:id="rId5"/>
    <p:sldId id="1305" r:id="rId6"/>
    <p:sldId id="352" r:id="rId7"/>
    <p:sldId id="1300" r:id="rId8"/>
    <p:sldId id="1286" r:id="rId9"/>
    <p:sldId id="1287" r:id="rId10"/>
    <p:sldId id="1292" r:id="rId11"/>
    <p:sldId id="1293" r:id="rId12"/>
    <p:sldId id="1294" r:id="rId13"/>
    <p:sldId id="1249" r:id="rId14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884083-6828-4EC2-AC50-188403E19F7D}" v="16" dt="2024-04-08T17:40:19.5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84" y="90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SHKUMAR K" userId="ca97640f21ad927b" providerId="LiveId" clId="{F0884083-6828-4EC2-AC50-188403E19F7D}"/>
    <pc:docChg chg="undo custSel delSld modSld">
      <pc:chgData name="HARISHKUMAR K" userId="ca97640f21ad927b" providerId="LiveId" clId="{F0884083-6828-4EC2-AC50-188403E19F7D}" dt="2024-04-09T02:15:07.429" v="477" actId="20577"/>
      <pc:docMkLst>
        <pc:docMk/>
      </pc:docMkLst>
      <pc:sldChg chg="modSp mod">
        <pc:chgData name="HARISHKUMAR K" userId="ca97640f21ad927b" providerId="LiveId" clId="{F0884083-6828-4EC2-AC50-188403E19F7D}" dt="2024-04-09T02:15:07.429" v="477" actId="20577"/>
        <pc:sldMkLst>
          <pc:docMk/>
          <pc:sldMk cId="0" sldId="292"/>
        </pc:sldMkLst>
        <pc:spChg chg="mod">
          <ac:chgData name="HARISHKUMAR K" userId="ca97640f21ad927b" providerId="LiveId" clId="{F0884083-6828-4EC2-AC50-188403E19F7D}" dt="2024-04-09T02:15:07.429" v="477" actId="20577"/>
          <ac:spMkLst>
            <pc:docMk/>
            <pc:sldMk cId="0" sldId="292"/>
            <ac:spMk id="14" creationId="{43DEA4E5-E1F9-7C2B-5D82-B9EBDB357F79}"/>
          </ac:spMkLst>
        </pc:spChg>
        <pc:spChg chg="mod">
          <ac:chgData name="HARISHKUMAR K" userId="ca97640f21ad927b" providerId="LiveId" clId="{F0884083-6828-4EC2-AC50-188403E19F7D}" dt="2024-04-08T17:24:21.160" v="102" actId="20577"/>
          <ac:spMkLst>
            <pc:docMk/>
            <pc:sldMk cId="0" sldId="292"/>
            <ac:spMk id="24" creationId="{C20BD188-F1AC-8947-CAF9-F4BF1056D5B6}"/>
          </ac:spMkLst>
        </pc:spChg>
      </pc:sldChg>
      <pc:sldChg chg="addSp modSp mod">
        <pc:chgData name="HARISHKUMAR K" userId="ca97640f21ad927b" providerId="LiveId" clId="{F0884083-6828-4EC2-AC50-188403E19F7D}" dt="2024-04-08T17:30:32.852" v="113" actId="1076"/>
        <pc:sldMkLst>
          <pc:docMk/>
          <pc:sldMk cId="3042168897" sldId="352"/>
        </pc:sldMkLst>
        <pc:spChg chg="add mod">
          <ac:chgData name="HARISHKUMAR K" userId="ca97640f21ad927b" providerId="LiveId" clId="{F0884083-6828-4EC2-AC50-188403E19F7D}" dt="2024-04-08T17:28:39.905" v="106" actId="1076"/>
          <ac:spMkLst>
            <pc:docMk/>
            <pc:sldMk cId="3042168897" sldId="352"/>
            <ac:spMk id="2" creationId="{31A98B85-0B64-FE90-4521-F23EABAC7B82}"/>
          </ac:spMkLst>
        </pc:spChg>
        <pc:spChg chg="add mod">
          <ac:chgData name="HARISHKUMAR K" userId="ca97640f21ad927b" providerId="LiveId" clId="{F0884083-6828-4EC2-AC50-188403E19F7D}" dt="2024-04-08T17:28:39.905" v="106" actId="1076"/>
          <ac:spMkLst>
            <pc:docMk/>
            <pc:sldMk cId="3042168897" sldId="352"/>
            <ac:spMk id="5" creationId="{7AA08389-F110-89D9-0A84-766B3465C89C}"/>
          </ac:spMkLst>
        </pc:spChg>
        <pc:spChg chg="add mod">
          <ac:chgData name="HARISHKUMAR K" userId="ca97640f21ad927b" providerId="LiveId" clId="{F0884083-6828-4EC2-AC50-188403E19F7D}" dt="2024-04-08T17:28:51.781" v="109" actId="1076"/>
          <ac:spMkLst>
            <pc:docMk/>
            <pc:sldMk cId="3042168897" sldId="352"/>
            <ac:spMk id="6" creationId="{F4734AF3-48B9-E378-4C7E-49FC6B92B47B}"/>
          </ac:spMkLst>
        </pc:spChg>
        <pc:spChg chg="add mod">
          <ac:chgData name="HARISHKUMAR K" userId="ca97640f21ad927b" providerId="LiveId" clId="{F0884083-6828-4EC2-AC50-188403E19F7D}" dt="2024-04-08T17:30:32.852" v="113" actId="1076"/>
          <ac:spMkLst>
            <pc:docMk/>
            <pc:sldMk cId="3042168897" sldId="352"/>
            <ac:spMk id="8" creationId="{5EB2AF15-2AF7-C6A2-7E6F-086E7661F571}"/>
          </ac:spMkLst>
        </pc:spChg>
      </pc:sldChg>
      <pc:sldChg chg="del">
        <pc:chgData name="HARISHKUMAR K" userId="ca97640f21ad927b" providerId="LiveId" clId="{F0884083-6828-4EC2-AC50-188403E19F7D}" dt="2024-04-08T17:33:25.413" v="337" actId="2696"/>
        <pc:sldMkLst>
          <pc:docMk/>
          <pc:sldMk cId="1284633762" sldId="1284"/>
        </pc:sldMkLst>
      </pc:sldChg>
      <pc:sldChg chg="del">
        <pc:chgData name="HARISHKUMAR K" userId="ca97640f21ad927b" providerId="LiveId" clId="{F0884083-6828-4EC2-AC50-188403E19F7D}" dt="2024-04-08T17:33:28.198" v="338" actId="2696"/>
        <pc:sldMkLst>
          <pc:docMk/>
          <pc:sldMk cId="1053913588" sldId="1285"/>
        </pc:sldMkLst>
      </pc:sldChg>
      <pc:sldChg chg="addSp delSp modSp mod">
        <pc:chgData name="HARISHKUMAR K" userId="ca97640f21ad927b" providerId="LiveId" clId="{F0884083-6828-4EC2-AC50-188403E19F7D}" dt="2024-04-08T17:38:47.523" v="372" actId="14100"/>
        <pc:sldMkLst>
          <pc:docMk/>
          <pc:sldMk cId="2863725078" sldId="1287"/>
        </pc:sldMkLst>
        <pc:spChg chg="mod">
          <ac:chgData name="HARISHKUMAR K" userId="ca97640f21ad927b" providerId="LiveId" clId="{F0884083-6828-4EC2-AC50-188403E19F7D}" dt="2024-04-08T17:37:36.168" v="365" actId="5793"/>
          <ac:spMkLst>
            <pc:docMk/>
            <pc:sldMk cId="2863725078" sldId="1287"/>
            <ac:spMk id="61" creationId="{00000000-0000-0000-0000-000000000000}"/>
          </ac:spMkLst>
        </pc:spChg>
        <pc:picChg chg="add del mod">
          <ac:chgData name="HARISHKUMAR K" userId="ca97640f21ad927b" providerId="LiveId" clId="{F0884083-6828-4EC2-AC50-188403E19F7D}" dt="2024-04-08T17:38:27.713" v="370" actId="21"/>
          <ac:picMkLst>
            <pc:docMk/>
            <pc:sldMk cId="2863725078" sldId="1287"/>
            <ac:picMk id="4" creationId="{C896B5F5-E71A-DB19-1417-A153FFBA7176}"/>
          </ac:picMkLst>
        </pc:picChg>
        <pc:picChg chg="add mod">
          <ac:chgData name="HARISHKUMAR K" userId="ca97640f21ad927b" providerId="LiveId" clId="{F0884083-6828-4EC2-AC50-188403E19F7D}" dt="2024-04-08T17:38:18.199" v="368"/>
          <ac:picMkLst>
            <pc:docMk/>
            <pc:sldMk cId="2863725078" sldId="1287"/>
            <ac:picMk id="7" creationId="{CC336A81-31BD-5951-BA56-9C1A38FBE19E}"/>
          </ac:picMkLst>
        </pc:picChg>
        <pc:picChg chg="add mod">
          <ac:chgData name="HARISHKUMAR K" userId="ca97640f21ad927b" providerId="LiveId" clId="{F0884083-6828-4EC2-AC50-188403E19F7D}" dt="2024-04-08T17:38:47.523" v="372" actId="14100"/>
          <ac:picMkLst>
            <pc:docMk/>
            <pc:sldMk cId="2863725078" sldId="1287"/>
            <ac:picMk id="9" creationId="{9D369715-B452-58E4-78D9-A9E6A107863D}"/>
          </ac:picMkLst>
        </pc:picChg>
      </pc:sldChg>
      <pc:sldChg chg="del">
        <pc:chgData name="HARISHKUMAR K" userId="ca97640f21ad927b" providerId="LiveId" clId="{F0884083-6828-4EC2-AC50-188403E19F7D}" dt="2024-04-08T17:40:39.885" v="475" actId="2696"/>
        <pc:sldMkLst>
          <pc:docMk/>
          <pc:sldMk cId="2018878409" sldId="1288"/>
        </pc:sldMkLst>
      </pc:sldChg>
      <pc:sldChg chg="addSp modSp mod">
        <pc:chgData name="HARISHKUMAR K" userId="ca97640f21ad927b" providerId="LiveId" clId="{F0884083-6828-4EC2-AC50-188403E19F7D}" dt="2024-04-08T17:39:23.206" v="406" actId="14100"/>
        <pc:sldMkLst>
          <pc:docMk/>
          <pc:sldMk cId="690875432" sldId="1292"/>
        </pc:sldMkLst>
        <pc:spChg chg="mod">
          <ac:chgData name="HARISHKUMAR K" userId="ca97640f21ad927b" providerId="LiveId" clId="{F0884083-6828-4EC2-AC50-188403E19F7D}" dt="2024-04-08T17:39:10.572" v="404" actId="20577"/>
          <ac:spMkLst>
            <pc:docMk/>
            <pc:sldMk cId="690875432" sldId="1292"/>
            <ac:spMk id="2" creationId="{229B7586-5B6F-C8C7-E175-4BE77E8499ED}"/>
          </ac:spMkLst>
        </pc:spChg>
        <pc:picChg chg="add mod">
          <ac:chgData name="HARISHKUMAR K" userId="ca97640f21ad927b" providerId="LiveId" clId="{F0884083-6828-4EC2-AC50-188403E19F7D}" dt="2024-04-08T17:39:23.206" v="406" actId="14100"/>
          <ac:picMkLst>
            <pc:docMk/>
            <pc:sldMk cId="690875432" sldId="1292"/>
            <ac:picMk id="5" creationId="{0F585014-3F16-14C1-7DD3-B9A7CE3E3EF7}"/>
          </ac:picMkLst>
        </pc:picChg>
      </pc:sldChg>
      <pc:sldChg chg="addSp modSp mod">
        <pc:chgData name="HARISHKUMAR K" userId="ca97640f21ad927b" providerId="LiveId" clId="{F0884083-6828-4EC2-AC50-188403E19F7D}" dt="2024-04-08T17:39:48.174" v="430" actId="14100"/>
        <pc:sldMkLst>
          <pc:docMk/>
          <pc:sldMk cId="2120792210" sldId="1293"/>
        </pc:sldMkLst>
        <pc:spChg chg="mod">
          <ac:chgData name="HARISHKUMAR K" userId="ca97640f21ad927b" providerId="LiveId" clId="{F0884083-6828-4EC2-AC50-188403E19F7D}" dt="2024-04-08T17:39:42.322" v="428" actId="20577"/>
          <ac:spMkLst>
            <pc:docMk/>
            <pc:sldMk cId="2120792210" sldId="1293"/>
            <ac:spMk id="2" creationId="{21CAF59C-CA47-321D-4366-F7B3EDADF895}"/>
          </ac:spMkLst>
        </pc:spChg>
        <pc:picChg chg="add mod">
          <ac:chgData name="HARISHKUMAR K" userId="ca97640f21ad927b" providerId="LiveId" clId="{F0884083-6828-4EC2-AC50-188403E19F7D}" dt="2024-04-08T17:39:48.174" v="430" actId="14100"/>
          <ac:picMkLst>
            <pc:docMk/>
            <pc:sldMk cId="2120792210" sldId="1293"/>
            <ac:picMk id="4" creationId="{EADE8B8E-4A0A-6315-D004-C52AC6263CE3}"/>
          </ac:picMkLst>
        </pc:picChg>
      </pc:sldChg>
      <pc:sldChg chg="addSp modSp mod">
        <pc:chgData name="HARISHKUMAR K" userId="ca97640f21ad927b" providerId="LiveId" clId="{F0884083-6828-4EC2-AC50-188403E19F7D}" dt="2024-04-08T17:40:22.741" v="471" actId="14100"/>
        <pc:sldMkLst>
          <pc:docMk/>
          <pc:sldMk cId="1072815047" sldId="1294"/>
        </pc:sldMkLst>
        <pc:spChg chg="mod">
          <ac:chgData name="HARISHKUMAR K" userId="ca97640f21ad927b" providerId="LiveId" clId="{F0884083-6828-4EC2-AC50-188403E19F7D}" dt="2024-04-08T17:40:11.776" v="469" actId="20577"/>
          <ac:spMkLst>
            <pc:docMk/>
            <pc:sldMk cId="1072815047" sldId="1294"/>
            <ac:spMk id="2" creationId="{674B10D8-E098-FF8E-C5FA-FA8492007A31}"/>
          </ac:spMkLst>
        </pc:spChg>
        <pc:picChg chg="add mod">
          <ac:chgData name="HARISHKUMAR K" userId="ca97640f21ad927b" providerId="LiveId" clId="{F0884083-6828-4EC2-AC50-188403E19F7D}" dt="2024-04-08T17:40:22.741" v="471" actId="14100"/>
          <ac:picMkLst>
            <pc:docMk/>
            <pc:sldMk cId="1072815047" sldId="1294"/>
            <ac:picMk id="4" creationId="{FCF005E3-7390-D660-EE82-C3CE3DF19CDC}"/>
          </ac:picMkLst>
        </pc:picChg>
      </pc:sldChg>
      <pc:sldChg chg="del">
        <pc:chgData name="HARISHKUMAR K" userId="ca97640f21ad927b" providerId="LiveId" clId="{F0884083-6828-4EC2-AC50-188403E19F7D}" dt="2024-04-08T17:40:28.551" v="472" actId="2696"/>
        <pc:sldMkLst>
          <pc:docMk/>
          <pc:sldMk cId="1213150109" sldId="1295"/>
        </pc:sldMkLst>
      </pc:sldChg>
      <pc:sldChg chg="del">
        <pc:chgData name="HARISHKUMAR K" userId="ca97640f21ad927b" providerId="LiveId" clId="{F0884083-6828-4EC2-AC50-188403E19F7D}" dt="2024-04-08T17:40:33.203" v="473" actId="2696"/>
        <pc:sldMkLst>
          <pc:docMk/>
          <pc:sldMk cId="299461881" sldId="1296"/>
        </pc:sldMkLst>
      </pc:sldChg>
      <pc:sldChg chg="del">
        <pc:chgData name="HARISHKUMAR K" userId="ca97640f21ad927b" providerId="LiveId" clId="{F0884083-6828-4EC2-AC50-188403E19F7D}" dt="2024-04-08T17:40:36.180" v="474" actId="2696"/>
        <pc:sldMkLst>
          <pc:docMk/>
          <pc:sldMk cId="1323128705" sldId="1297"/>
        </pc:sldMkLst>
      </pc:sldChg>
      <pc:sldChg chg="addSp modSp mod">
        <pc:chgData name="HARISHKUMAR K" userId="ca97640f21ad927b" providerId="LiveId" clId="{F0884083-6828-4EC2-AC50-188403E19F7D}" dt="2024-04-08T17:33:20.136" v="336" actId="20577"/>
        <pc:sldMkLst>
          <pc:docMk/>
          <pc:sldMk cId="545688401" sldId="1300"/>
        </pc:sldMkLst>
        <pc:spChg chg="add mod">
          <ac:chgData name="HARISHKUMAR K" userId="ca97640f21ad927b" providerId="LiveId" clId="{F0884083-6828-4EC2-AC50-188403E19F7D}" dt="2024-04-08T17:33:20.136" v="336" actId="20577"/>
          <ac:spMkLst>
            <pc:docMk/>
            <pc:sldMk cId="545688401" sldId="1300"/>
            <ac:spMk id="5" creationId="{131E136D-ED75-0069-C217-75421B56E7FC}"/>
          </ac:spMkLst>
        </pc:spChg>
      </pc:sldChg>
      <pc:sldChg chg="del">
        <pc:chgData name="HARISHKUMAR K" userId="ca97640f21ad927b" providerId="LiveId" clId="{F0884083-6828-4EC2-AC50-188403E19F7D}" dt="2024-04-08T17:33:30.991" v="339" actId="2696"/>
        <pc:sldMkLst>
          <pc:docMk/>
          <pc:sldMk cId="487481942" sldId="1303"/>
        </pc:sldMkLst>
      </pc:sldChg>
      <pc:sldChg chg="del">
        <pc:chgData name="HARISHKUMAR K" userId="ca97640f21ad927b" providerId="LiveId" clId="{F0884083-6828-4EC2-AC50-188403E19F7D}" dt="2024-04-08T17:33:33.778" v="340" actId="2696"/>
        <pc:sldMkLst>
          <pc:docMk/>
          <pc:sldMk cId="3832645294" sldId="130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:Harish </a:t>
            </a:r>
            <a:r>
              <a:rPr lang="en-US" sz="11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kumar</a:t>
            </a: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k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:au622021104035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Paavai college of engineering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 err="1">
                <a:solidFill>
                  <a:schemeClr val="tx1"/>
                </a:solidFill>
              </a:rPr>
              <a:t>namakkal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Building Bus Reservation System using Python and Django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734AF3-48B9-E378-4C7E-49FC6B92B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6" y="1782146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Setup Django Project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Install Django using pip.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Create a new Django project using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django-admin startproject project_name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Create a new Django app for the reservation system using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python manage.py startapp reservation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2AF15-2AF7-C6A2-7E6F-086E7661F571}"/>
              </a:ext>
            </a:extLst>
          </p:cNvPr>
          <p:cNvSpPr txBox="1"/>
          <p:nvPr/>
        </p:nvSpPr>
        <p:spPr>
          <a:xfrm>
            <a:off x="776449" y="2776578"/>
            <a:ext cx="458133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Design Database Models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Define Django models for buses, routes, reservations, users, and other relevant entities.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Consider the relationships between these models (e.g., a reservation belongs to a user and a bus).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E136D-ED75-0069-C217-75421B56E7FC}"/>
              </a:ext>
            </a:extLst>
          </p:cNvPr>
          <p:cNvSpPr txBox="1"/>
          <p:nvPr/>
        </p:nvSpPr>
        <p:spPr>
          <a:xfrm>
            <a:off x="1096348" y="1007899"/>
            <a:ext cx="458133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Define Requirements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Clearly outline the requirements of the bus reservation system. This includes understanding user roles, features such as booking, cancellation, seat selection, payment processing, etc.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Database Design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Identify the entities: Buses, Routes, Users, Reservations, etc.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Define the attributes and relationships between these entities.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Choose appropriate Django model fields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CharField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IntegerField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ForeignKey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etc.) to represent the data.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Home</a:t>
            </a:r>
            <a:br>
              <a:rPr lang="en-IN" sz="1600" b="1" dirty="0">
                <a:solidFill>
                  <a:srgbClr val="213163"/>
                </a:solidFill>
              </a:rPr>
            </a:b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369715-B452-58E4-78D9-A9E6A1078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4393"/>
            <a:ext cx="9144000" cy="413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85014-3F16-14C1-7DD3-B9A7CE3E3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5075"/>
            <a:ext cx="9144000" cy="407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Bus booking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E8B8E-4A0A-6315-D004-C52AC6263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327"/>
            <a:ext cx="9144000" cy="39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 err="1"/>
              <a:t>regestration</a:t>
            </a:r>
            <a:r>
              <a:rPr lang="en-US" b="1" dirty="0"/>
              <a:t>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005E3-7390-D660-EE82-C3CE3DF19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7649"/>
            <a:ext cx="9144000" cy="38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247</Words>
  <Application>Microsoft Office PowerPoint</Application>
  <PresentationFormat>On-screen Show (16:9)</PresentationFormat>
  <Paragraphs>44</Paragraphs>
  <Slides>10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1</vt:i4>
      </vt:variant>
    </vt:vector>
  </HeadingPairs>
  <TitlesOfParts>
    <vt:vector size="18" baseType="lpstr">
      <vt:lpstr>Arial</vt:lpstr>
      <vt:lpstr>Arial MT</vt:lpstr>
      <vt:lpstr>Calibri</vt:lpstr>
      <vt:lpstr>Söhne</vt:lpstr>
      <vt:lpstr>Söhne Mono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Technology Used</vt:lpstr>
      <vt:lpstr>Home </vt:lpstr>
      <vt:lpstr>Admin</vt:lpstr>
      <vt:lpstr>Bus booking Page</vt:lpstr>
      <vt:lpstr>regestration-Page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HARISHKUMAR K</cp:lastModifiedBy>
  <cp:revision>6</cp:revision>
  <dcterms:modified xsi:type="dcterms:W3CDTF">2024-04-09T02:15:15Z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