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658C-B381-5E88-78D5-2D5954632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57D82-F239-5801-E478-D32EF77F9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4FF0-2C02-F55E-5B1D-0C5F0B7A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560E-1B52-4225-B637-093BC6FE9F5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5702-634A-1A33-02D7-5A74D01F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65B5-EF69-0BAF-AF0B-8A6E5955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606E-1035-421C-BB40-FEE0D8AD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CBC-6F6C-E87F-1D1A-49FDA294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4440F-31C1-9921-A32B-E69350D48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4D602-EA04-AC2C-48A4-31BE0BDB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560E-1B52-4225-B637-093BC6FE9F5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8ED0-F43C-5CCE-1B6D-4E8AEA42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C181-4CB9-F6CD-DB90-F0CD5E96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606E-1035-421C-BB40-FEE0D8AD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415DC-20A5-07D5-7BB3-F9A0D12AA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55152-6054-3A4B-D712-605FD590B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6BEE-FD5F-9253-81AE-BE2A869D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560E-1B52-4225-B637-093BC6FE9F5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E39C-7B1D-794A-E165-2671B1C4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015F-A993-850F-BA8B-9EF7CC70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606E-1035-421C-BB40-FEE0D8AD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5C6-EBE1-60E3-009F-5F00BD58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B606-45B9-D85A-19F4-927F7677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BE35-23E2-9960-C6AC-AC2B2278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560E-1B52-4225-B637-093BC6FE9F5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9FDC7-482D-CD6D-E511-75244ED5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3D9C-E792-9E8E-DB84-474EE3BD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606E-1035-421C-BB40-FEE0D8AD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5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BB0A-C0DB-CE7B-4288-C4EC21E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DE8C-1EBD-3AB0-F30A-99605800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CF8C-268E-BFE0-5C24-9A3DB396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560E-1B52-4225-B637-093BC6FE9F5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BCBD-9986-6D18-0F73-2FF12D2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DF0D7-B737-5E33-F379-08CB7E2B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606E-1035-421C-BB40-FEE0D8AD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9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EF16-38F1-D61F-06E8-C4756D50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3EA1-FB2D-FEAE-8430-3E53EC53D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9EB46-397A-EEA0-E029-C739855D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617AF-AEB4-6C82-15A5-5E24E09B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560E-1B52-4225-B637-093BC6FE9F5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658C-B698-41BE-6E97-0AC268DF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C99E6-0155-04DF-B7AC-F0F317E7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606E-1035-421C-BB40-FEE0D8AD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3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638B-74BB-121B-4E80-ACEDE07F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23EA8-A11E-A830-277E-1E399099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3E8B6-1F60-946F-3993-528D0370B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1697D-429A-C57D-F65F-003D47567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B3807-DEE1-4FD1-9329-987707304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B1E50-1CB3-76D3-45EC-FDACF797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560E-1B52-4225-B637-093BC6FE9F5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2CB3C-25B7-6D50-F89C-E7EF85D3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1AA4E-BE2B-42FD-31D7-AA021F2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606E-1035-421C-BB40-FEE0D8AD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6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F03C-C80E-58BD-00BC-4C77B6BC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68FDC-792A-3440-4733-860EC3B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560E-1B52-4225-B637-093BC6FE9F5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A546E-7452-00E7-2476-2026920E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5B135-76E1-DDD4-5D69-35A3E5A0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606E-1035-421C-BB40-FEE0D8AD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FCBB7-7361-9F0B-147A-AABA4E90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560E-1B52-4225-B637-093BC6FE9F5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8EE4-788F-F61D-28F7-9687B449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773D1-7322-E7A1-3453-47EFA674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606E-1035-421C-BB40-FEE0D8AD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2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F398-9A71-8382-24F5-18AF8832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045B-EA27-DB16-1754-3575E428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32A2-F704-87BF-9577-6A6B3B16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66B7-F002-D2A3-4167-A4992E61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560E-1B52-4225-B637-093BC6FE9F5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304A9-49C2-5CFA-C22B-844ED6A1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EBE6B-6C14-17FD-996F-079DC142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606E-1035-421C-BB40-FEE0D8AD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A0D8-3000-FE8F-EEFD-0C0E65BC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3DE67-A146-659A-EF6F-6AFBF33D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1916-95F8-996C-30DD-20D939140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AB2D-9F6D-05A5-0B3D-0BCF4128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560E-1B52-4225-B637-093BC6FE9F5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27C5E-5C2E-2507-CE2F-4C3AC5E4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987E0-10E4-6D0D-4D59-2F05791A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606E-1035-421C-BB40-FEE0D8AD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DB9E4-C71F-DC90-AD67-CB6ABAFE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0E85-0AAD-4C82-2CD4-640A6D5C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4108-58AD-53E4-F501-015FE1CA8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B8560E-1B52-4225-B637-093BC6FE9F5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4A039-8721-38D0-7AAD-2CE344468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02BA-22A5-3F00-BAB4-F84101145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2606E-1035-421C-BB40-FEE0D8AD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FBF0-9FE6-7527-AB04-280C439B3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 Boards Modifications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015B5-6470-4F4B-CFA9-8D4363BFA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VBSO / VBIAS</a:t>
            </a:r>
          </a:p>
        </p:txBody>
      </p:sp>
    </p:spTree>
    <p:extLst>
      <p:ext uri="{BB962C8B-B14F-4D97-AF65-F5344CB8AC3E}">
        <p14:creationId xmlns:p14="http://schemas.microsoft.com/office/powerpoint/2010/main" val="158422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0A42B6E-B86F-3030-CCBF-DCCE54B9C73B}"/>
              </a:ext>
            </a:extLst>
          </p:cNvPr>
          <p:cNvGrpSpPr/>
          <p:nvPr/>
        </p:nvGrpSpPr>
        <p:grpSpPr>
          <a:xfrm>
            <a:off x="550574" y="0"/>
            <a:ext cx="10537651" cy="6858000"/>
            <a:chOff x="550574" y="0"/>
            <a:chExt cx="1053765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007166-56ED-E59D-8382-D22BE69F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5752" y="0"/>
              <a:ext cx="9832473" cy="68580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365AD9C-C62C-8BD2-A794-5B71FEFFEDDD}"/>
                </a:ext>
              </a:extLst>
            </p:cNvPr>
            <p:cNvGrpSpPr/>
            <p:nvPr/>
          </p:nvGrpSpPr>
          <p:grpSpPr>
            <a:xfrm>
              <a:off x="2040834" y="430697"/>
              <a:ext cx="404191" cy="443947"/>
              <a:chOff x="2040834" y="430697"/>
              <a:chExt cx="404191" cy="44394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7B361DB-BB80-0663-74EF-7D43504ABB71}"/>
                  </a:ext>
                </a:extLst>
              </p:cNvPr>
              <p:cNvCxnSpPr/>
              <p:nvPr/>
            </p:nvCxnSpPr>
            <p:spPr>
              <a:xfrm flipH="1">
                <a:off x="2040834" y="728870"/>
                <a:ext cx="404191" cy="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92C42BB-E769-B491-6AA5-3EFFA948734A}"/>
                  </a:ext>
                </a:extLst>
              </p:cNvPr>
              <p:cNvCxnSpPr/>
              <p:nvPr/>
            </p:nvCxnSpPr>
            <p:spPr>
              <a:xfrm flipH="1">
                <a:off x="2040834" y="576470"/>
                <a:ext cx="404191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8748546-EADA-5AA8-E01E-77E1A1CBFC5D}"/>
                  </a:ext>
                </a:extLst>
              </p:cNvPr>
              <p:cNvCxnSpPr/>
              <p:nvPr/>
            </p:nvCxnSpPr>
            <p:spPr>
              <a:xfrm flipH="1">
                <a:off x="2040834" y="874644"/>
                <a:ext cx="4041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6A9D85-3819-04D9-5EC0-5E97E09BD207}"/>
                  </a:ext>
                </a:extLst>
              </p:cNvPr>
              <p:cNvCxnSpPr/>
              <p:nvPr/>
            </p:nvCxnSpPr>
            <p:spPr>
              <a:xfrm flipH="1">
                <a:off x="2040834" y="430697"/>
                <a:ext cx="4041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CFEC2B36-7155-D6D8-CD0F-9C7C08413EFC}"/>
                </a:ext>
              </a:extLst>
            </p:cNvPr>
            <p:cNvSpPr/>
            <p:nvPr/>
          </p:nvSpPr>
          <p:spPr>
            <a:xfrm>
              <a:off x="3578087" y="2133600"/>
              <a:ext cx="914400" cy="9144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81B1C918-5CC5-E0B0-4D6A-CFD256FE6620}"/>
                </a:ext>
              </a:extLst>
            </p:cNvPr>
            <p:cNvSpPr/>
            <p:nvPr/>
          </p:nvSpPr>
          <p:spPr>
            <a:xfrm>
              <a:off x="6016487" y="4711148"/>
              <a:ext cx="159026" cy="1524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2C45C635-7D17-E121-5C52-67F98547E238}"/>
                </a:ext>
              </a:extLst>
            </p:cNvPr>
            <p:cNvSpPr/>
            <p:nvPr/>
          </p:nvSpPr>
          <p:spPr>
            <a:xfrm>
              <a:off x="5678556" y="5440017"/>
              <a:ext cx="159026" cy="1524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B80ED83D-47D0-8D29-7EF9-BC1FABBA433B}"/>
                </a:ext>
              </a:extLst>
            </p:cNvPr>
            <p:cNvSpPr/>
            <p:nvPr/>
          </p:nvSpPr>
          <p:spPr>
            <a:xfrm>
              <a:off x="5413513" y="278297"/>
              <a:ext cx="159026" cy="1524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4CE6852-B5F1-3156-9CB8-6DC6208F7709}"/>
                </a:ext>
              </a:extLst>
            </p:cNvPr>
            <p:cNvCxnSpPr/>
            <p:nvPr/>
          </p:nvCxnSpPr>
          <p:spPr>
            <a:xfrm rot="16200000" flipH="1">
              <a:off x="5473147" y="543339"/>
              <a:ext cx="304800" cy="265043"/>
            </a:xfrm>
            <a:prstGeom prst="bentConnector3">
              <a:avLst>
                <a:gd name="adj1" fmla="val -652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84ED11D-47E8-5D9E-9F93-8CD99606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60771" y="893037"/>
              <a:ext cx="419136" cy="289585"/>
            </a:xfrm>
            <a:prstGeom prst="rect">
              <a:avLst/>
            </a:prstGeom>
          </p:spPr>
        </p:pic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2E8772B-574B-C4F3-9C20-D528DED5130A}"/>
                </a:ext>
              </a:extLst>
            </p:cNvPr>
            <p:cNvSpPr/>
            <p:nvPr/>
          </p:nvSpPr>
          <p:spPr>
            <a:xfrm>
              <a:off x="2411896" y="567479"/>
              <a:ext cx="6394174" cy="1380591"/>
            </a:xfrm>
            <a:custGeom>
              <a:avLst/>
              <a:gdLst>
                <a:gd name="connsiteX0" fmla="*/ 6394174 w 6394174"/>
                <a:gd name="connsiteY0" fmla="*/ 1380591 h 1380591"/>
                <a:gd name="connsiteX1" fmla="*/ 5579165 w 6394174"/>
                <a:gd name="connsiteY1" fmla="*/ 1274573 h 1380591"/>
                <a:gd name="connsiteX2" fmla="*/ 5015947 w 6394174"/>
                <a:gd name="connsiteY2" fmla="*/ 1195060 h 1380591"/>
                <a:gd name="connsiteX3" fmla="*/ 4863547 w 6394174"/>
                <a:gd name="connsiteY3" fmla="*/ 1168556 h 1380591"/>
                <a:gd name="connsiteX4" fmla="*/ 4731026 w 6394174"/>
                <a:gd name="connsiteY4" fmla="*/ 1161930 h 1380591"/>
                <a:gd name="connsiteX5" fmla="*/ 4585252 w 6394174"/>
                <a:gd name="connsiteY5" fmla="*/ 1148678 h 1380591"/>
                <a:gd name="connsiteX6" fmla="*/ 4446104 w 6394174"/>
                <a:gd name="connsiteY6" fmla="*/ 1128799 h 1380591"/>
                <a:gd name="connsiteX7" fmla="*/ 4147930 w 6394174"/>
                <a:gd name="connsiteY7" fmla="*/ 1095669 h 1380591"/>
                <a:gd name="connsiteX8" fmla="*/ 3896139 w 6394174"/>
                <a:gd name="connsiteY8" fmla="*/ 1036034 h 1380591"/>
                <a:gd name="connsiteX9" fmla="*/ 3816626 w 6394174"/>
                <a:gd name="connsiteY9" fmla="*/ 1029408 h 1380591"/>
                <a:gd name="connsiteX10" fmla="*/ 3756991 w 6394174"/>
                <a:gd name="connsiteY10" fmla="*/ 1016156 h 1380591"/>
                <a:gd name="connsiteX11" fmla="*/ 3664226 w 6394174"/>
                <a:gd name="connsiteY11" fmla="*/ 983025 h 1380591"/>
                <a:gd name="connsiteX12" fmla="*/ 3432313 w 6394174"/>
                <a:gd name="connsiteY12" fmla="*/ 949895 h 1380591"/>
                <a:gd name="connsiteX13" fmla="*/ 3180521 w 6394174"/>
                <a:gd name="connsiteY13" fmla="*/ 877008 h 1380591"/>
                <a:gd name="connsiteX14" fmla="*/ 3107634 w 6394174"/>
                <a:gd name="connsiteY14" fmla="*/ 857130 h 1380591"/>
                <a:gd name="connsiteX15" fmla="*/ 2895600 w 6394174"/>
                <a:gd name="connsiteY15" fmla="*/ 777617 h 1380591"/>
                <a:gd name="connsiteX16" fmla="*/ 2623930 w 6394174"/>
                <a:gd name="connsiteY16" fmla="*/ 698104 h 1380591"/>
                <a:gd name="connsiteX17" fmla="*/ 2385391 w 6394174"/>
                <a:gd name="connsiteY17" fmla="*/ 625217 h 1380591"/>
                <a:gd name="connsiteX18" fmla="*/ 2173356 w 6394174"/>
                <a:gd name="connsiteY18" fmla="*/ 552330 h 1380591"/>
                <a:gd name="connsiteX19" fmla="*/ 2027582 w 6394174"/>
                <a:gd name="connsiteY19" fmla="*/ 512573 h 1380591"/>
                <a:gd name="connsiteX20" fmla="*/ 1908313 w 6394174"/>
                <a:gd name="connsiteY20" fmla="*/ 452938 h 1380591"/>
                <a:gd name="connsiteX21" fmla="*/ 1636643 w 6394174"/>
                <a:gd name="connsiteY21" fmla="*/ 380051 h 1380591"/>
                <a:gd name="connsiteX22" fmla="*/ 1484243 w 6394174"/>
                <a:gd name="connsiteY22" fmla="*/ 313791 h 1380591"/>
                <a:gd name="connsiteX23" fmla="*/ 1311965 w 6394174"/>
                <a:gd name="connsiteY23" fmla="*/ 267408 h 1380591"/>
                <a:gd name="connsiteX24" fmla="*/ 1179443 w 6394174"/>
                <a:gd name="connsiteY24" fmla="*/ 207773 h 1380591"/>
                <a:gd name="connsiteX25" fmla="*/ 1060174 w 6394174"/>
                <a:gd name="connsiteY25" fmla="*/ 168017 h 1380591"/>
                <a:gd name="connsiteX26" fmla="*/ 901147 w 6394174"/>
                <a:gd name="connsiteY26" fmla="*/ 108382 h 1380591"/>
                <a:gd name="connsiteX27" fmla="*/ 642730 w 6394174"/>
                <a:gd name="connsiteY27" fmla="*/ 81878 h 1380591"/>
                <a:gd name="connsiteX28" fmla="*/ 543339 w 6394174"/>
                <a:gd name="connsiteY28" fmla="*/ 68625 h 1380591"/>
                <a:gd name="connsiteX29" fmla="*/ 470452 w 6394174"/>
                <a:gd name="connsiteY29" fmla="*/ 48747 h 1380591"/>
                <a:gd name="connsiteX30" fmla="*/ 324678 w 6394174"/>
                <a:gd name="connsiteY30" fmla="*/ 42121 h 1380591"/>
                <a:gd name="connsiteX31" fmla="*/ 205408 w 6394174"/>
                <a:gd name="connsiteY31" fmla="*/ 22243 h 1380591"/>
                <a:gd name="connsiteX32" fmla="*/ 165652 w 6394174"/>
                <a:gd name="connsiteY32" fmla="*/ 2364 h 1380591"/>
                <a:gd name="connsiteX33" fmla="*/ 0 w 6394174"/>
                <a:gd name="connsiteY33" fmla="*/ 2364 h 138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94174" h="1380591">
                  <a:moveTo>
                    <a:pt x="6394174" y="1380591"/>
                  </a:moveTo>
                  <a:cubicBezTo>
                    <a:pt x="6002897" y="1337795"/>
                    <a:pt x="5958803" y="1339040"/>
                    <a:pt x="5579165" y="1274573"/>
                  </a:cubicBezTo>
                  <a:cubicBezTo>
                    <a:pt x="5091024" y="1191681"/>
                    <a:pt x="5448002" y="1229169"/>
                    <a:pt x="5015947" y="1195060"/>
                  </a:cubicBezTo>
                  <a:cubicBezTo>
                    <a:pt x="4965147" y="1186225"/>
                    <a:pt x="4914764" y="1174511"/>
                    <a:pt x="4863547" y="1168556"/>
                  </a:cubicBezTo>
                  <a:cubicBezTo>
                    <a:pt x="4819614" y="1163448"/>
                    <a:pt x="4775142" y="1165081"/>
                    <a:pt x="4731026" y="1161930"/>
                  </a:cubicBezTo>
                  <a:cubicBezTo>
                    <a:pt x="4682358" y="1158454"/>
                    <a:pt x="4633717" y="1154314"/>
                    <a:pt x="4585252" y="1148678"/>
                  </a:cubicBezTo>
                  <a:cubicBezTo>
                    <a:pt x="4538712" y="1143266"/>
                    <a:pt x="4492617" y="1134437"/>
                    <a:pt x="4446104" y="1128799"/>
                  </a:cubicBezTo>
                  <a:cubicBezTo>
                    <a:pt x="4346828" y="1116765"/>
                    <a:pt x="4147930" y="1095669"/>
                    <a:pt x="4147930" y="1095669"/>
                  </a:cubicBezTo>
                  <a:cubicBezTo>
                    <a:pt x="4062896" y="1073291"/>
                    <a:pt x="3983129" y="1050064"/>
                    <a:pt x="3896139" y="1036034"/>
                  </a:cubicBezTo>
                  <a:cubicBezTo>
                    <a:pt x="3869882" y="1031799"/>
                    <a:pt x="3843130" y="1031617"/>
                    <a:pt x="3816626" y="1029408"/>
                  </a:cubicBezTo>
                  <a:cubicBezTo>
                    <a:pt x="3796748" y="1024991"/>
                    <a:pt x="3776472" y="1022085"/>
                    <a:pt x="3756991" y="1016156"/>
                  </a:cubicBezTo>
                  <a:cubicBezTo>
                    <a:pt x="3725579" y="1006596"/>
                    <a:pt x="3696397" y="989591"/>
                    <a:pt x="3664226" y="983025"/>
                  </a:cubicBezTo>
                  <a:cubicBezTo>
                    <a:pt x="3587714" y="967410"/>
                    <a:pt x="3432313" y="949895"/>
                    <a:pt x="3432313" y="949895"/>
                  </a:cubicBezTo>
                  <a:lnTo>
                    <a:pt x="3180521" y="877008"/>
                  </a:lnTo>
                  <a:cubicBezTo>
                    <a:pt x="3156307" y="870090"/>
                    <a:pt x="3131214" y="865972"/>
                    <a:pt x="3107634" y="857130"/>
                  </a:cubicBezTo>
                  <a:cubicBezTo>
                    <a:pt x="3036956" y="830626"/>
                    <a:pt x="2969287" y="793992"/>
                    <a:pt x="2895600" y="777617"/>
                  </a:cubicBezTo>
                  <a:cubicBezTo>
                    <a:pt x="2686481" y="731145"/>
                    <a:pt x="2864115" y="775451"/>
                    <a:pt x="2623930" y="698104"/>
                  </a:cubicBezTo>
                  <a:cubicBezTo>
                    <a:pt x="2544790" y="672618"/>
                    <a:pt x="2464496" y="650810"/>
                    <a:pt x="2385391" y="625217"/>
                  </a:cubicBezTo>
                  <a:cubicBezTo>
                    <a:pt x="2314282" y="602211"/>
                    <a:pt x="2244644" y="574773"/>
                    <a:pt x="2173356" y="552330"/>
                  </a:cubicBezTo>
                  <a:cubicBezTo>
                    <a:pt x="2125314" y="537206"/>
                    <a:pt x="2074741" y="530258"/>
                    <a:pt x="2027582" y="512573"/>
                  </a:cubicBezTo>
                  <a:cubicBezTo>
                    <a:pt x="1985963" y="496966"/>
                    <a:pt x="1949583" y="469446"/>
                    <a:pt x="1908313" y="452938"/>
                  </a:cubicBezTo>
                  <a:cubicBezTo>
                    <a:pt x="1822461" y="418597"/>
                    <a:pt x="1723052" y="409467"/>
                    <a:pt x="1636643" y="380051"/>
                  </a:cubicBezTo>
                  <a:cubicBezTo>
                    <a:pt x="1584205" y="362200"/>
                    <a:pt x="1536577" y="331947"/>
                    <a:pt x="1484243" y="313791"/>
                  </a:cubicBezTo>
                  <a:cubicBezTo>
                    <a:pt x="1428057" y="294298"/>
                    <a:pt x="1368135" y="286946"/>
                    <a:pt x="1311965" y="267408"/>
                  </a:cubicBezTo>
                  <a:cubicBezTo>
                    <a:pt x="1266213" y="251494"/>
                    <a:pt x="1224500" y="225559"/>
                    <a:pt x="1179443" y="207773"/>
                  </a:cubicBezTo>
                  <a:cubicBezTo>
                    <a:pt x="1140463" y="192386"/>
                    <a:pt x="1099639" y="182112"/>
                    <a:pt x="1060174" y="168017"/>
                  </a:cubicBezTo>
                  <a:cubicBezTo>
                    <a:pt x="1006859" y="148976"/>
                    <a:pt x="956070" y="122113"/>
                    <a:pt x="901147" y="108382"/>
                  </a:cubicBezTo>
                  <a:cubicBezTo>
                    <a:pt x="840065" y="93112"/>
                    <a:pt x="714068" y="86634"/>
                    <a:pt x="642730" y="81878"/>
                  </a:cubicBezTo>
                  <a:cubicBezTo>
                    <a:pt x="609600" y="77460"/>
                    <a:pt x="576161" y="74937"/>
                    <a:pt x="543339" y="68625"/>
                  </a:cubicBezTo>
                  <a:cubicBezTo>
                    <a:pt x="518609" y="63869"/>
                    <a:pt x="495452" y="51777"/>
                    <a:pt x="470452" y="48747"/>
                  </a:cubicBezTo>
                  <a:cubicBezTo>
                    <a:pt x="422164" y="42894"/>
                    <a:pt x="373269" y="44330"/>
                    <a:pt x="324678" y="42121"/>
                  </a:cubicBezTo>
                  <a:cubicBezTo>
                    <a:pt x="256433" y="7998"/>
                    <a:pt x="352008" y="51564"/>
                    <a:pt x="205408" y="22243"/>
                  </a:cubicBezTo>
                  <a:cubicBezTo>
                    <a:pt x="190879" y="19337"/>
                    <a:pt x="180399" y="3791"/>
                    <a:pt x="165652" y="2364"/>
                  </a:cubicBezTo>
                  <a:cubicBezTo>
                    <a:pt x="110691" y="-2955"/>
                    <a:pt x="55217" y="2364"/>
                    <a:pt x="0" y="2364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701D94-8BAC-644D-D660-737C210DF8DB}"/>
                </a:ext>
              </a:extLst>
            </p:cNvPr>
            <p:cNvSpPr/>
            <p:nvPr/>
          </p:nvSpPr>
          <p:spPr>
            <a:xfrm>
              <a:off x="2438400" y="735496"/>
              <a:ext cx="6109252" cy="1398104"/>
            </a:xfrm>
            <a:custGeom>
              <a:avLst/>
              <a:gdLst>
                <a:gd name="connsiteX0" fmla="*/ 0 w 6115878"/>
                <a:gd name="connsiteY0" fmla="*/ 0 h 1378226"/>
                <a:gd name="connsiteX1" fmla="*/ 159026 w 6115878"/>
                <a:gd name="connsiteY1" fmla="*/ 13252 h 1378226"/>
                <a:gd name="connsiteX2" fmla="*/ 251791 w 6115878"/>
                <a:gd name="connsiteY2" fmla="*/ 19878 h 1378226"/>
                <a:gd name="connsiteX3" fmla="*/ 781878 w 6115878"/>
                <a:gd name="connsiteY3" fmla="*/ 159026 h 1378226"/>
                <a:gd name="connsiteX4" fmla="*/ 967409 w 6115878"/>
                <a:gd name="connsiteY4" fmla="*/ 245165 h 1378226"/>
                <a:gd name="connsiteX5" fmla="*/ 1033670 w 6115878"/>
                <a:gd name="connsiteY5" fmla="*/ 271669 h 1378226"/>
                <a:gd name="connsiteX6" fmla="*/ 1066800 w 6115878"/>
                <a:gd name="connsiteY6" fmla="*/ 291547 h 1378226"/>
                <a:gd name="connsiteX7" fmla="*/ 1106557 w 6115878"/>
                <a:gd name="connsiteY7" fmla="*/ 304800 h 1378226"/>
                <a:gd name="connsiteX8" fmla="*/ 1139687 w 6115878"/>
                <a:gd name="connsiteY8" fmla="*/ 324678 h 1378226"/>
                <a:gd name="connsiteX9" fmla="*/ 1199322 w 6115878"/>
                <a:gd name="connsiteY9" fmla="*/ 337930 h 1378226"/>
                <a:gd name="connsiteX10" fmla="*/ 1371600 w 6115878"/>
                <a:gd name="connsiteY10" fmla="*/ 463826 h 1378226"/>
                <a:gd name="connsiteX11" fmla="*/ 1596887 w 6115878"/>
                <a:gd name="connsiteY11" fmla="*/ 569843 h 1378226"/>
                <a:gd name="connsiteX12" fmla="*/ 1736035 w 6115878"/>
                <a:gd name="connsiteY12" fmla="*/ 609600 h 1378226"/>
                <a:gd name="connsiteX13" fmla="*/ 1848678 w 6115878"/>
                <a:gd name="connsiteY13" fmla="*/ 649356 h 1378226"/>
                <a:gd name="connsiteX14" fmla="*/ 1961322 w 6115878"/>
                <a:gd name="connsiteY14" fmla="*/ 689113 h 1378226"/>
                <a:gd name="connsiteX15" fmla="*/ 2014330 w 6115878"/>
                <a:gd name="connsiteY15" fmla="*/ 702365 h 1378226"/>
                <a:gd name="connsiteX16" fmla="*/ 2073965 w 6115878"/>
                <a:gd name="connsiteY16" fmla="*/ 715617 h 1378226"/>
                <a:gd name="connsiteX17" fmla="*/ 2160104 w 6115878"/>
                <a:gd name="connsiteY17" fmla="*/ 748747 h 1378226"/>
                <a:gd name="connsiteX18" fmla="*/ 2378765 w 6115878"/>
                <a:gd name="connsiteY18" fmla="*/ 808382 h 1378226"/>
                <a:gd name="connsiteX19" fmla="*/ 2478157 w 6115878"/>
                <a:gd name="connsiteY19" fmla="*/ 841513 h 1378226"/>
                <a:gd name="connsiteX20" fmla="*/ 2584174 w 6115878"/>
                <a:gd name="connsiteY20" fmla="*/ 861391 h 1378226"/>
                <a:gd name="connsiteX21" fmla="*/ 2835965 w 6115878"/>
                <a:gd name="connsiteY21" fmla="*/ 901147 h 1378226"/>
                <a:gd name="connsiteX22" fmla="*/ 2888974 w 6115878"/>
                <a:gd name="connsiteY22" fmla="*/ 914400 h 1378226"/>
                <a:gd name="connsiteX23" fmla="*/ 2975113 w 6115878"/>
                <a:gd name="connsiteY23" fmla="*/ 940904 h 1378226"/>
                <a:gd name="connsiteX24" fmla="*/ 3054626 w 6115878"/>
                <a:gd name="connsiteY24" fmla="*/ 947530 h 1378226"/>
                <a:gd name="connsiteX25" fmla="*/ 3120887 w 6115878"/>
                <a:gd name="connsiteY25" fmla="*/ 954156 h 1378226"/>
                <a:gd name="connsiteX26" fmla="*/ 3299791 w 6115878"/>
                <a:gd name="connsiteY26" fmla="*/ 987287 h 1378226"/>
                <a:gd name="connsiteX27" fmla="*/ 3352800 w 6115878"/>
                <a:gd name="connsiteY27" fmla="*/ 993913 h 1378226"/>
                <a:gd name="connsiteX28" fmla="*/ 3472070 w 6115878"/>
                <a:gd name="connsiteY28" fmla="*/ 1020417 h 1378226"/>
                <a:gd name="connsiteX29" fmla="*/ 3551583 w 6115878"/>
                <a:gd name="connsiteY29" fmla="*/ 1027043 h 1378226"/>
                <a:gd name="connsiteX30" fmla="*/ 3684104 w 6115878"/>
                <a:gd name="connsiteY30" fmla="*/ 1060174 h 1378226"/>
                <a:gd name="connsiteX31" fmla="*/ 3823252 w 6115878"/>
                <a:gd name="connsiteY31" fmla="*/ 1099930 h 1378226"/>
                <a:gd name="connsiteX32" fmla="*/ 3876261 w 6115878"/>
                <a:gd name="connsiteY32" fmla="*/ 1106556 h 1378226"/>
                <a:gd name="connsiteX33" fmla="*/ 3988904 w 6115878"/>
                <a:gd name="connsiteY33" fmla="*/ 1133061 h 1378226"/>
                <a:gd name="connsiteX34" fmla="*/ 4055165 w 6115878"/>
                <a:gd name="connsiteY34" fmla="*/ 1146313 h 1378226"/>
                <a:gd name="connsiteX35" fmla="*/ 4253948 w 6115878"/>
                <a:gd name="connsiteY35" fmla="*/ 1199321 h 1378226"/>
                <a:gd name="connsiteX36" fmla="*/ 4340087 w 6115878"/>
                <a:gd name="connsiteY36" fmla="*/ 1212574 h 1378226"/>
                <a:gd name="connsiteX37" fmla="*/ 4538870 w 6115878"/>
                <a:gd name="connsiteY37" fmla="*/ 1252330 h 1378226"/>
                <a:gd name="connsiteX38" fmla="*/ 4671391 w 6115878"/>
                <a:gd name="connsiteY38" fmla="*/ 1272208 h 1378226"/>
                <a:gd name="connsiteX39" fmla="*/ 4770783 w 6115878"/>
                <a:gd name="connsiteY39" fmla="*/ 1285461 h 1378226"/>
                <a:gd name="connsiteX40" fmla="*/ 4850296 w 6115878"/>
                <a:gd name="connsiteY40" fmla="*/ 1305339 h 1378226"/>
                <a:gd name="connsiteX41" fmla="*/ 4989443 w 6115878"/>
                <a:gd name="connsiteY41" fmla="*/ 1318591 h 1378226"/>
                <a:gd name="connsiteX42" fmla="*/ 5141843 w 6115878"/>
                <a:gd name="connsiteY42" fmla="*/ 1338469 h 1378226"/>
                <a:gd name="connsiteX43" fmla="*/ 5526157 w 6115878"/>
                <a:gd name="connsiteY43" fmla="*/ 1345095 h 1378226"/>
                <a:gd name="connsiteX44" fmla="*/ 5724939 w 6115878"/>
                <a:gd name="connsiteY44" fmla="*/ 1364974 h 1378226"/>
                <a:gd name="connsiteX45" fmla="*/ 5903843 w 6115878"/>
                <a:gd name="connsiteY45" fmla="*/ 1378226 h 1378226"/>
                <a:gd name="connsiteX46" fmla="*/ 6096000 w 6115878"/>
                <a:gd name="connsiteY46" fmla="*/ 1364974 h 1378226"/>
                <a:gd name="connsiteX47" fmla="*/ 6115878 w 6115878"/>
                <a:gd name="connsiteY47" fmla="*/ 1358347 h 137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115878" h="1378226">
                  <a:moveTo>
                    <a:pt x="0" y="0"/>
                  </a:moveTo>
                  <a:lnTo>
                    <a:pt x="159026" y="13252"/>
                  </a:lnTo>
                  <a:cubicBezTo>
                    <a:pt x="189930" y="15692"/>
                    <a:pt x="221281" y="14386"/>
                    <a:pt x="251791" y="19878"/>
                  </a:cubicBezTo>
                  <a:cubicBezTo>
                    <a:pt x="433331" y="52555"/>
                    <a:pt x="606198" y="102451"/>
                    <a:pt x="781878" y="159026"/>
                  </a:cubicBezTo>
                  <a:cubicBezTo>
                    <a:pt x="896411" y="195909"/>
                    <a:pt x="863687" y="195559"/>
                    <a:pt x="967409" y="245165"/>
                  </a:cubicBezTo>
                  <a:cubicBezTo>
                    <a:pt x="988869" y="255429"/>
                    <a:pt x="1012113" y="261609"/>
                    <a:pt x="1033670" y="271669"/>
                  </a:cubicBezTo>
                  <a:cubicBezTo>
                    <a:pt x="1045340" y="277115"/>
                    <a:pt x="1055076" y="286218"/>
                    <a:pt x="1066800" y="291547"/>
                  </a:cubicBezTo>
                  <a:cubicBezTo>
                    <a:pt x="1079517" y="297328"/>
                    <a:pt x="1093840" y="299019"/>
                    <a:pt x="1106557" y="304800"/>
                  </a:cubicBezTo>
                  <a:cubicBezTo>
                    <a:pt x="1118281" y="310129"/>
                    <a:pt x="1127559" y="320346"/>
                    <a:pt x="1139687" y="324678"/>
                  </a:cubicBezTo>
                  <a:cubicBezTo>
                    <a:pt x="1158864" y="331527"/>
                    <a:pt x="1179444" y="333513"/>
                    <a:pt x="1199322" y="337930"/>
                  </a:cubicBezTo>
                  <a:cubicBezTo>
                    <a:pt x="1388972" y="448560"/>
                    <a:pt x="1156047" y="306307"/>
                    <a:pt x="1371600" y="463826"/>
                  </a:cubicBezTo>
                  <a:cubicBezTo>
                    <a:pt x="1437226" y="511783"/>
                    <a:pt x="1524065" y="541156"/>
                    <a:pt x="1596887" y="569843"/>
                  </a:cubicBezTo>
                  <a:cubicBezTo>
                    <a:pt x="1676243" y="601104"/>
                    <a:pt x="1657231" y="593838"/>
                    <a:pt x="1736035" y="609600"/>
                  </a:cubicBezTo>
                  <a:cubicBezTo>
                    <a:pt x="1812305" y="647735"/>
                    <a:pt x="1737718" y="613690"/>
                    <a:pt x="1848678" y="649356"/>
                  </a:cubicBezTo>
                  <a:cubicBezTo>
                    <a:pt x="1886586" y="661541"/>
                    <a:pt x="1923398" y="676977"/>
                    <a:pt x="1961322" y="689113"/>
                  </a:cubicBezTo>
                  <a:cubicBezTo>
                    <a:pt x="1978669" y="694664"/>
                    <a:pt x="1996601" y="698194"/>
                    <a:pt x="2014330" y="702365"/>
                  </a:cubicBezTo>
                  <a:cubicBezTo>
                    <a:pt x="2034152" y="707029"/>
                    <a:pt x="2054560" y="709443"/>
                    <a:pt x="2073965" y="715617"/>
                  </a:cubicBezTo>
                  <a:cubicBezTo>
                    <a:pt x="2103280" y="724944"/>
                    <a:pt x="2130847" y="739238"/>
                    <a:pt x="2160104" y="748747"/>
                  </a:cubicBezTo>
                  <a:cubicBezTo>
                    <a:pt x="2317124" y="799778"/>
                    <a:pt x="2285167" y="792782"/>
                    <a:pt x="2378765" y="808382"/>
                  </a:cubicBezTo>
                  <a:cubicBezTo>
                    <a:pt x="2411896" y="819426"/>
                    <a:pt x="2444342" y="832787"/>
                    <a:pt x="2478157" y="841513"/>
                  </a:cubicBezTo>
                  <a:cubicBezTo>
                    <a:pt x="2512971" y="850497"/>
                    <a:pt x="2548708" y="855480"/>
                    <a:pt x="2584174" y="861391"/>
                  </a:cubicBezTo>
                  <a:cubicBezTo>
                    <a:pt x="2667988" y="875360"/>
                    <a:pt x="2753532" y="880538"/>
                    <a:pt x="2835965" y="901147"/>
                  </a:cubicBezTo>
                  <a:cubicBezTo>
                    <a:pt x="2853635" y="905565"/>
                    <a:pt x="2871461" y="909396"/>
                    <a:pt x="2888974" y="914400"/>
                  </a:cubicBezTo>
                  <a:cubicBezTo>
                    <a:pt x="2917860" y="922653"/>
                    <a:pt x="2945655" y="935012"/>
                    <a:pt x="2975113" y="940904"/>
                  </a:cubicBezTo>
                  <a:cubicBezTo>
                    <a:pt x="3001193" y="946120"/>
                    <a:pt x="3028139" y="945122"/>
                    <a:pt x="3054626" y="947530"/>
                  </a:cubicBezTo>
                  <a:cubicBezTo>
                    <a:pt x="3076732" y="949540"/>
                    <a:pt x="3098929" y="950903"/>
                    <a:pt x="3120887" y="954156"/>
                  </a:cubicBezTo>
                  <a:cubicBezTo>
                    <a:pt x="3365335" y="990370"/>
                    <a:pt x="3131382" y="959218"/>
                    <a:pt x="3299791" y="987287"/>
                  </a:cubicBezTo>
                  <a:cubicBezTo>
                    <a:pt x="3317356" y="990215"/>
                    <a:pt x="3335130" y="991704"/>
                    <a:pt x="3352800" y="993913"/>
                  </a:cubicBezTo>
                  <a:cubicBezTo>
                    <a:pt x="3391091" y="1003486"/>
                    <a:pt x="3432046" y="1015970"/>
                    <a:pt x="3472070" y="1020417"/>
                  </a:cubicBezTo>
                  <a:cubicBezTo>
                    <a:pt x="3498504" y="1023354"/>
                    <a:pt x="3525079" y="1024834"/>
                    <a:pt x="3551583" y="1027043"/>
                  </a:cubicBezTo>
                  <a:cubicBezTo>
                    <a:pt x="3609572" y="1039929"/>
                    <a:pt x="3624009" y="1042145"/>
                    <a:pt x="3684104" y="1060174"/>
                  </a:cubicBezTo>
                  <a:cubicBezTo>
                    <a:pt x="3759881" y="1082907"/>
                    <a:pt x="3736158" y="1082511"/>
                    <a:pt x="3823252" y="1099930"/>
                  </a:cubicBezTo>
                  <a:cubicBezTo>
                    <a:pt x="3840713" y="1103422"/>
                    <a:pt x="3858800" y="1103064"/>
                    <a:pt x="3876261" y="1106556"/>
                  </a:cubicBezTo>
                  <a:cubicBezTo>
                    <a:pt x="3914085" y="1114121"/>
                    <a:pt x="3951249" y="1124693"/>
                    <a:pt x="3988904" y="1133061"/>
                  </a:cubicBezTo>
                  <a:cubicBezTo>
                    <a:pt x="4010892" y="1137947"/>
                    <a:pt x="4033313" y="1140850"/>
                    <a:pt x="4055165" y="1146313"/>
                  </a:cubicBezTo>
                  <a:cubicBezTo>
                    <a:pt x="4121694" y="1162945"/>
                    <a:pt x="4186169" y="1188893"/>
                    <a:pt x="4253948" y="1199321"/>
                  </a:cubicBezTo>
                  <a:cubicBezTo>
                    <a:pt x="4282661" y="1203739"/>
                    <a:pt x="4311522" y="1207284"/>
                    <a:pt x="4340087" y="1212574"/>
                  </a:cubicBezTo>
                  <a:cubicBezTo>
                    <a:pt x="4533322" y="1248359"/>
                    <a:pt x="4327511" y="1217104"/>
                    <a:pt x="4538870" y="1252330"/>
                  </a:cubicBezTo>
                  <a:cubicBezTo>
                    <a:pt x="4582930" y="1259673"/>
                    <a:pt x="4627172" y="1265891"/>
                    <a:pt x="4671391" y="1272208"/>
                  </a:cubicBezTo>
                  <a:cubicBezTo>
                    <a:pt x="4704479" y="1276935"/>
                    <a:pt x="4737918" y="1279375"/>
                    <a:pt x="4770783" y="1285461"/>
                  </a:cubicBezTo>
                  <a:cubicBezTo>
                    <a:pt x="4797646" y="1290436"/>
                    <a:pt x="4823284" y="1301246"/>
                    <a:pt x="4850296" y="1305339"/>
                  </a:cubicBezTo>
                  <a:cubicBezTo>
                    <a:pt x="4896362" y="1312319"/>
                    <a:pt x="4943170" y="1313147"/>
                    <a:pt x="4989443" y="1318591"/>
                  </a:cubicBezTo>
                  <a:cubicBezTo>
                    <a:pt x="5042215" y="1324799"/>
                    <a:pt x="5088934" y="1336913"/>
                    <a:pt x="5141843" y="1338469"/>
                  </a:cubicBezTo>
                  <a:cubicBezTo>
                    <a:pt x="5269911" y="1342236"/>
                    <a:pt x="5398052" y="1342886"/>
                    <a:pt x="5526157" y="1345095"/>
                  </a:cubicBezTo>
                  <a:lnTo>
                    <a:pt x="5724939" y="1364974"/>
                  </a:lnTo>
                  <a:cubicBezTo>
                    <a:pt x="5837541" y="1374357"/>
                    <a:pt x="5777915" y="1369831"/>
                    <a:pt x="5903843" y="1378226"/>
                  </a:cubicBezTo>
                  <a:cubicBezTo>
                    <a:pt x="5967895" y="1373809"/>
                    <a:pt x="6032076" y="1370967"/>
                    <a:pt x="6096000" y="1364974"/>
                  </a:cubicBezTo>
                  <a:cubicBezTo>
                    <a:pt x="6102954" y="1364322"/>
                    <a:pt x="6115878" y="1358347"/>
                    <a:pt x="6115878" y="1358347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0CE6B5-9CC5-BBA3-681C-8D4871C4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0834" y="3389560"/>
              <a:ext cx="1158340" cy="35055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1D6FE55-30A1-CA48-F6AD-621A0773B9E9}"/>
                </a:ext>
              </a:extLst>
            </p:cNvPr>
            <p:cNvSpPr/>
            <p:nvPr/>
          </p:nvSpPr>
          <p:spPr>
            <a:xfrm>
              <a:off x="2620004" y="3525078"/>
              <a:ext cx="441248" cy="7951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1D6F0B8-80DB-D40D-3F72-43E4B1285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0004" y="2618111"/>
              <a:ext cx="312447" cy="320068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F4E97F-077C-3C33-A01D-7EF1608CCD07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776228" y="2938179"/>
              <a:ext cx="35128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A01A97-3827-98B7-3F29-553C77ECB70A}"/>
                </a:ext>
              </a:extLst>
            </p:cNvPr>
            <p:cNvSpPr txBox="1"/>
            <p:nvPr/>
          </p:nvSpPr>
          <p:spPr>
            <a:xfrm>
              <a:off x="1332894" y="3083820"/>
              <a:ext cx="1728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Short Vin &amp; </a:t>
              </a:r>
              <a:r>
                <a:rPr lang="en-US" sz="1600" b="1" dirty="0" err="1">
                  <a:solidFill>
                    <a:srgbClr val="C00000"/>
                  </a:solidFill>
                </a:rPr>
                <a:t>Vbus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04CBBD-F53C-D376-CC22-D1473BF7CC11}"/>
                </a:ext>
              </a:extLst>
            </p:cNvPr>
            <p:cNvCxnSpPr/>
            <p:nvPr/>
          </p:nvCxnSpPr>
          <p:spPr>
            <a:xfrm flipH="1">
              <a:off x="4386470" y="5516217"/>
              <a:ext cx="921026" cy="76531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44F8E20-9101-8585-D81B-D2A80C8082E2}"/>
                </a:ext>
              </a:extLst>
            </p:cNvPr>
            <p:cNvSpPr txBox="1"/>
            <p:nvPr/>
          </p:nvSpPr>
          <p:spPr>
            <a:xfrm>
              <a:off x="3061252" y="6261340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Replace it with 51K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D3BF278-01F4-7F65-31DF-EA96139BE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2364" y="120883"/>
              <a:ext cx="312447" cy="320068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8F6BD4-BFDE-9BE2-26B9-71DFF0D380EB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64" y="430697"/>
              <a:ext cx="15622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62DC60D-1465-BBE6-46E3-07FDC91B9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353681" y="949514"/>
              <a:ext cx="315005" cy="217640"/>
            </a:xfrm>
            <a:prstGeom prst="rect">
              <a:avLst/>
            </a:prstGeom>
          </p:spPr>
        </p:pic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FAAFCB4-D03B-0A37-3B28-A2026DEC414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445024" y="874511"/>
              <a:ext cx="66160" cy="263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E47B94B-CC9C-92E5-C2A9-AC24FFBC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653152" y="67527"/>
              <a:ext cx="1410713" cy="1126488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E4BBE9-1854-FC11-7E6C-8F077E1BAB45}"/>
                </a:ext>
              </a:extLst>
            </p:cNvPr>
            <p:cNvSpPr txBox="1"/>
            <p:nvPr/>
          </p:nvSpPr>
          <p:spPr>
            <a:xfrm>
              <a:off x="550574" y="1170378"/>
              <a:ext cx="14259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Replace USB</a:t>
              </a:r>
            </a:p>
            <a:p>
              <a:r>
                <a:rPr lang="en-US" sz="1600" b="1" dirty="0">
                  <a:solidFill>
                    <a:srgbClr val="C00000"/>
                  </a:solidFill>
                </a:rPr>
                <a:t>Connector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0F0CDD-AC27-B8D2-1A65-FB97AF6DB2DB}"/>
                </a:ext>
              </a:extLst>
            </p:cNvPr>
            <p:cNvSpPr txBox="1"/>
            <p:nvPr/>
          </p:nvSpPr>
          <p:spPr>
            <a:xfrm>
              <a:off x="9415772" y="2778145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0x2F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C13BE76-46B7-AAD9-7F88-471118F5C921}"/>
                </a:ext>
              </a:extLst>
            </p:cNvPr>
            <p:cNvSpPr txBox="1"/>
            <p:nvPr/>
          </p:nvSpPr>
          <p:spPr>
            <a:xfrm>
              <a:off x="9197332" y="5679209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0x29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47C739-23F7-D5F9-362A-397167A2A3BF}"/>
                </a:ext>
              </a:extLst>
            </p:cNvPr>
            <p:cNvSpPr txBox="1"/>
            <p:nvPr/>
          </p:nvSpPr>
          <p:spPr>
            <a:xfrm>
              <a:off x="5385077" y="3390207"/>
              <a:ext cx="3241400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VBSO Board Modifications</a:t>
              </a:r>
            </a:p>
            <a:p>
              <a:r>
                <a:rPr lang="en-US" sz="1600" b="1" dirty="0">
                  <a:solidFill>
                    <a:srgbClr val="0070C0"/>
                  </a:solidFill>
                </a:rPr>
                <a:t>           Pot </a:t>
              </a:r>
              <a:r>
                <a:rPr lang="en-US" sz="1600" b="1" dirty="0" err="1">
                  <a:solidFill>
                    <a:srgbClr val="0070C0"/>
                  </a:solidFill>
                </a:rPr>
                <a:t>Addr</a:t>
              </a:r>
              <a:r>
                <a:rPr lang="en-US" sz="1600" b="1" dirty="0">
                  <a:solidFill>
                    <a:srgbClr val="0070C0"/>
                  </a:solidFill>
                </a:rPr>
                <a:t> – 0x2F</a:t>
              </a:r>
            </a:p>
            <a:p>
              <a:r>
                <a:rPr lang="en-US" sz="1600" b="1" dirty="0">
                  <a:solidFill>
                    <a:srgbClr val="0070C0"/>
                  </a:solidFill>
                </a:rPr>
                <a:t>           ADC </a:t>
              </a:r>
              <a:r>
                <a:rPr lang="en-US" sz="1600" b="1" dirty="0" err="1">
                  <a:solidFill>
                    <a:srgbClr val="0070C0"/>
                  </a:solidFill>
                </a:rPr>
                <a:t>Addr</a:t>
              </a:r>
              <a:r>
                <a:rPr lang="en-US" sz="1600" b="1" dirty="0">
                  <a:solidFill>
                    <a:srgbClr val="0070C0"/>
                  </a:solidFill>
                </a:rPr>
                <a:t> – 0x29</a:t>
              </a:r>
            </a:p>
            <a:p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41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24E9CF9-D587-B0FE-42D7-1138F6B7C165}"/>
              </a:ext>
            </a:extLst>
          </p:cNvPr>
          <p:cNvGrpSpPr/>
          <p:nvPr/>
        </p:nvGrpSpPr>
        <p:grpSpPr>
          <a:xfrm>
            <a:off x="550574" y="0"/>
            <a:ext cx="10722622" cy="6858000"/>
            <a:chOff x="550574" y="0"/>
            <a:chExt cx="10722622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44A1A1-294E-38CB-F4AC-C68F42206298}"/>
                </a:ext>
              </a:extLst>
            </p:cNvPr>
            <p:cNvGrpSpPr/>
            <p:nvPr/>
          </p:nvGrpSpPr>
          <p:grpSpPr>
            <a:xfrm>
              <a:off x="550574" y="0"/>
              <a:ext cx="10537651" cy="6858000"/>
              <a:chOff x="550574" y="0"/>
              <a:chExt cx="10537651" cy="6858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EC24057-98A9-076E-D16F-6A1B3BF97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5752" y="0"/>
                <a:ext cx="9832473" cy="6858000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9C0BF6-8ABA-5660-D6B8-3E401BAB14DC}"/>
                  </a:ext>
                </a:extLst>
              </p:cNvPr>
              <p:cNvGrpSpPr/>
              <p:nvPr/>
            </p:nvGrpSpPr>
            <p:grpSpPr>
              <a:xfrm>
                <a:off x="2040834" y="430697"/>
                <a:ext cx="404191" cy="443947"/>
                <a:chOff x="2040834" y="430697"/>
                <a:chExt cx="404191" cy="443947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A6BB6FEC-4419-3F7F-CD11-E64ADCC34240}"/>
                    </a:ext>
                  </a:extLst>
                </p:cNvPr>
                <p:cNvCxnSpPr/>
                <p:nvPr/>
              </p:nvCxnSpPr>
              <p:spPr>
                <a:xfrm flipH="1">
                  <a:off x="2040834" y="728870"/>
                  <a:ext cx="404191" cy="0"/>
                </a:xfrm>
                <a:prstGeom prst="straightConnector1">
                  <a:avLst/>
                </a:prstGeom>
                <a:ln>
                  <a:solidFill>
                    <a:srgbClr val="FFC000"/>
                  </a:solidFill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5AA87696-8445-9F88-3B2E-DB37ACD98B94}"/>
                    </a:ext>
                  </a:extLst>
                </p:cNvPr>
                <p:cNvCxnSpPr/>
                <p:nvPr/>
              </p:nvCxnSpPr>
              <p:spPr>
                <a:xfrm flipH="1">
                  <a:off x="2040834" y="576470"/>
                  <a:ext cx="40419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4D947AA-0129-AB4F-769F-663E4E41F537}"/>
                    </a:ext>
                  </a:extLst>
                </p:cNvPr>
                <p:cNvCxnSpPr/>
                <p:nvPr/>
              </p:nvCxnSpPr>
              <p:spPr>
                <a:xfrm flipH="1">
                  <a:off x="2040834" y="874644"/>
                  <a:ext cx="4041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16DC516-C45A-4534-E044-308E3A761ABA}"/>
                    </a:ext>
                  </a:extLst>
                </p:cNvPr>
                <p:cNvCxnSpPr/>
                <p:nvPr/>
              </p:nvCxnSpPr>
              <p:spPr>
                <a:xfrm flipH="1">
                  <a:off x="2040834" y="430697"/>
                  <a:ext cx="4041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Multiplication Sign 4">
                <a:extLst>
                  <a:ext uri="{FF2B5EF4-FFF2-40B4-BE49-F238E27FC236}">
                    <a16:creationId xmlns:a16="http://schemas.microsoft.com/office/drawing/2014/main" id="{740B7A83-0BA9-2E21-4692-A0DF9C2B23EE}"/>
                  </a:ext>
                </a:extLst>
              </p:cNvPr>
              <p:cNvSpPr/>
              <p:nvPr/>
            </p:nvSpPr>
            <p:spPr>
              <a:xfrm>
                <a:off x="3578087" y="2133600"/>
                <a:ext cx="914400" cy="914400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Multiplication Sign 5">
                <a:extLst>
                  <a:ext uri="{FF2B5EF4-FFF2-40B4-BE49-F238E27FC236}">
                    <a16:creationId xmlns:a16="http://schemas.microsoft.com/office/drawing/2014/main" id="{ED8BA5AD-6573-B075-C1A4-7E0A723D6EB0}"/>
                  </a:ext>
                </a:extLst>
              </p:cNvPr>
              <p:cNvSpPr/>
              <p:nvPr/>
            </p:nvSpPr>
            <p:spPr>
              <a:xfrm>
                <a:off x="6016487" y="4711148"/>
                <a:ext cx="159026" cy="152400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Multiplication Sign 6">
                <a:extLst>
                  <a:ext uri="{FF2B5EF4-FFF2-40B4-BE49-F238E27FC236}">
                    <a16:creationId xmlns:a16="http://schemas.microsoft.com/office/drawing/2014/main" id="{4EB2A9F4-D466-59D3-C704-31AE46765478}"/>
                  </a:ext>
                </a:extLst>
              </p:cNvPr>
              <p:cNvSpPr/>
              <p:nvPr/>
            </p:nvSpPr>
            <p:spPr>
              <a:xfrm>
                <a:off x="5678556" y="5440017"/>
                <a:ext cx="159026" cy="152400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Multiplication Sign 7">
                <a:extLst>
                  <a:ext uri="{FF2B5EF4-FFF2-40B4-BE49-F238E27FC236}">
                    <a16:creationId xmlns:a16="http://schemas.microsoft.com/office/drawing/2014/main" id="{AE6E1DB6-88ED-BC92-B596-B4916FC07A09}"/>
                  </a:ext>
                </a:extLst>
              </p:cNvPr>
              <p:cNvSpPr/>
              <p:nvPr/>
            </p:nvSpPr>
            <p:spPr>
              <a:xfrm>
                <a:off x="5413513" y="278297"/>
                <a:ext cx="159026" cy="152400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7B759DC-35FC-8C21-04F0-512C0AE09448}"/>
                  </a:ext>
                </a:extLst>
              </p:cNvPr>
              <p:cNvCxnSpPr/>
              <p:nvPr/>
            </p:nvCxnSpPr>
            <p:spPr>
              <a:xfrm rot="16200000" flipH="1">
                <a:off x="5473147" y="543339"/>
                <a:ext cx="304800" cy="265043"/>
              </a:xfrm>
              <a:prstGeom prst="bentConnector3">
                <a:avLst>
                  <a:gd name="adj1" fmla="val -6522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C90773B-191C-0D31-D358-23435671F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5560771" y="893037"/>
                <a:ext cx="419136" cy="289585"/>
              </a:xfrm>
              <a:prstGeom prst="rect">
                <a:avLst/>
              </a:prstGeom>
            </p:spPr>
          </p:pic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56D799-6116-95EC-375B-3CFECF597F01}"/>
                  </a:ext>
                </a:extLst>
              </p:cNvPr>
              <p:cNvSpPr/>
              <p:nvPr/>
            </p:nvSpPr>
            <p:spPr>
              <a:xfrm>
                <a:off x="2411896" y="567479"/>
                <a:ext cx="6394174" cy="1380591"/>
              </a:xfrm>
              <a:custGeom>
                <a:avLst/>
                <a:gdLst>
                  <a:gd name="connsiteX0" fmla="*/ 6394174 w 6394174"/>
                  <a:gd name="connsiteY0" fmla="*/ 1380591 h 1380591"/>
                  <a:gd name="connsiteX1" fmla="*/ 5579165 w 6394174"/>
                  <a:gd name="connsiteY1" fmla="*/ 1274573 h 1380591"/>
                  <a:gd name="connsiteX2" fmla="*/ 5015947 w 6394174"/>
                  <a:gd name="connsiteY2" fmla="*/ 1195060 h 1380591"/>
                  <a:gd name="connsiteX3" fmla="*/ 4863547 w 6394174"/>
                  <a:gd name="connsiteY3" fmla="*/ 1168556 h 1380591"/>
                  <a:gd name="connsiteX4" fmla="*/ 4731026 w 6394174"/>
                  <a:gd name="connsiteY4" fmla="*/ 1161930 h 1380591"/>
                  <a:gd name="connsiteX5" fmla="*/ 4585252 w 6394174"/>
                  <a:gd name="connsiteY5" fmla="*/ 1148678 h 1380591"/>
                  <a:gd name="connsiteX6" fmla="*/ 4446104 w 6394174"/>
                  <a:gd name="connsiteY6" fmla="*/ 1128799 h 1380591"/>
                  <a:gd name="connsiteX7" fmla="*/ 4147930 w 6394174"/>
                  <a:gd name="connsiteY7" fmla="*/ 1095669 h 1380591"/>
                  <a:gd name="connsiteX8" fmla="*/ 3896139 w 6394174"/>
                  <a:gd name="connsiteY8" fmla="*/ 1036034 h 1380591"/>
                  <a:gd name="connsiteX9" fmla="*/ 3816626 w 6394174"/>
                  <a:gd name="connsiteY9" fmla="*/ 1029408 h 1380591"/>
                  <a:gd name="connsiteX10" fmla="*/ 3756991 w 6394174"/>
                  <a:gd name="connsiteY10" fmla="*/ 1016156 h 1380591"/>
                  <a:gd name="connsiteX11" fmla="*/ 3664226 w 6394174"/>
                  <a:gd name="connsiteY11" fmla="*/ 983025 h 1380591"/>
                  <a:gd name="connsiteX12" fmla="*/ 3432313 w 6394174"/>
                  <a:gd name="connsiteY12" fmla="*/ 949895 h 1380591"/>
                  <a:gd name="connsiteX13" fmla="*/ 3180521 w 6394174"/>
                  <a:gd name="connsiteY13" fmla="*/ 877008 h 1380591"/>
                  <a:gd name="connsiteX14" fmla="*/ 3107634 w 6394174"/>
                  <a:gd name="connsiteY14" fmla="*/ 857130 h 1380591"/>
                  <a:gd name="connsiteX15" fmla="*/ 2895600 w 6394174"/>
                  <a:gd name="connsiteY15" fmla="*/ 777617 h 1380591"/>
                  <a:gd name="connsiteX16" fmla="*/ 2623930 w 6394174"/>
                  <a:gd name="connsiteY16" fmla="*/ 698104 h 1380591"/>
                  <a:gd name="connsiteX17" fmla="*/ 2385391 w 6394174"/>
                  <a:gd name="connsiteY17" fmla="*/ 625217 h 1380591"/>
                  <a:gd name="connsiteX18" fmla="*/ 2173356 w 6394174"/>
                  <a:gd name="connsiteY18" fmla="*/ 552330 h 1380591"/>
                  <a:gd name="connsiteX19" fmla="*/ 2027582 w 6394174"/>
                  <a:gd name="connsiteY19" fmla="*/ 512573 h 1380591"/>
                  <a:gd name="connsiteX20" fmla="*/ 1908313 w 6394174"/>
                  <a:gd name="connsiteY20" fmla="*/ 452938 h 1380591"/>
                  <a:gd name="connsiteX21" fmla="*/ 1636643 w 6394174"/>
                  <a:gd name="connsiteY21" fmla="*/ 380051 h 1380591"/>
                  <a:gd name="connsiteX22" fmla="*/ 1484243 w 6394174"/>
                  <a:gd name="connsiteY22" fmla="*/ 313791 h 1380591"/>
                  <a:gd name="connsiteX23" fmla="*/ 1311965 w 6394174"/>
                  <a:gd name="connsiteY23" fmla="*/ 267408 h 1380591"/>
                  <a:gd name="connsiteX24" fmla="*/ 1179443 w 6394174"/>
                  <a:gd name="connsiteY24" fmla="*/ 207773 h 1380591"/>
                  <a:gd name="connsiteX25" fmla="*/ 1060174 w 6394174"/>
                  <a:gd name="connsiteY25" fmla="*/ 168017 h 1380591"/>
                  <a:gd name="connsiteX26" fmla="*/ 901147 w 6394174"/>
                  <a:gd name="connsiteY26" fmla="*/ 108382 h 1380591"/>
                  <a:gd name="connsiteX27" fmla="*/ 642730 w 6394174"/>
                  <a:gd name="connsiteY27" fmla="*/ 81878 h 1380591"/>
                  <a:gd name="connsiteX28" fmla="*/ 543339 w 6394174"/>
                  <a:gd name="connsiteY28" fmla="*/ 68625 h 1380591"/>
                  <a:gd name="connsiteX29" fmla="*/ 470452 w 6394174"/>
                  <a:gd name="connsiteY29" fmla="*/ 48747 h 1380591"/>
                  <a:gd name="connsiteX30" fmla="*/ 324678 w 6394174"/>
                  <a:gd name="connsiteY30" fmla="*/ 42121 h 1380591"/>
                  <a:gd name="connsiteX31" fmla="*/ 205408 w 6394174"/>
                  <a:gd name="connsiteY31" fmla="*/ 22243 h 1380591"/>
                  <a:gd name="connsiteX32" fmla="*/ 165652 w 6394174"/>
                  <a:gd name="connsiteY32" fmla="*/ 2364 h 1380591"/>
                  <a:gd name="connsiteX33" fmla="*/ 0 w 6394174"/>
                  <a:gd name="connsiteY33" fmla="*/ 2364 h 1380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394174" h="1380591">
                    <a:moveTo>
                      <a:pt x="6394174" y="1380591"/>
                    </a:moveTo>
                    <a:cubicBezTo>
                      <a:pt x="6002897" y="1337795"/>
                      <a:pt x="5958803" y="1339040"/>
                      <a:pt x="5579165" y="1274573"/>
                    </a:cubicBezTo>
                    <a:cubicBezTo>
                      <a:pt x="5091024" y="1191681"/>
                      <a:pt x="5448002" y="1229169"/>
                      <a:pt x="5015947" y="1195060"/>
                    </a:cubicBezTo>
                    <a:cubicBezTo>
                      <a:pt x="4965147" y="1186225"/>
                      <a:pt x="4914764" y="1174511"/>
                      <a:pt x="4863547" y="1168556"/>
                    </a:cubicBezTo>
                    <a:cubicBezTo>
                      <a:pt x="4819614" y="1163448"/>
                      <a:pt x="4775142" y="1165081"/>
                      <a:pt x="4731026" y="1161930"/>
                    </a:cubicBezTo>
                    <a:cubicBezTo>
                      <a:pt x="4682358" y="1158454"/>
                      <a:pt x="4633717" y="1154314"/>
                      <a:pt x="4585252" y="1148678"/>
                    </a:cubicBezTo>
                    <a:cubicBezTo>
                      <a:pt x="4538712" y="1143266"/>
                      <a:pt x="4492617" y="1134437"/>
                      <a:pt x="4446104" y="1128799"/>
                    </a:cubicBezTo>
                    <a:cubicBezTo>
                      <a:pt x="4346828" y="1116765"/>
                      <a:pt x="4147930" y="1095669"/>
                      <a:pt x="4147930" y="1095669"/>
                    </a:cubicBezTo>
                    <a:cubicBezTo>
                      <a:pt x="4062896" y="1073291"/>
                      <a:pt x="3983129" y="1050064"/>
                      <a:pt x="3896139" y="1036034"/>
                    </a:cubicBezTo>
                    <a:cubicBezTo>
                      <a:pt x="3869882" y="1031799"/>
                      <a:pt x="3843130" y="1031617"/>
                      <a:pt x="3816626" y="1029408"/>
                    </a:cubicBezTo>
                    <a:cubicBezTo>
                      <a:pt x="3796748" y="1024991"/>
                      <a:pt x="3776472" y="1022085"/>
                      <a:pt x="3756991" y="1016156"/>
                    </a:cubicBezTo>
                    <a:cubicBezTo>
                      <a:pt x="3725579" y="1006596"/>
                      <a:pt x="3696397" y="989591"/>
                      <a:pt x="3664226" y="983025"/>
                    </a:cubicBezTo>
                    <a:cubicBezTo>
                      <a:pt x="3587714" y="967410"/>
                      <a:pt x="3432313" y="949895"/>
                      <a:pt x="3432313" y="949895"/>
                    </a:cubicBezTo>
                    <a:lnTo>
                      <a:pt x="3180521" y="877008"/>
                    </a:lnTo>
                    <a:cubicBezTo>
                      <a:pt x="3156307" y="870090"/>
                      <a:pt x="3131214" y="865972"/>
                      <a:pt x="3107634" y="857130"/>
                    </a:cubicBezTo>
                    <a:cubicBezTo>
                      <a:pt x="3036956" y="830626"/>
                      <a:pt x="2969287" y="793992"/>
                      <a:pt x="2895600" y="777617"/>
                    </a:cubicBezTo>
                    <a:cubicBezTo>
                      <a:pt x="2686481" y="731145"/>
                      <a:pt x="2864115" y="775451"/>
                      <a:pt x="2623930" y="698104"/>
                    </a:cubicBezTo>
                    <a:cubicBezTo>
                      <a:pt x="2544790" y="672618"/>
                      <a:pt x="2464496" y="650810"/>
                      <a:pt x="2385391" y="625217"/>
                    </a:cubicBezTo>
                    <a:cubicBezTo>
                      <a:pt x="2314282" y="602211"/>
                      <a:pt x="2244644" y="574773"/>
                      <a:pt x="2173356" y="552330"/>
                    </a:cubicBezTo>
                    <a:cubicBezTo>
                      <a:pt x="2125314" y="537206"/>
                      <a:pt x="2074741" y="530258"/>
                      <a:pt x="2027582" y="512573"/>
                    </a:cubicBezTo>
                    <a:cubicBezTo>
                      <a:pt x="1985963" y="496966"/>
                      <a:pt x="1949583" y="469446"/>
                      <a:pt x="1908313" y="452938"/>
                    </a:cubicBezTo>
                    <a:cubicBezTo>
                      <a:pt x="1822461" y="418597"/>
                      <a:pt x="1723052" y="409467"/>
                      <a:pt x="1636643" y="380051"/>
                    </a:cubicBezTo>
                    <a:cubicBezTo>
                      <a:pt x="1584205" y="362200"/>
                      <a:pt x="1536577" y="331947"/>
                      <a:pt x="1484243" y="313791"/>
                    </a:cubicBezTo>
                    <a:cubicBezTo>
                      <a:pt x="1428057" y="294298"/>
                      <a:pt x="1368135" y="286946"/>
                      <a:pt x="1311965" y="267408"/>
                    </a:cubicBezTo>
                    <a:cubicBezTo>
                      <a:pt x="1266213" y="251494"/>
                      <a:pt x="1224500" y="225559"/>
                      <a:pt x="1179443" y="207773"/>
                    </a:cubicBezTo>
                    <a:cubicBezTo>
                      <a:pt x="1140463" y="192386"/>
                      <a:pt x="1099639" y="182112"/>
                      <a:pt x="1060174" y="168017"/>
                    </a:cubicBezTo>
                    <a:cubicBezTo>
                      <a:pt x="1006859" y="148976"/>
                      <a:pt x="956070" y="122113"/>
                      <a:pt x="901147" y="108382"/>
                    </a:cubicBezTo>
                    <a:cubicBezTo>
                      <a:pt x="840065" y="93112"/>
                      <a:pt x="714068" y="86634"/>
                      <a:pt x="642730" y="81878"/>
                    </a:cubicBezTo>
                    <a:cubicBezTo>
                      <a:pt x="609600" y="77460"/>
                      <a:pt x="576161" y="74937"/>
                      <a:pt x="543339" y="68625"/>
                    </a:cubicBezTo>
                    <a:cubicBezTo>
                      <a:pt x="518609" y="63869"/>
                      <a:pt x="495452" y="51777"/>
                      <a:pt x="470452" y="48747"/>
                    </a:cubicBezTo>
                    <a:cubicBezTo>
                      <a:pt x="422164" y="42894"/>
                      <a:pt x="373269" y="44330"/>
                      <a:pt x="324678" y="42121"/>
                    </a:cubicBezTo>
                    <a:cubicBezTo>
                      <a:pt x="256433" y="7998"/>
                      <a:pt x="352008" y="51564"/>
                      <a:pt x="205408" y="22243"/>
                    </a:cubicBezTo>
                    <a:cubicBezTo>
                      <a:pt x="190879" y="19337"/>
                      <a:pt x="180399" y="3791"/>
                      <a:pt x="165652" y="2364"/>
                    </a:cubicBezTo>
                    <a:cubicBezTo>
                      <a:pt x="110691" y="-2955"/>
                      <a:pt x="55217" y="2364"/>
                      <a:pt x="0" y="2364"/>
                    </a:cubicBezTo>
                  </a:path>
                </a:pathLst>
              </a:cu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64423FE-7703-6ED7-C4F0-BE023EFFBB0C}"/>
                  </a:ext>
                </a:extLst>
              </p:cNvPr>
              <p:cNvSpPr/>
              <p:nvPr/>
            </p:nvSpPr>
            <p:spPr>
              <a:xfrm>
                <a:off x="2438400" y="735496"/>
                <a:ext cx="6109252" cy="1398104"/>
              </a:xfrm>
              <a:custGeom>
                <a:avLst/>
                <a:gdLst>
                  <a:gd name="connsiteX0" fmla="*/ 0 w 6115878"/>
                  <a:gd name="connsiteY0" fmla="*/ 0 h 1378226"/>
                  <a:gd name="connsiteX1" fmla="*/ 159026 w 6115878"/>
                  <a:gd name="connsiteY1" fmla="*/ 13252 h 1378226"/>
                  <a:gd name="connsiteX2" fmla="*/ 251791 w 6115878"/>
                  <a:gd name="connsiteY2" fmla="*/ 19878 h 1378226"/>
                  <a:gd name="connsiteX3" fmla="*/ 781878 w 6115878"/>
                  <a:gd name="connsiteY3" fmla="*/ 159026 h 1378226"/>
                  <a:gd name="connsiteX4" fmla="*/ 967409 w 6115878"/>
                  <a:gd name="connsiteY4" fmla="*/ 245165 h 1378226"/>
                  <a:gd name="connsiteX5" fmla="*/ 1033670 w 6115878"/>
                  <a:gd name="connsiteY5" fmla="*/ 271669 h 1378226"/>
                  <a:gd name="connsiteX6" fmla="*/ 1066800 w 6115878"/>
                  <a:gd name="connsiteY6" fmla="*/ 291547 h 1378226"/>
                  <a:gd name="connsiteX7" fmla="*/ 1106557 w 6115878"/>
                  <a:gd name="connsiteY7" fmla="*/ 304800 h 1378226"/>
                  <a:gd name="connsiteX8" fmla="*/ 1139687 w 6115878"/>
                  <a:gd name="connsiteY8" fmla="*/ 324678 h 1378226"/>
                  <a:gd name="connsiteX9" fmla="*/ 1199322 w 6115878"/>
                  <a:gd name="connsiteY9" fmla="*/ 337930 h 1378226"/>
                  <a:gd name="connsiteX10" fmla="*/ 1371600 w 6115878"/>
                  <a:gd name="connsiteY10" fmla="*/ 463826 h 1378226"/>
                  <a:gd name="connsiteX11" fmla="*/ 1596887 w 6115878"/>
                  <a:gd name="connsiteY11" fmla="*/ 569843 h 1378226"/>
                  <a:gd name="connsiteX12" fmla="*/ 1736035 w 6115878"/>
                  <a:gd name="connsiteY12" fmla="*/ 609600 h 1378226"/>
                  <a:gd name="connsiteX13" fmla="*/ 1848678 w 6115878"/>
                  <a:gd name="connsiteY13" fmla="*/ 649356 h 1378226"/>
                  <a:gd name="connsiteX14" fmla="*/ 1961322 w 6115878"/>
                  <a:gd name="connsiteY14" fmla="*/ 689113 h 1378226"/>
                  <a:gd name="connsiteX15" fmla="*/ 2014330 w 6115878"/>
                  <a:gd name="connsiteY15" fmla="*/ 702365 h 1378226"/>
                  <a:gd name="connsiteX16" fmla="*/ 2073965 w 6115878"/>
                  <a:gd name="connsiteY16" fmla="*/ 715617 h 1378226"/>
                  <a:gd name="connsiteX17" fmla="*/ 2160104 w 6115878"/>
                  <a:gd name="connsiteY17" fmla="*/ 748747 h 1378226"/>
                  <a:gd name="connsiteX18" fmla="*/ 2378765 w 6115878"/>
                  <a:gd name="connsiteY18" fmla="*/ 808382 h 1378226"/>
                  <a:gd name="connsiteX19" fmla="*/ 2478157 w 6115878"/>
                  <a:gd name="connsiteY19" fmla="*/ 841513 h 1378226"/>
                  <a:gd name="connsiteX20" fmla="*/ 2584174 w 6115878"/>
                  <a:gd name="connsiteY20" fmla="*/ 861391 h 1378226"/>
                  <a:gd name="connsiteX21" fmla="*/ 2835965 w 6115878"/>
                  <a:gd name="connsiteY21" fmla="*/ 901147 h 1378226"/>
                  <a:gd name="connsiteX22" fmla="*/ 2888974 w 6115878"/>
                  <a:gd name="connsiteY22" fmla="*/ 914400 h 1378226"/>
                  <a:gd name="connsiteX23" fmla="*/ 2975113 w 6115878"/>
                  <a:gd name="connsiteY23" fmla="*/ 940904 h 1378226"/>
                  <a:gd name="connsiteX24" fmla="*/ 3054626 w 6115878"/>
                  <a:gd name="connsiteY24" fmla="*/ 947530 h 1378226"/>
                  <a:gd name="connsiteX25" fmla="*/ 3120887 w 6115878"/>
                  <a:gd name="connsiteY25" fmla="*/ 954156 h 1378226"/>
                  <a:gd name="connsiteX26" fmla="*/ 3299791 w 6115878"/>
                  <a:gd name="connsiteY26" fmla="*/ 987287 h 1378226"/>
                  <a:gd name="connsiteX27" fmla="*/ 3352800 w 6115878"/>
                  <a:gd name="connsiteY27" fmla="*/ 993913 h 1378226"/>
                  <a:gd name="connsiteX28" fmla="*/ 3472070 w 6115878"/>
                  <a:gd name="connsiteY28" fmla="*/ 1020417 h 1378226"/>
                  <a:gd name="connsiteX29" fmla="*/ 3551583 w 6115878"/>
                  <a:gd name="connsiteY29" fmla="*/ 1027043 h 1378226"/>
                  <a:gd name="connsiteX30" fmla="*/ 3684104 w 6115878"/>
                  <a:gd name="connsiteY30" fmla="*/ 1060174 h 1378226"/>
                  <a:gd name="connsiteX31" fmla="*/ 3823252 w 6115878"/>
                  <a:gd name="connsiteY31" fmla="*/ 1099930 h 1378226"/>
                  <a:gd name="connsiteX32" fmla="*/ 3876261 w 6115878"/>
                  <a:gd name="connsiteY32" fmla="*/ 1106556 h 1378226"/>
                  <a:gd name="connsiteX33" fmla="*/ 3988904 w 6115878"/>
                  <a:gd name="connsiteY33" fmla="*/ 1133061 h 1378226"/>
                  <a:gd name="connsiteX34" fmla="*/ 4055165 w 6115878"/>
                  <a:gd name="connsiteY34" fmla="*/ 1146313 h 1378226"/>
                  <a:gd name="connsiteX35" fmla="*/ 4253948 w 6115878"/>
                  <a:gd name="connsiteY35" fmla="*/ 1199321 h 1378226"/>
                  <a:gd name="connsiteX36" fmla="*/ 4340087 w 6115878"/>
                  <a:gd name="connsiteY36" fmla="*/ 1212574 h 1378226"/>
                  <a:gd name="connsiteX37" fmla="*/ 4538870 w 6115878"/>
                  <a:gd name="connsiteY37" fmla="*/ 1252330 h 1378226"/>
                  <a:gd name="connsiteX38" fmla="*/ 4671391 w 6115878"/>
                  <a:gd name="connsiteY38" fmla="*/ 1272208 h 1378226"/>
                  <a:gd name="connsiteX39" fmla="*/ 4770783 w 6115878"/>
                  <a:gd name="connsiteY39" fmla="*/ 1285461 h 1378226"/>
                  <a:gd name="connsiteX40" fmla="*/ 4850296 w 6115878"/>
                  <a:gd name="connsiteY40" fmla="*/ 1305339 h 1378226"/>
                  <a:gd name="connsiteX41" fmla="*/ 4989443 w 6115878"/>
                  <a:gd name="connsiteY41" fmla="*/ 1318591 h 1378226"/>
                  <a:gd name="connsiteX42" fmla="*/ 5141843 w 6115878"/>
                  <a:gd name="connsiteY42" fmla="*/ 1338469 h 1378226"/>
                  <a:gd name="connsiteX43" fmla="*/ 5526157 w 6115878"/>
                  <a:gd name="connsiteY43" fmla="*/ 1345095 h 1378226"/>
                  <a:gd name="connsiteX44" fmla="*/ 5724939 w 6115878"/>
                  <a:gd name="connsiteY44" fmla="*/ 1364974 h 1378226"/>
                  <a:gd name="connsiteX45" fmla="*/ 5903843 w 6115878"/>
                  <a:gd name="connsiteY45" fmla="*/ 1378226 h 1378226"/>
                  <a:gd name="connsiteX46" fmla="*/ 6096000 w 6115878"/>
                  <a:gd name="connsiteY46" fmla="*/ 1364974 h 1378226"/>
                  <a:gd name="connsiteX47" fmla="*/ 6115878 w 6115878"/>
                  <a:gd name="connsiteY47" fmla="*/ 1358347 h 137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115878" h="1378226">
                    <a:moveTo>
                      <a:pt x="0" y="0"/>
                    </a:moveTo>
                    <a:lnTo>
                      <a:pt x="159026" y="13252"/>
                    </a:lnTo>
                    <a:cubicBezTo>
                      <a:pt x="189930" y="15692"/>
                      <a:pt x="221281" y="14386"/>
                      <a:pt x="251791" y="19878"/>
                    </a:cubicBezTo>
                    <a:cubicBezTo>
                      <a:pt x="433331" y="52555"/>
                      <a:pt x="606198" y="102451"/>
                      <a:pt x="781878" y="159026"/>
                    </a:cubicBezTo>
                    <a:cubicBezTo>
                      <a:pt x="896411" y="195909"/>
                      <a:pt x="863687" y="195559"/>
                      <a:pt x="967409" y="245165"/>
                    </a:cubicBezTo>
                    <a:cubicBezTo>
                      <a:pt x="988869" y="255429"/>
                      <a:pt x="1012113" y="261609"/>
                      <a:pt x="1033670" y="271669"/>
                    </a:cubicBezTo>
                    <a:cubicBezTo>
                      <a:pt x="1045340" y="277115"/>
                      <a:pt x="1055076" y="286218"/>
                      <a:pt x="1066800" y="291547"/>
                    </a:cubicBezTo>
                    <a:cubicBezTo>
                      <a:pt x="1079517" y="297328"/>
                      <a:pt x="1093840" y="299019"/>
                      <a:pt x="1106557" y="304800"/>
                    </a:cubicBezTo>
                    <a:cubicBezTo>
                      <a:pt x="1118281" y="310129"/>
                      <a:pt x="1127559" y="320346"/>
                      <a:pt x="1139687" y="324678"/>
                    </a:cubicBezTo>
                    <a:cubicBezTo>
                      <a:pt x="1158864" y="331527"/>
                      <a:pt x="1179444" y="333513"/>
                      <a:pt x="1199322" y="337930"/>
                    </a:cubicBezTo>
                    <a:cubicBezTo>
                      <a:pt x="1388972" y="448560"/>
                      <a:pt x="1156047" y="306307"/>
                      <a:pt x="1371600" y="463826"/>
                    </a:cubicBezTo>
                    <a:cubicBezTo>
                      <a:pt x="1437226" y="511783"/>
                      <a:pt x="1524065" y="541156"/>
                      <a:pt x="1596887" y="569843"/>
                    </a:cubicBezTo>
                    <a:cubicBezTo>
                      <a:pt x="1676243" y="601104"/>
                      <a:pt x="1657231" y="593838"/>
                      <a:pt x="1736035" y="609600"/>
                    </a:cubicBezTo>
                    <a:cubicBezTo>
                      <a:pt x="1812305" y="647735"/>
                      <a:pt x="1737718" y="613690"/>
                      <a:pt x="1848678" y="649356"/>
                    </a:cubicBezTo>
                    <a:cubicBezTo>
                      <a:pt x="1886586" y="661541"/>
                      <a:pt x="1923398" y="676977"/>
                      <a:pt x="1961322" y="689113"/>
                    </a:cubicBezTo>
                    <a:cubicBezTo>
                      <a:pt x="1978669" y="694664"/>
                      <a:pt x="1996601" y="698194"/>
                      <a:pt x="2014330" y="702365"/>
                    </a:cubicBezTo>
                    <a:cubicBezTo>
                      <a:pt x="2034152" y="707029"/>
                      <a:pt x="2054560" y="709443"/>
                      <a:pt x="2073965" y="715617"/>
                    </a:cubicBezTo>
                    <a:cubicBezTo>
                      <a:pt x="2103280" y="724944"/>
                      <a:pt x="2130847" y="739238"/>
                      <a:pt x="2160104" y="748747"/>
                    </a:cubicBezTo>
                    <a:cubicBezTo>
                      <a:pt x="2317124" y="799778"/>
                      <a:pt x="2285167" y="792782"/>
                      <a:pt x="2378765" y="808382"/>
                    </a:cubicBezTo>
                    <a:cubicBezTo>
                      <a:pt x="2411896" y="819426"/>
                      <a:pt x="2444342" y="832787"/>
                      <a:pt x="2478157" y="841513"/>
                    </a:cubicBezTo>
                    <a:cubicBezTo>
                      <a:pt x="2512971" y="850497"/>
                      <a:pt x="2548708" y="855480"/>
                      <a:pt x="2584174" y="861391"/>
                    </a:cubicBezTo>
                    <a:cubicBezTo>
                      <a:pt x="2667988" y="875360"/>
                      <a:pt x="2753532" y="880538"/>
                      <a:pt x="2835965" y="901147"/>
                    </a:cubicBezTo>
                    <a:cubicBezTo>
                      <a:pt x="2853635" y="905565"/>
                      <a:pt x="2871461" y="909396"/>
                      <a:pt x="2888974" y="914400"/>
                    </a:cubicBezTo>
                    <a:cubicBezTo>
                      <a:pt x="2917860" y="922653"/>
                      <a:pt x="2945655" y="935012"/>
                      <a:pt x="2975113" y="940904"/>
                    </a:cubicBezTo>
                    <a:cubicBezTo>
                      <a:pt x="3001193" y="946120"/>
                      <a:pt x="3028139" y="945122"/>
                      <a:pt x="3054626" y="947530"/>
                    </a:cubicBezTo>
                    <a:cubicBezTo>
                      <a:pt x="3076732" y="949540"/>
                      <a:pt x="3098929" y="950903"/>
                      <a:pt x="3120887" y="954156"/>
                    </a:cubicBezTo>
                    <a:cubicBezTo>
                      <a:pt x="3365335" y="990370"/>
                      <a:pt x="3131382" y="959218"/>
                      <a:pt x="3299791" y="987287"/>
                    </a:cubicBezTo>
                    <a:cubicBezTo>
                      <a:pt x="3317356" y="990215"/>
                      <a:pt x="3335130" y="991704"/>
                      <a:pt x="3352800" y="993913"/>
                    </a:cubicBezTo>
                    <a:cubicBezTo>
                      <a:pt x="3391091" y="1003486"/>
                      <a:pt x="3432046" y="1015970"/>
                      <a:pt x="3472070" y="1020417"/>
                    </a:cubicBezTo>
                    <a:cubicBezTo>
                      <a:pt x="3498504" y="1023354"/>
                      <a:pt x="3525079" y="1024834"/>
                      <a:pt x="3551583" y="1027043"/>
                    </a:cubicBezTo>
                    <a:cubicBezTo>
                      <a:pt x="3609572" y="1039929"/>
                      <a:pt x="3624009" y="1042145"/>
                      <a:pt x="3684104" y="1060174"/>
                    </a:cubicBezTo>
                    <a:cubicBezTo>
                      <a:pt x="3759881" y="1082907"/>
                      <a:pt x="3736158" y="1082511"/>
                      <a:pt x="3823252" y="1099930"/>
                    </a:cubicBezTo>
                    <a:cubicBezTo>
                      <a:pt x="3840713" y="1103422"/>
                      <a:pt x="3858800" y="1103064"/>
                      <a:pt x="3876261" y="1106556"/>
                    </a:cubicBezTo>
                    <a:cubicBezTo>
                      <a:pt x="3914085" y="1114121"/>
                      <a:pt x="3951249" y="1124693"/>
                      <a:pt x="3988904" y="1133061"/>
                    </a:cubicBezTo>
                    <a:cubicBezTo>
                      <a:pt x="4010892" y="1137947"/>
                      <a:pt x="4033313" y="1140850"/>
                      <a:pt x="4055165" y="1146313"/>
                    </a:cubicBezTo>
                    <a:cubicBezTo>
                      <a:pt x="4121694" y="1162945"/>
                      <a:pt x="4186169" y="1188893"/>
                      <a:pt x="4253948" y="1199321"/>
                    </a:cubicBezTo>
                    <a:cubicBezTo>
                      <a:pt x="4282661" y="1203739"/>
                      <a:pt x="4311522" y="1207284"/>
                      <a:pt x="4340087" y="1212574"/>
                    </a:cubicBezTo>
                    <a:cubicBezTo>
                      <a:pt x="4533322" y="1248359"/>
                      <a:pt x="4327511" y="1217104"/>
                      <a:pt x="4538870" y="1252330"/>
                    </a:cubicBezTo>
                    <a:cubicBezTo>
                      <a:pt x="4582930" y="1259673"/>
                      <a:pt x="4627172" y="1265891"/>
                      <a:pt x="4671391" y="1272208"/>
                    </a:cubicBezTo>
                    <a:cubicBezTo>
                      <a:pt x="4704479" y="1276935"/>
                      <a:pt x="4737918" y="1279375"/>
                      <a:pt x="4770783" y="1285461"/>
                    </a:cubicBezTo>
                    <a:cubicBezTo>
                      <a:pt x="4797646" y="1290436"/>
                      <a:pt x="4823284" y="1301246"/>
                      <a:pt x="4850296" y="1305339"/>
                    </a:cubicBezTo>
                    <a:cubicBezTo>
                      <a:pt x="4896362" y="1312319"/>
                      <a:pt x="4943170" y="1313147"/>
                      <a:pt x="4989443" y="1318591"/>
                    </a:cubicBezTo>
                    <a:cubicBezTo>
                      <a:pt x="5042215" y="1324799"/>
                      <a:pt x="5088934" y="1336913"/>
                      <a:pt x="5141843" y="1338469"/>
                    </a:cubicBezTo>
                    <a:cubicBezTo>
                      <a:pt x="5269911" y="1342236"/>
                      <a:pt x="5398052" y="1342886"/>
                      <a:pt x="5526157" y="1345095"/>
                    </a:cubicBezTo>
                    <a:lnTo>
                      <a:pt x="5724939" y="1364974"/>
                    </a:lnTo>
                    <a:cubicBezTo>
                      <a:pt x="5837541" y="1374357"/>
                      <a:pt x="5777915" y="1369831"/>
                      <a:pt x="5903843" y="1378226"/>
                    </a:cubicBezTo>
                    <a:cubicBezTo>
                      <a:pt x="5967895" y="1373809"/>
                      <a:pt x="6032076" y="1370967"/>
                      <a:pt x="6096000" y="1364974"/>
                    </a:cubicBezTo>
                    <a:cubicBezTo>
                      <a:pt x="6102954" y="1364322"/>
                      <a:pt x="6115878" y="1358347"/>
                      <a:pt x="6115878" y="1358347"/>
                    </a:cubicBezTo>
                  </a:path>
                </a:pathLst>
              </a:cu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808EAAF-AF5B-1CB8-3553-9DE056E5E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0834" y="3389560"/>
                <a:ext cx="1158340" cy="35055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476F0D-1CC1-E95B-3122-47E7DC6E2DCE}"/>
                  </a:ext>
                </a:extLst>
              </p:cNvPr>
              <p:cNvSpPr/>
              <p:nvPr/>
            </p:nvSpPr>
            <p:spPr>
              <a:xfrm>
                <a:off x="2620004" y="3525078"/>
                <a:ext cx="441248" cy="7951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1DAA13E-FC5E-DC4E-072B-494D4177F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0004" y="2618111"/>
                <a:ext cx="312447" cy="320068"/>
              </a:xfrm>
              <a:prstGeom prst="rect">
                <a:avLst/>
              </a:prstGeom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8F3569-AF03-32D4-A1AA-0432F4BC0139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>
                <a:off x="2776228" y="2938179"/>
                <a:ext cx="35128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E50B-5EAA-1141-6816-C0C015A754D5}"/>
                  </a:ext>
                </a:extLst>
              </p:cNvPr>
              <p:cNvSpPr txBox="1"/>
              <p:nvPr/>
            </p:nvSpPr>
            <p:spPr>
              <a:xfrm>
                <a:off x="1332894" y="3083820"/>
                <a:ext cx="17283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C00000"/>
                    </a:solidFill>
                  </a:rPr>
                  <a:t>Short Vin &amp; </a:t>
                </a:r>
                <a:r>
                  <a:rPr lang="en-US" sz="1600" b="1" dirty="0" err="1">
                    <a:solidFill>
                      <a:srgbClr val="C00000"/>
                    </a:solidFill>
                  </a:rPr>
                  <a:t>Vbus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1F73D5-2387-467D-B058-22A65B5286A5}"/>
                  </a:ext>
                </a:extLst>
              </p:cNvPr>
              <p:cNvCxnSpPr/>
              <p:nvPr/>
            </p:nvCxnSpPr>
            <p:spPr>
              <a:xfrm flipH="1">
                <a:off x="4386470" y="5516217"/>
                <a:ext cx="921026" cy="7653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80040-C950-A630-8F77-82221BE41684}"/>
                  </a:ext>
                </a:extLst>
              </p:cNvPr>
              <p:cNvSpPr txBox="1"/>
              <p:nvPr/>
            </p:nvSpPr>
            <p:spPr>
              <a:xfrm>
                <a:off x="3061252" y="6261340"/>
                <a:ext cx="19511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C00000"/>
                    </a:solidFill>
                  </a:rPr>
                  <a:t>Replace it with 51K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E5EE431-63E0-80E6-C781-6F3B26004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2364" y="120883"/>
                <a:ext cx="312447" cy="320068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0D089A7-C433-E3A0-881C-42B3880B4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364" y="430697"/>
                <a:ext cx="156224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3FB953F-553F-1EC1-BC19-0E9705A6E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2353681" y="949514"/>
                <a:ext cx="315005" cy="217640"/>
              </a:xfrm>
              <a:prstGeom prst="rect">
                <a:avLst/>
              </a:prstGeom>
            </p:spPr>
          </p:pic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25F9C6BD-7D94-1DA4-209D-EBC7EF1A8A55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>
                <a:off x="2445024" y="874511"/>
                <a:ext cx="66160" cy="26321"/>
              </a:xfrm>
              <a:prstGeom prst="bentConnector2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C7B7300-E3F3-61DD-4ED3-CB7E9F792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653152" y="67527"/>
                <a:ext cx="1410713" cy="112648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09CD8-A51C-AFDC-53F0-F990908ABC8F}"/>
                  </a:ext>
                </a:extLst>
              </p:cNvPr>
              <p:cNvSpPr txBox="1"/>
              <p:nvPr/>
            </p:nvSpPr>
            <p:spPr>
              <a:xfrm>
                <a:off x="550574" y="1170378"/>
                <a:ext cx="14259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C00000"/>
                    </a:solidFill>
                  </a:rPr>
                  <a:t>Replace USB</a:t>
                </a:r>
              </a:p>
              <a:p>
                <a:r>
                  <a:rPr lang="en-US" sz="1600" b="1" dirty="0">
                    <a:solidFill>
                      <a:srgbClr val="C00000"/>
                    </a:solidFill>
                  </a:rPr>
                  <a:t>Connector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9BF0D-776F-D5EB-129E-A16CEC5261DA}"/>
                  </a:ext>
                </a:extLst>
              </p:cNvPr>
              <p:cNvSpPr txBox="1"/>
              <p:nvPr/>
            </p:nvSpPr>
            <p:spPr>
              <a:xfrm>
                <a:off x="9415772" y="2778145"/>
                <a:ext cx="6495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</a:rPr>
                  <a:t>0x2D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1BA55E-E3A7-AD5B-6159-21C759E4409F}"/>
                  </a:ext>
                </a:extLst>
              </p:cNvPr>
              <p:cNvSpPr txBox="1"/>
              <p:nvPr/>
            </p:nvSpPr>
            <p:spPr>
              <a:xfrm>
                <a:off x="9197332" y="5679209"/>
                <a:ext cx="6126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</a:rPr>
                  <a:t>0x18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A4159D-B058-5AB8-CAF8-C128B3D42EEE}"/>
                  </a:ext>
                </a:extLst>
              </p:cNvPr>
              <p:cNvSpPr txBox="1"/>
              <p:nvPr/>
            </p:nvSpPr>
            <p:spPr>
              <a:xfrm>
                <a:off x="5385077" y="3390207"/>
                <a:ext cx="3282758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VBAIS Board Modifications</a:t>
                </a:r>
              </a:p>
              <a:p>
                <a:r>
                  <a:rPr lang="en-US" sz="16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          POT </a:t>
                </a:r>
                <a:r>
                  <a:rPr lang="en-US" sz="16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Addr</a:t>
                </a:r>
                <a:r>
                  <a:rPr lang="en-US" sz="16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 – 0x2D</a:t>
                </a:r>
              </a:p>
              <a:p>
                <a:r>
                  <a:rPr lang="en-US" sz="16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          ADC </a:t>
                </a:r>
                <a:r>
                  <a:rPr lang="en-US" sz="16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Addr</a:t>
                </a:r>
                <a:r>
                  <a:rPr lang="en-US" sz="16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– 0x18</a:t>
                </a:r>
              </a:p>
              <a:p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3" name="Multiplication Sign 32">
              <a:extLst>
                <a:ext uri="{FF2B5EF4-FFF2-40B4-BE49-F238E27FC236}">
                  <a16:creationId xmlns:a16="http://schemas.microsoft.com/office/drawing/2014/main" id="{DA7E4CB4-23B7-692C-956D-C8C6D1C0D9CC}"/>
                </a:ext>
              </a:extLst>
            </p:cNvPr>
            <p:cNvSpPr/>
            <p:nvPr/>
          </p:nvSpPr>
          <p:spPr>
            <a:xfrm>
              <a:off x="10675051" y="1500736"/>
              <a:ext cx="159026" cy="1524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ication Sign 33">
              <a:extLst>
                <a:ext uri="{FF2B5EF4-FFF2-40B4-BE49-F238E27FC236}">
                  <a16:creationId xmlns:a16="http://schemas.microsoft.com/office/drawing/2014/main" id="{D35053C7-9D2A-7252-CD6F-A908C5F824ED}"/>
                </a:ext>
              </a:extLst>
            </p:cNvPr>
            <p:cNvSpPr/>
            <p:nvPr/>
          </p:nvSpPr>
          <p:spPr>
            <a:xfrm>
              <a:off x="8116316" y="5941563"/>
              <a:ext cx="159026" cy="1524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566A681-2BF5-F262-8307-A117D20CE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370" y="5592417"/>
              <a:ext cx="312447" cy="320068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AF4A4D-AC34-6A9E-391C-6943D89AA217}"/>
                </a:ext>
              </a:extLst>
            </p:cNvPr>
            <p:cNvCxnSpPr>
              <a:cxnSpLocks/>
            </p:cNvCxnSpPr>
            <p:nvPr/>
          </p:nvCxnSpPr>
          <p:spPr>
            <a:xfrm>
              <a:off x="7776978" y="5918753"/>
              <a:ext cx="41885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00451B97-2643-DB8C-0E34-CFABF8AEB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564" y="1948070"/>
              <a:ext cx="373841" cy="30480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C83367B-B802-F542-3322-BF688508D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0918836" y="2317647"/>
              <a:ext cx="419136" cy="289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07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609F70-FD97-1135-E0D6-D1577580E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87124"/>
              </p:ext>
            </p:extLst>
          </p:nvPr>
        </p:nvGraphicFramePr>
        <p:xfrm>
          <a:off x="567634" y="573892"/>
          <a:ext cx="11458714" cy="1955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1743">
                  <a:extLst>
                    <a:ext uri="{9D8B030D-6E8A-4147-A177-3AD203B41FA5}">
                      <a16:colId xmlns:a16="http://schemas.microsoft.com/office/drawing/2014/main" val="1892995296"/>
                    </a:ext>
                  </a:extLst>
                </a:gridCol>
                <a:gridCol w="1918032">
                  <a:extLst>
                    <a:ext uri="{9D8B030D-6E8A-4147-A177-3AD203B41FA5}">
                      <a16:colId xmlns:a16="http://schemas.microsoft.com/office/drawing/2014/main" val="2798132800"/>
                    </a:ext>
                  </a:extLst>
                </a:gridCol>
                <a:gridCol w="1847717">
                  <a:extLst>
                    <a:ext uri="{9D8B030D-6E8A-4147-A177-3AD203B41FA5}">
                      <a16:colId xmlns:a16="http://schemas.microsoft.com/office/drawing/2014/main" val="3637268788"/>
                    </a:ext>
                  </a:extLst>
                </a:gridCol>
                <a:gridCol w="921987">
                  <a:extLst>
                    <a:ext uri="{9D8B030D-6E8A-4147-A177-3AD203B41FA5}">
                      <a16:colId xmlns:a16="http://schemas.microsoft.com/office/drawing/2014/main" val="3165027070"/>
                    </a:ext>
                  </a:extLst>
                </a:gridCol>
                <a:gridCol w="4479235">
                  <a:extLst>
                    <a:ext uri="{9D8B030D-6E8A-4147-A177-3AD203B41FA5}">
                      <a16:colId xmlns:a16="http://schemas.microsoft.com/office/drawing/2014/main" val="3332072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Salve Address VBSO / VBAIS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27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0x2F /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0x46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Default code to set 5V ( do not try to go above 0x50 which will reduce boost voltage less then 5V, decrease value to increase the boost Voltage)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0x2F /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0x46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Burn a default value ( voltage will be set 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94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623EA7-DB4F-6BCA-4586-D9DC37C4E4B5}"/>
              </a:ext>
            </a:extLst>
          </p:cNvPr>
          <p:cNvSpPr txBox="1"/>
          <p:nvPr/>
        </p:nvSpPr>
        <p:spPr>
          <a:xfrm>
            <a:off x="510209" y="204560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POT Value Setting for Boost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26069-7AC4-A6D0-0B82-B163A1F6DB49}"/>
              </a:ext>
            </a:extLst>
          </p:cNvPr>
          <p:cNvSpPr txBox="1"/>
          <p:nvPr/>
        </p:nvSpPr>
        <p:spPr>
          <a:xfrm>
            <a:off x="567634" y="2841742"/>
            <a:ext cx="187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ADC Value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964125-A40D-0615-4EBC-45AE421D8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6936"/>
              </p:ext>
            </p:extLst>
          </p:nvPr>
        </p:nvGraphicFramePr>
        <p:xfrm>
          <a:off x="567633" y="3330345"/>
          <a:ext cx="1033228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66456">
                  <a:extLst>
                    <a:ext uri="{9D8B030D-6E8A-4147-A177-3AD203B41FA5}">
                      <a16:colId xmlns:a16="http://schemas.microsoft.com/office/drawing/2014/main" val="1739898914"/>
                    </a:ext>
                  </a:extLst>
                </a:gridCol>
                <a:gridCol w="2066456">
                  <a:extLst>
                    <a:ext uri="{9D8B030D-6E8A-4147-A177-3AD203B41FA5}">
                      <a16:colId xmlns:a16="http://schemas.microsoft.com/office/drawing/2014/main" val="3785146502"/>
                    </a:ext>
                  </a:extLst>
                </a:gridCol>
                <a:gridCol w="2066456">
                  <a:extLst>
                    <a:ext uri="{9D8B030D-6E8A-4147-A177-3AD203B41FA5}">
                      <a16:colId xmlns:a16="http://schemas.microsoft.com/office/drawing/2014/main" val="1127131828"/>
                    </a:ext>
                  </a:extLst>
                </a:gridCol>
                <a:gridCol w="2066456">
                  <a:extLst>
                    <a:ext uri="{9D8B030D-6E8A-4147-A177-3AD203B41FA5}">
                      <a16:colId xmlns:a16="http://schemas.microsoft.com/office/drawing/2014/main" val="1181417563"/>
                    </a:ext>
                  </a:extLst>
                </a:gridCol>
                <a:gridCol w="2066456">
                  <a:extLst>
                    <a:ext uri="{9D8B030D-6E8A-4147-A177-3AD203B41FA5}">
                      <a16:colId xmlns:a16="http://schemas.microsoft.com/office/drawing/2014/main" val="143830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SalveAddress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95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0x29 / 0x18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0x29 / 0x18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Vsense_LSB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</a:t>
                      </a:r>
                      <a:r>
                        <a:rPr lang="en-US" dirty="0" err="1"/>
                        <a:t>lsb</a:t>
                      </a:r>
                      <a:r>
                        <a:rPr lang="en-US" dirty="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3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0x29 / 0x18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Vsense_MSB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</a:t>
                      </a:r>
                      <a:r>
                        <a:rPr lang="en-US" dirty="0" err="1"/>
                        <a:t>msb</a:t>
                      </a:r>
                      <a:r>
                        <a:rPr lang="en-US" dirty="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570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AE5984-239E-D775-9DC3-7D18079B5792}"/>
              </a:ext>
            </a:extLst>
          </p:cNvPr>
          <p:cNvSpPr txBox="1"/>
          <p:nvPr/>
        </p:nvSpPr>
        <p:spPr>
          <a:xfrm>
            <a:off x="567634" y="4932976"/>
            <a:ext cx="108221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Adc</a:t>
            </a:r>
            <a:r>
              <a:rPr lang="en-US" b="1" dirty="0">
                <a:solidFill>
                  <a:srgbClr val="0070C0"/>
                </a:solidFill>
              </a:rPr>
              <a:t> data conversion:</a:t>
            </a:r>
          </a:p>
          <a:p>
            <a:endParaRPr lang="en-US" b="1" dirty="0"/>
          </a:p>
          <a:p>
            <a:r>
              <a:rPr lang="da-DK" b="0" dirty="0">
                <a:effectLst/>
                <a:latin typeface="Consolas" panose="020B0609020204030204" pitchFamily="49" charset="0"/>
              </a:rPr>
              <a:t>Vsense</a:t>
            </a:r>
            <a:r>
              <a:rPr lang="da-DK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da-DK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da-DK" b="0" dirty="0">
                <a:effectLst/>
                <a:latin typeface="Consolas" panose="020B0609020204030204" pitchFamily="49" charset="0"/>
              </a:rPr>
              <a:t>Vsense_MSB </a:t>
            </a:r>
            <a:r>
              <a:rPr lang="da-DK" b="0" dirty="0">
                <a:solidFill>
                  <a:srgbClr val="2493F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a-DK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da-DK" b="0" dirty="0">
                <a:solidFill>
                  <a:srgbClr val="2493FA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a-DK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effectLst/>
                <a:latin typeface="Consolas" panose="020B0609020204030204" pitchFamily="49" charset="0"/>
              </a:rPr>
              <a:t>Vsense_LSB</a:t>
            </a:r>
            <a:r>
              <a:rPr lang="da-DK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a-DK" b="0" dirty="0">
                <a:solidFill>
                  <a:srgbClr val="2493F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da-DK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5  </a:t>
            </a:r>
            <a:r>
              <a:rPr lang="da-DK" b="0" dirty="0">
                <a:effectLst/>
                <a:latin typeface="Consolas" panose="020B0609020204030204" pitchFamily="49" charset="0"/>
              </a:rPr>
              <a:t>#ignore Last 5Bits of the LSB data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FSV </a:t>
            </a:r>
            <a:r>
              <a:rPr lang="en-US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2047</a:t>
            </a:r>
            <a:r>
              <a:rPr lang="en-US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b="0" dirty="0">
              <a:solidFill>
                <a:srgbClr val="E2E2E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Vbus</a:t>
            </a:r>
            <a:r>
              <a:rPr lang="en-US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FSV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Vsense</a:t>
            </a:r>
            <a:r>
              <a:rPr lang="en-US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2047</a:t>
            </a:r>
            <a:endParaRPr lang="en-US" b="0" dirty="0">
              <a:solidFill>
                <a:srgbClr val="E2E2E2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FFD9"/>
                </a:solidFill>
                <a:effectLst/>
                <a:latin typeface="Consolas" panose="020B0609020204030204" pitchFamily="49" charset="0"/>
              </a:rPr>
              <a:t> </a:t>
            </a:r>
            <a:endParaRPr lang="da-DK" b="0" dirty="0">
              <a:solidFill>
                <a:srgbClr val="E2E2E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8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211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Boost Boards Modifications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Kumar Shivaramappa</dc:creator>
  <cp:lastModifiedBy>Harish Kumar Shivaramappa</cp:lastModifiedBy>
  <cp:revision>1</cp:revision>
  <dcterms:created xsi:type="dcterms:W3CDTF">2024-12-05T14:45:36Z</dcterms:created>
  <dcterms:modified xsi:type="dcterms:W3CDTF">2024-12-05T15:41:18Z</dcterms:modified>
</cp:coreProperties>
</file>