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3B45-356D-875B-603E-3FC8BF6E2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A253A-2F74-D00A-17C1-25332232D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B2F2-F3E8-5879-DD2D-C2B9FCEA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AA53-08CE-1B00-1C6A-65F04518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6A3B-30D8-741C-6D8F-8927B639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6166-2EB1-16FB-C7C6-5E01016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A370D-64D8-F98F-7621-A36F39B1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AEA3-96D6-674B-AF42-7B3DA771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C4AC-ECE7-4A26-2133-3AF424AF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489B-C405-51EA-D279-DFC3101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8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E2E9F-145A-6DE6-8294-3E8DF9AE8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96B7B-FA5C-9D88-C4A9-F358D408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65DD-955B-2492-7F04-CAA03B22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AC50-89A0-849A-7777-3946D237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47E7-DC3A-B0F0-E5EF-31BD5828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A1FE-C408-4A9E-8F77-A78FEEDD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9E81-F663-D530-5FA2-84B9FE3C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08F9-5731-1237-37ED-6165464E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BE54-8180-3770-BB13-5193F8E8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57B8-2EE3-C87F-7C9B-0AD01BFE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7957-3467-8640-42AF-A93B1BED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56473-2C57-79ED-6219-75DCE936D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9446-B26E-48B7-11A8-6EF18318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815E1-4541-A4D9-6906-8B9CF588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AAF3-F419-5031-24EC-7D1102B4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D7C2-960B-3A2C-0BCC-9EF30B0C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718C-0AC1-1BEA-2872-0DC757852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3600D-B0F0-AEAA-FD16-F5B946C32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CA67-405E-E78F-C250-7CC99B8B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342E-17A3-9656-29E0-9C835F31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AC135-B91F-FBF1-A8D6-65CE7894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1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4A57-C6F9-7F27-1530-DA236E56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D2DE8-CC3C-B931-3939-6D50CC2E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CDB79-2B93-4391-8FC6-F7711D50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786B9-1845-218E-0081-44EF323A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038E3-3741-F278-AD93-2DF8BCD6B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F0826-DCEF-6F6E-1A24-359C4256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CBFAA-465A-7678-15E3-C9006B95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DA56C-AFCB-A8BE-1715-86516906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9626-5163-7983-C5B4-7001C5B3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4916B-9254-EB05-B932-BC71B61A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C122F-02F2-FA5E-7E09-827B502D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3A0D3-F07E-9F7A-CAFB-497E9181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8DF73-E549-E909-B88E-63E061CA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323A8-6874-8DAC-5152-491A852A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8A83-02C5-1765-E6B3-2C9CD43F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280-D7F4-206D-B5C4-3FD86392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6148-E262-D9ED-CC21-621E92CFA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8F9E9-A0E7-B1E0-A0C8-133418963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7E877-BA59-1C2A-2EC7-03064E5B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98631-3D31-4416-A0FF-8B4F95EB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2861C-FE71-6399-3BDE-2200EA48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5474-3298-67A6-3B80-FC2ACDBC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6164A-8940-D6E7-0D06-5E1D7C866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2D06-10D8-96FE-FBDF-0E377DC92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7247-1479-5850-B457-6CC916FB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11728-01A4-9157-0D5B-6516877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24AF-EA8A-0137-87E2-FB9EDE1E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7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6BA0C-7855-24FA-0B28-5E5001EC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C778C-AD58-A015-DD20-31C956C5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9AAEC-9080-C9CA-735D-32AF7FCF0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D17CD-AA32-47B9-8B16-C45DFB0467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4ABD-A5F1-12A5-5B53-11750E17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6E46-A40E-59AE-AA37-1284FBA34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8B6FA-B01C-47EA-A3D8-F513D662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" TargetMode="External"/><Relationship Id="rId2" Type="http://schemas.openxmlformats.org/officeDocument/2006/relationships/hyperlink" Target="https://github.com/HarishKumarSedu/CES2025_GU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github.com/HarishKumarSedu/CES2025_GUI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shKumarSedu/CES2025_GU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EF3A-B08A-094D-6B6C-935FC5214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CES2025 GUI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D6E48-C26B-80B8-0B14-C6D63382B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17625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8EE861-1989-B752-D028-DBDE44993597}"/>
              </a:ext>
            </a:extLst>
          </p:cNvPr>
          <p:cNvGrpSpPr/>
          <p:nvPr/>
        </p:nvGrpSpPr>
        <p:grpSpPr>
          <a:xfrm>
            <a:off x="728869" y="112644"/>
            <a:ext cx="10946295" cy="3669094"/>
            <a:chOff x="881270" y="1133061"/>
            <a:chExt cx="10515600" cy="27650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1FA79B-1950-3CB1-1F24-64ACE1DB12E5}"/>
                </a:ext>
              </a:extLst>
            </p:cNvPr>
            <p:cNvSpPr txBox="1"/>
            <p:nvPr/>
          </p:nvSpPr>
          <p:spPr>
            <a:xfrm>
              <a:off x="934278" y="1404730"/>
              <a:ext cx="10462592" cy="24933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the first time: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Clone git main repository :  git clone –b main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2"/>
                </a:rPr>
                <a:t>https://github.com/HarishKumarSedu/CES2025_GUI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Go inside the backend folder and run following commands :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Python -m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venv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env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.\env\Scripts\activate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pip install -r requirements.txt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front end app setup run following commands in console (make sure you run the docker hub application):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Install docker : 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Desktop Installer.exe </a:t>
              </a:r>
            </a:p>
            <a:p>
              <a:pPr marL="800100" lvl="1" indent="-34290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login ghcr.io -u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harishkumarsedu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1143000" lvl="2" indent="-228600">
                <a:buFont typeface="+mj-lt"/>
                <a:buAutoNum type="roman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password : 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</a:t>
              </a:r>
            </a:p>
            <a:p>
              <a:pPr marL="1143000" lvl="2" indent="-228600">
                <a:buFont typeface="+mj-lt"/>
                <a:buAutoNum type="roman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pull ghcr.io/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harishkumarsedu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/ces2025_frontend:release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docker run -d --name ces2025_frontend -p 5173:5173 ghcr.io/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harishkumarsedu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/ces2025_frontend:release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running the Application ( after you complete the initial setup):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the initial setup is over run server ( do not have to follow all above setups once you have done it)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server running ( come back to the root folder) double press on: server.bat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server is running got to web browser and open the application with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http://localhost:5173/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and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tada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…. Here is your app is running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Stop application 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just close the server command prompt which is opened with server.bat ( server closes automatically and close the web app also)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234B0D-D2ED-5B89-45FE-5E13BED156FD}"/>
                </a:ext>
              </a:extLst>
            </p:cNvPr>
            <p:cNvSpPr txBox="1"/>
            <p:nvPr/>
          </p:nvSpPr>
          <p:spPr>
            <a:xfrm>
              <a:off x="881270" y="1133061"/>
              <a:ext cx="2566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image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63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F36373-A914-67BC-F25D-414211DFE48F}"/>
              </a:ext>
            </a:extLst>
          </p:cNvPr>
          <p:cNvGrpSpPr/>
          <p:nvPr/>
        </p:nvGrpSpPr>
        <p:grpSpPr>
          <a:xfrm>
            <a:off x="907773" y="1061789"/>
            <a:ext cx="9819862" cy="3379998"/>
            <a:chOff x="781878" y="1133061"/>
            <a:chExt cx="9614452" cy="27352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1CC57D-8D63-541E-7E79-69EEB6630146}"/>
                </a:ext>
              </a:extLst>
            </p:cNvPr>
            <p:cNvSpPr txBox="1"/>
            <p:nvPr/>
          </p:nvSpPr>
          <p:spPr>
            <a:xfrm>
              <a:off x="781878" y="1464818"/>
              <a:ext cx="9614452" cy="24035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the first time: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Clone git main repository :  git clone –b main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2"/>
                </a:rPr>
                <a:t>https://github.com/HarishKumarSedu/CES2025_GUI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Go inside the backend folder and run following commands :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Python -m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venv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env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.\env\Scripts\activate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742950" lvl="1" indent="-285750">
                <a:buFont typeface="+mj-lt"/>
                <a:buAutoNum type="alphaL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pip install -r requirements.txt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front end app setup :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Install node.js 18.20.5LTS : node-v18.20.5-x64.msi</a:t>
              </a:r>
            </a:p>
            <a:p>
              <a:pPr marL="800100" lvl="1" indent="-342900">
                <a:buFont typeface="+mj-lt"/>
                <a:buAutoNum type="alphaLcParenR"/>
              </a:pP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Go inside the frontend folder and run: </a:t>
              </a:r>
              <a:r>
                <a:rPr lang="en-US" sz="1100" dirty="0" err="1">
                  <a:latin typeface="Calibri" panose="020F0502020204030204" pitchFamily="34" charset="0"/>
                  <a:ea typeface="Calibri" panose="020F0502020204030204" pitchFamily="34" charset="0"/>
                </a:rPr>
                <a:t>npm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 install</a:t>
              </a:r>
            </a:p>
            <a:p>
              <a:pPr marL="800100" lvl="1" indent="-342900">
                <a:buFont typeface="+mj-lt"/>
                <a:buAutoNum type="alphaLcParenR"/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 running the Application ( after you complete the initial setup):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the initial setup is over run server ( do not have to follow all above setups once you have done it)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server running ( come back to the root folder) double press on: server_local.bat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once server is running got to web browser and open the application with 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http://localhost:</a:t>
              </a:r>
              <a:r>
                <a:rPr lang="en-US" sz="1100" u="sng" dirty="0">
                  <a:solidFill>
                    <a:srgbClr val="0563C1"/>
                  </a:solidFill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3000</a:t>
              </a:r>
              <a:r>
                <a:rPr lang="en-US" sz="1100" u="sng" dirty="0">
                  <a:solidFill>
                    <a:srgbClr val="0563C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hlinkClick r:id="rId3"/>
                </a:rPr>
                <a:t>/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and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tada</a:t>
              </a: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 …. Here is your app is running 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Stop application :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just close the server and frontend command prompt which is opened with server.bat ( server closes automatically and close the web app also)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3C05F6-C782-9139-8101-0E38E3F8EBEC}"/>
                </a:ext>
              </a:extLst>
            </p:cNvPr>
            <p:cNvSpPr txBox="1"/>
            <p:nvPr/>
          </p:nvSpPr>
          <p:spPr>
            <a:xfrm>
              <a:off x="881270" y="1133061"/>
              <a:ext cx="293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Running application in 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17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BD474-003C-8742-E172-D3AD550C5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ABBCF7-B278-435A-9138-0EA3B8FA63E4}"/>
              </a:ext>
            </a:extLst>
          </p:cNvPr>
          <p:cNvGrpSpPr/>
          <p:nvPr/>
        </p:nvGrpSpPr>
        <p:grpSpPr>
          <a:xfrm>
            <a:off x="901147" y="1061789"/>
            <a:ext cx="9819862" cy="1815883"/>
            <a:chOff x="775391" y="1133061"/>
            <a:chExt cx="9614452" cy="146951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7C30A1-031A-9106-C49B-EE84746B456E}"/>
                </a:ext>
              </a:extLst>
            </p:cNvPr>
            <p:cNvSpPr txBox="1"/>
            <p:nvPr/>
          </p:nvSpPr>
          <p:spPr>
            <a:xfrm>
              <a:off x="775391" y="1431945"/>
              <a:ext cx="9614452" cy="1170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If you made and change in the source code, follow the commands in the project repository (command prompt): 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Add the all change files be in the project repository:  </a:t>
              </a:r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git</a:t>
              </a:r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add 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Add commit for what you have changed:  </a:t>
              </a:r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</a:rPr>
                <a:t>git</a:t>
              </a:r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 commit –m “ message for what ever you changed”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Push the committed 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code to the </a:t>
              </a:r>
              <a:r>
                <a:rPr lang="en-US" sz="1100" dirty="0" err="1">
                  <a:latin typeface="Calibri" panose="020F0502020204030204" pitchFamily="34" charset="0"/>
                  <a:ea typeface="Calibri" panose="020F0502020204030204" pitchFamily="34" charset="0"/>
                </a:rPr>
                <a:t>github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 : </a:t>
              </a:r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git push –</a:t>
              </a:r>
              <a:r>
                <a:rPr lang="en-US" sz="11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uf</a:t>
              </a:r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origin main </a:t>
              </a:r>
              <a:endPara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You can see your code replicated change in the </a:t>
              </a:r>
              <a:r>
                <a:rPr lang="en-US" sz="1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github</a:t>
              </a: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(go to the link and see your changes in cloud): </a:t>
              </a:r>
              <a:r>
                <a:rPr lang="en-US" sz="1100" u="sng" dirty="0">
                  <a:solidFill>
                    <a:srgbClr val="0563C1"/>
                  </a:solidFill>
                  <a:latin typeface="Calibri" panose="020F0502020204030204" pitchFamily="34" charset="0"/>
                  <a:ea typeface="Times New Roman" panose="02020603050405020304" pitchFamily="18" charset="0"/>
                  <a:hlinkClick r:id="rId2"/>
                </a:rPr>
                <a:t>https://github.com/HarishKumarSedu/CES2025_GUI</a:t>
              </a:r>
              <a:endParaRPr lang="en-US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en-US" sz="11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Use following code to updated the code in other machines: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Got the project repositor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</a:rPr>
                <a:t>y open the command prompt : </a:t>
              </a:r>
              <a:r>
                <a:rPr lang="en-US" sz="11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git pull origin main </a:t>
              </a:r>
              <a:endPara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DF9906-B134-EE8F-9642-6826B5121299}"/>
                </a:ext>
              </a:extLst>
            </p:cNvPr>
            <p:cNvSpPr txBox="1"/>
            <p:nvPr/>
          </p:nvSpPr>
          <p:spPr>
            <a:xfrm>
              <a:off x="881270" y="1133061"/>
              <a:ext cx="7414812" cy="298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Git Content to update the repository in cloud and pull into the local </a:t>
              </a:r>
              <a:r>
                <a:rPr lang="en-US" dirty="0" err="1"/>
                <a:t>machie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94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576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CES2025 GUI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Kumar Shivaramappa</dc:creator>
  <cp:lastModifiedBy>Harish Kumar Shivaramappa</cp:lastModifiedBy>
  <cp:revision>6</cp:revision>
  <dcterms:created xsi:type="dcterms:W3CDTF">2024-12-17T11:58:13Z</dcterms:created>
  <dcterms:modified xsi:type="dcterms:W3CDTF">2024-12-19T09:42:36Z</dcterms:modified>
</cp:coreProperties>
</file>