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7" r:id="rId5"/>
    <p:sldId id="268" r:id="rId6"/>
    <p:sldId id="264" r:id="rId7"/>
    <p:sldId id="259" r:id="rId8"/>
    <p:sldId id="269" r:id="rId9"/>
    <p:sldId id="260" r:id="rId10"/>
    <p:sldId id="261" r:id="rId11"/>
    <p:sldId id="262" r:id="rId12"/>
    <p:sldId id="263" r:id="rId13"/>
    <p:sldId id="265"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0000"/>
    <a:srgbClr val="1560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5" d="100"/>
          <a:sy n="95" d="100"/>
        </p:scale>
        <p:origin x="163"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8E547-3A96-6966-5F3E-BB312CED88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8579705-ACD1-CC97-B48C-DE33EC1BB2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2B6B5D4-C93A-F03A-086E-BB1616922ACC}"/>
              </a:ext>
            </a:extLst>
          </p:cNvPr>
          <p:cNvSpPr>
            <a:spLocks noGrp="1"/>
          </p:cNvSpPr>
          <p:nvPr>
            <p:ph type="dt" sz="half" idx="10"/>
          </p:nvPr>
        </p:nvSpPr>
        <p:spPr/>
        <p:txBody>
          <a:bodyPr/>
          <a:lstStyle/>
          <a:p>
            <a:fld id="{5AEFFEBB-793E-4888-92D9-D8255580C6BC}" type="datetimeFigureOut">
              <a:rPr lang="en-US" smtClean="0"/>
              <a:t>4/30/2024</a:t>
            </a:fld>
            <a:endParaRPr lang="en-US"/>
          </a:p>
        </p:txBody>
      </p:sp>
      <p:sp>
        <p:nvSpPr>
          <p:cNvPr id="5" name="Footer Placeholder 4">
            <a:extLst>
              <a:ext uri="{FF2B5EF4-FFF2-40B4-BE49-F238E27FC236}">
                <a16:creationId xmlns:a16="http://schemas.microsoft.com/office/drawing/2014/main" id="{EDA98BAD-29EB-CD57-91FD-23C55AEBAF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BEEDFC-A20E-D5A9-A1D0-8F07C8EC17D5}"/>
              </a:ext>
            </a:extLst>
          </p:cNvPr>
          <p:cNvSpPr>
            <a:spLocks noGrp="1"/>
          </p:cNvSpPr>
          <p:nvPr>
            <p:ph type="sldNum" sz="quarter" idx="12"/>
          </p:nvPr>
        </p:nvSpPr>
        <p:spPr/>
        <p:txBody>
          <a:bodyPr/>
          <a:lstStyle/>
          <a:p>
            <a:fld id="{E3239CD5-0739-4BD4-99EB-06758F4EE914}" type="slidenum">
              <a:rPr lang="en-US" smtClean="0"/>
              <a:t>‹#›</a:t>
            </a:fld>
            <a:endParaRPr lang="en-US"/>
          </a:p>
        </p:txBody>
      </p:sp>
    </p:spTree>
    <p:extLst>
      <p:ext uri="{BB962C8B-B14F-4D97-AF65-F5344CB8AC3E}">
        <p14:creationId xmlns:p14="http://schemas.microsoft.com/office/powerpoint/2010/main" val="2534677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0BC13-028A-1AD9-317B-6CA6C371DA8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8C6941D-B5A4-DDC3-A3B6-70D7E32ACE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866583-BE18-EE23-C1FC-BF86A22E872A}"/>
              </a:ext>
            </a:extLst>
          </p:cNvPr>
          <p:cNvSpPr>
            <a:spLocks noGrp="1"/>
          </p:cNvSpPr>
          <p:nvPr>
            <p:ph type="dt" sz="half" idx="10"/>
          </p:nvPr>
        </p:nvSpPr>
        <p:spPr/>
        <p:txBody>
          <a:bodyPr/>
          <a:lstStyle/>
          <a:p>
            <a:fld id="{5AEFFEBB-793E-4888-92D9-D8255580C6BC}" type="datetimeFigureOut">
              <a:rPr lang="en-US" smtClean="0"/>
              <a:t>4/30/2024</a:t>
            </a:fld>
            <a:endParaRPr lang="en-US"/>
          </a:p>
        </p:txBody>
      </p:sp>
      <p:sp>
        <p:nvSpPr>
          <p:cNvPr id="5" name="Footer Placeholder 4">
            <a:extLst>
              <a:ext uri="{FF2B5EF4-FFF2-40B4-BE49-F238E27FC236}">
                <a16:creationId xmlns:a16="http://schemas.microsoft.com/office/drawing/2014/main" id="{408D9F7E-06F0-09D3-F396-992BAF20B3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1FBB75-BAF3-7986-E71D-6545C5C9F0EA}"/>
              </a:ext>
            </a:extLst>
          </p:cNvPr>
          <p:cNvSpPr>
            <a:spLocks noGrp="1"/>
          </p:cNvSpPr>
          <p:nvPr>
            <p:ph type="sldNum" sz="quarter" idx="12"/>
          </p:nvPr>
        </p:nvSpPr>
        <p:spPr/>
        <p:txBody>
          <a:bodyPr/>
          <a:lstStyle/>
          <a:p>
            <a:fld id="{E3239CD5-0739-4BD4-99EB-06758F4EE914}" type="slidenum">
              <a:rPr lang="en-US" smtClean="0"/>
              <a:t>‹#›</a:t>
            </a:fld>
            <a:endParaRPr lang="en-US"/>
          </a:p>
        </p:txBody>
      </p:sp>
    </p:spTree>
    <p:extLst>
      <p:ext uri="{BB962C8B-B14F-4D97-AF65-F5344CB8AC3E}">
        <p14:creationId xmlns:p14="http://schemas.microsoft.com/office/powerpoint/2010/main" val="348705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B85564-1138-3D82-30DF-17F5EFF4E32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67793F-D076-1F90-6035-3442C6783A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CC45CF-07D8-1808-AB34-E13E7FF4D7A8}"/>
              </a:ext>
            </a:extLst>
          </p:cNvPr>
          <p:cNvSpPr>
            <a:spLocks noGrp="1"/>
          </p:cNvSpPr>
          <p:nvPr>
            <p:ph type="dt" sz="half" idx="10"/>
          </p:nvPr>
        </p:nvSpPr>
        <p:spPr/>
        <p:txBody>
          <a:bodyPr/>
          <a:lstStyle/>
          <a:p>
            <a:fld id="{5AEFFEBB-793E-4888-92D9-D8255580C6BC}" type="datetimeFigureOut">
              <a:rPr lang="en-US" smtClean="0"/>
              <a:t>4/30/2024</a:t>
            </a:fld>
            <a:endParaRPr lang="en-US"/>
          </a:p>
        </p:txBody>
      </p:sp>
      <p:sp>
        <p:nvSpPr>
          <p:cNvPr id="5" name="Footer Placeholder 4">
            <a:extLst>
              <a:ext uri="{FF2B5EF4-FFF2-40B4-BE49-F238E27FC236}">
                <a16:creationId xmlns:a16="http://schemas.microsoft.com/office/drawing/2014/main" id="{52D8DB42-FA74-9B0A-1122-A246F90E69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09C7FD-49B9-2C35-520E-40C7AEFAEAAC}"/>
              </a:ext>
            </a:extLst>
          </p:cNvPr>
          <p:cNvSpPr>
            <a:spLocks noGrp="1"/>
          </p:cNvSpPr>
          <p:nvPr>
            <p:ph type="sldNum" sz="quarter" idx="12"/>
          </p:nvPr>
        </p:nvSpPr>
        <p:spPr/>
        <p:txBody>
          <a:bodyPr/>
          <a:lstStyle/>
          <a:p>
            <a:fld id="{E3239CD5-0739-4BD4-99EB-06758F4EE914}" type="slidenum">
              <a:rPr lang="en-US" smtClean="0"/>
              <a:t>‹#›</a:t>
            </a:fld>
            <a:endParaRPr lang="en-US"/>
          </a:p>
        </p:txBody>
      </p:sp>
    </p:spTree>
    <p:extLst>
      <p:ext uri="{BB962C8B-B14F-4D97-AF65-F5344CB8AC3E}">
        <p14:creationId xmlns:p14="http://schemas.microsoft.com/office/powerpoint/2010/main" val="3840992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D74C0-7AF0-ACD1-8986-BE462CB09C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D45A8D-BC31-FD33-11CD-A5EA61D272D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258AF8-7F7B-8E2B-7192-B6884100C2FD}"/>
              </a:ext>
            </a:extLst>
          </p:cNvPr>
          <p:cNvSpPr>
            <a:spLocks noGrp="1"/>
          </p:cNvSpPr>
          <p:nvPr>
            <p:ph type="dt" sz="half" idx="10"/>
          </p:nvPr>
        </p:nvSpPr>
        <p:spPr/>
        <p:txBody>
          <a:bodyPr/>
          <a:lstStyle/>
          <a:p>
            <a:fld id="{5AEFFEBB-793E-4888-92D9-D8255580C6BC}" type="datetimeFigureOut">
              <a:rPr lang="en-US" smtClean="0"/>
              <a:t>4/30/2024</a:t>
            </a:fld>
            <a:endParaRPr lang="en-US"/>
          </a:p>
        </p:txBody>
      </p:sp>
      <p:sp>
        <p:nvSpPr>
          <p:cNvPr id="5" name="Footer Placeholder 4">
            <a:extLst>
              <a:ext uri="{FF2B5EF4-FFF2-40B4-BE49-F238E27FC236}">
                <a16:creationId xmlns:a16="http://schemas.microsoft.com/office/drawing/2014/main" id="{D1EE92A0-BBA5-0185-14B4-C646E97973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FCB056-6F00-056B-61B7-7037B3D1EAC8}"/>
              </a:ext>
            </a:extLst>
          </p:cNvPr>
          <p:cNvSpPr>
            <a:spLocks noGrp="1"/>
          </p:cNvSpPr>
          <p:nvPr>
            <p:ph type="sldNum" sz="quarter" idx="12"/>
          </p:nvPr>
        </p:nvSpPr>
        <p:spPr/>
        <p:txBody>
          <a:bodyPr/>
          <a:lstStyle/>
          <a:p>
            <a:fld id="{E3239CD5-0739-4BD4-99EB-06758F4EE914}" type="slidenum">
              <a:rPr lang="en-US" smtClean="0"/>
              <a:t>‹#›</a:t>
            </a:fld>
            <a:endParaRPr lang="en-US"/>
          </a:p>
        </p:txBody>
      </p:sp>
    </p:spTree>
    <p:extLst>
      <p:ext uri="{BB962C8B-B14F-4D97-AF65-F5344CB8AC3E}">
        <p14:creationId xmlns:p14="http://schemas.microsoft.com/office/powerpoint/2010/main" val="2400682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D180-02AC-0BB6-2D69-2FA2E40758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B78AF58-AD9A-85EF-55FA-01143D86DF7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224ADC-BA0D-1BD1-CC10-467C271A145C}"/>
              </a:ext>
            </a:extLst>
          </p:cNvPr>
          <p:cNvSpPr>
            <a:spLocks noGrp="1"/>
          </p:cNvSpPr>
          <p:nvPr>
            <p:ph type="dt" sz="half" idx="10"/>
          </p:nvPr>
        </p:nvSpPr>
        <p:spPr/>
        <p:txBody>
          <a:bodyPr/>
          <a:lstStyle/>
          <a:p>
            <a:fld id="{5AEFFEBB-793E-4888-92D9-D8255580C6BC}" type="datetimeFigureOut">
              <a:rPr lang="en-US" smtClean="0"/>
              <a:t>4/30/2024</a:t>
            </a:fld>
            <a:endParaRPr lang="en-US"/>
          </a:p>
        </p:txBody>
      </p:sp>
      <p:sp>
        <p:nvSpPr>
          <p:cNvPr id="5" name="Footer Placeholder 4">
            <a:extLst>
              <a:ext uri="{FF2B5EF4-FFF2-40B4-BE49-F238E27FC236}">
                <a16:creationId xmlns:a16="http://schemas.microsoft.com/office/drawing/2014/main" id="{2B602047-C0B7-B0C4-9F77-C3E42BEE95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F385F1-BD00-ADDC-B1E8-17FEE7C2E8F2}"/>
              </a:ext>
            </a:extLst>
          </p:cNvPr>
          <p:cNvSpPr>
            <a:spLocks noGrp="1"/>
          </p:cNvSpPr>
          <p:nvPr>
            <p:ph type="sldNum" sz="quarter" idx="12"/>
          </p:nvPr>
        </p:nvSpPr>
        <p:spPr/>
        <p:txBody>
          <a:bodyPr/>
          <a:lstStyle/>
          <a:p>
            <a:fld id="{E3239CD5-0739-4BD4-99EB-06758F4EE914}" type="slidenum">
              <a:rPr lang="en-US" smtClean="0"/>
              <a:t>‹#›</a:t>
            </a:fld>
            <a:endParaRPr lang="en-US"/>
          </a:p>
        </p:txBody>
      </p:sp>
    </p:spTree>
    <p:extLst>
      <p:ext uri="{BB962C8B-B14F-4D97-AF65-F5344CB8AC3E}">
        <p14:creationId xmlns:p14="http://schemas.microsoft.com/office/powerpoint/2010/main" val="1605737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A5FD8-9FA7-3FD1-1BAE-CDF3007C7A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46BAC1-1B4A-1C41-D66F-AD0CA1464B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5842E4B-344E-D82B-9B77-7A42FCBDAC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AF54073-EF42-85A8-4860-9FD7156CF0CF}"/>
              </a:ext>
            </a:extLst>
          </p:cNvPr>
          <p:cNvSpPr>
            <a:spLocks noGrp="1"/>
          </p:cNvSpPr>
          <p:nvPr>
            <p:ph type="dt" sz="half" idx="10"/>
          </p:nvPr>
        </p:nvSpPr>
        <p:spPr/>
        <p:txBody>
          <a:bodyPr/>
          <a:lstStyle/>
          <a:p>
            <a:fld id="{5AEFFEBB-793E-4888-92D9-D8255580C6BC}" type="datetimeFigureOut">
              <a:rPr lang="en-US" smtClean="0"/>
              <a:t>4/30/2024</a:t>
            </a:fld>
            <a:endParaRPr lang="en-US"/>
          </a:p>
        </p:txBody>
      </p:sp>
      <p:sp>
        <p:nvSpPr>
          <p:cNvPr id="6" name="Footer Placeholder 5">
            <a:extLst>
              <a:ext uri="{FF2B5EF4-FFF2-40B4-BE49-F238E27FC236}">
                <a16:creationId xmlns:a16="http://schemas.microsoft.com/office/drawing/2014/main" id="{D5ABD136-70F8-86C2-0404-DB77969769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354E27-3B1C-1196-1F90-02B9D9235F9F}"/>
              </a:ext>
            </a:extLst>
          </p:cNvPr>
          <p:cNvSpPr>
            <a:spLocks noGrp="1"/>
          </p:cNvSpPr>
          <p:nvPr>
            <p:ph type="sldNum" sz="quarter" idx="12"/>
          </p:nvPr>
        </p:nvSpPr>
        <p:spPr/>
        <p:txBody>
          <a:bodyPr/>
          <a:lstStyle/>
          <a:p>
            <a:fld id="{E3239CD5-0739-4BD4-99EB-06758F4EE914}" type="slidenum">
              <a:rPr lang="en-US" smtClean="0"/>
              <a:t>‹#›</a:t>
            </a:fld>
            <a:endParaRPr lang="en-US"/>
          </a:p>
        </p:txBody>
      </p:sp>
    </p:spTree>
    <p:extLst>
      <p:ext uri="{BB962C8B-B14F-4D97-AF65-F5344CB8AC3E}">
        <p14:creationId xmlns:p14="http://schemas.microsoft.com/office/powerpoint/2010/main" val="1669405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626ED-9369-37F4-4E46-A528047A394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5954982-79A2-915D-ECFF-B21F457EE6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619265-1F21-22FD-8E21-CA74673993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D35D982-9E31-1030-3352-C53338366F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90BB8B-E5A2-BD8B-96C7-8E0DA44D3B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CD157D-BB90-4DF3-8B73-183D61F9C0B8}"/>
              </a:ext>
            </a:extLst>
          </p:cNvPr>
          <p:cNvSpPr>
            <a:spLocks noGrp="1"/>
          </p:cNvSpPr>
          <p:nvPr>
            <p:ph type="dt" sz="half" idx="10"/>
          </p:nvPr>
        </p:nvSpPr>
        <p:spPr/>
        <p:txBody>
          <a:bodyPr/>
          <a:lstStyle/>
          <a:p>
            <a:fld id="{5AEFFEBB-793E-4888-92D9-D8255580C6BC}" type="datetimeFigureOut">
              <a:rPr lang="en-US" smtClean="0"/>
              <a:t>4/30/2024</a:t>
            </a:fld>
            <a:endParaRPr lang="en-US"/>
          </a:p>
        </p:txBody>
      </p:sp>
      <p:sp>
        <p:nvSpPr>
          <p:cNvPr id="8" name="Footer Placeholder 7">
            <a:extLst>
              <a:ext uri="{FF2B5EF4-FFF2-40B4-BE49-F238E27FC236}">
                <a16:creationId xmlns:a16="http://schemas.microsoft.com/office/drawing/2014/main" id="{DF8B5C4C-F6C7-21F0-28E6-319F90BE907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63F1AAC-BE66-AF66-26F3-B3B12AFD641E}"/>
              </a:ext>
            </a:extLst>
          </p:cNvPr>
          <p:cNvSpPr>
            <a:spLocks noGrp="1"/>
          </p:cNvSpPr>
          <p:nvPr>
            <p:ph type="sldNum" sz="quarter" idx="12"/>
          </p:nvPr>
        </p:nvSpPr>
        <p:spPr/>
        <p:txBody>
          <a:bodyPr/>
          <a:lstStyle/>
          <a:p>
            <a:fld id="{E3239CD5-0739-4BD4-99EB-06758F4EE914}" type="slidenum">
              <a:rPr lang="en-US" smtClean="0"/>
              <a:t>‹#›</a:t>
            </a:fld>
            <a:endParaRPr lang="en-US"/>
          </a:p>
        </p:txBody>
      </p:sp>
    </p:spTree>
    <p:extLst>
      <p:ext uri="{BB962C8B-B14F-4D97-AF65-F5344CB8AC3E}">
        <p14:creationId xmlns:p14="http://schemas.microsoft.com/office/powerpoint/2010/main" val="2741126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E2EF0-4A61-BBDD-92B3-65D2E98C0EE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450EE88-BAF1-52E3-DDFC-3260310566FF}"/>
              </a:ext>
            </a:extLst>
          </p:cNvPr>
          <p:cNvSpPr>
            <a:spLocks noGrp="1"/>
          </p:cNvSpPr>
          <p:nvPr>
            <p:ph type="dt" sz="half" idx="10"/>
          </p:nvPr>
        </p:nvSpPr>
        <p:spPr/>
        <p:txBody>
          <a:bodyPr/>
          <a:lstStyle/>
          <a:p>
            <a:fld id="{5AEFFEBB-793E-4888-92D9-D8255580C6BC}" type="datetimeFigureOut">
              <a:rPr lang="en-US" smtClean="0"/>
              <a:t>4/30/2024</a:t>
            </a:fld>
            <a:endParaRPr lang="en-US"/>
          </a:p>
        </p:txBody>
      </p:sp>
      <p:sp>
        <p:nvSpPr>
          <p:cNvPr id="4" name="Footer Placeholder 3">
            <a:extLst>
              <a:ext uri="{FF2B5EF4-FFF2-40B4-BE49-F238E27FC236}">
                <a16:creationId xmlns:a16="http://schemas.microsoft.com/office/drawing/2014/main" id="{DF462BA8-C22C-6650-FDB0-00756ECCE5E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D387B56-1804-394D-04C3-420B9ADCAF3D}"/>
              </a:ext>
            </a:extLst>
          </p:cNvPr>
          <p:cNvSpPr>
            <a:spLocks noGrp="1"/>
          </p:cNvSpPr>
          <p:nvPr>
            <p:ph type="sldNum" sz="quarter" idx="12"/>
          </p:nvPr>
        </p:nvSpPr>
        <p:spPr/>
        <p:txBody>
          <a:bodyPr/>
          <a:lstStyle/>
          <a:p>
            <a:fld id="{E3239CD5-0739-4BD4-99EB-06758F4EE914}" type="slidenum">
              <a:rPr lang="en-US" smtClean="0"/>
              <a:t>‹#›</a:t>
            </a:fld>
            <a:endParaRPr lang="en-US"/>
          </a:p>
        </p:txBody>
      </p:sp>
    </p:spTree>
    <p:extLst>
      <p:ext uri="{BB962C8B-B14F-4D97-AF65-F5344CB8AC3E}">
        <p14:creationId xmlns:p14="http://schemas.microsoft.com/office/powerpoint/2010/main" val="1245721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C33923-01A6-5F63-D947-FC0E596415E7}"/>
              </a:ext>
            </a:extLst>
          </p:cNvPr>
          <p:cNvSpPr>
            <a:spLocks noGrp="1"/>
          </p:cNvSpPr>
          <p:nvPr>
            <p:ph type="dt" sz="half" idx="10"/>
          </p:nvPr>
        </p:nvSpPr>
        <p:spPr/>
        <p:txBody>
          <a:bodyPr/>
          <a:lstStyle/>
          <a:p>
            <a:fld id="{5AEFFEBB-793E-4888-92D9-D8255580C6BC}" type="datetimeFigureOut">
              <a:rPr lang="en-US" smtClean="0"/>
              <a:t>4/30/2024</a:t>
            </a:fld>
            <a:endParaRPr lang="en-US"/>
          </a:p>
        </p:txBody>
      </p:sp>
      <p:sp>
        <p:nvSpPr>
          <p:cNvPr id="3" name="Footer Placeholder 2">
            <a:extLst>
              <a:ext uri="{FF2B5EF4-FFF2-40B4-BE49-F238E27FC236}">
                <a16:creationId xmlns:a16="http://schemas.microsoft.com/office/drawing/2014/main" id="{64CA35C2-E607-4719-E616-C4979642C11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D2285BB-7A6B-AAAB-75F4-AE6B20EB35C6}"/>
              </a:ext>
            </a:extLst>
          </p:cNvPr>
          <p:cNvSpPr>
            <a:spLocks noGrp="1"/>
          </p:cNvSpPr>
          <p:nvPr>
            <p:ph type="sldNum" sz="quarter" idx="12"/>
          </p:nvPr>
        </p:nvSpPr>
        <p:spPr/>
        <p:txBody>
          <a:bodyPr/>
          <a:lstStyle/>
          <a:p>
            <a:fld id="{E3239CD5-0739-4BD4-99EB-06758F4EE914}" type="slidenum">
              <a:rPr lang="en-US" smtClean="0"/>
              <a:t>‹#›</a:t>
            </a:fld>
            <a:endParaRPr lang="en-US"/>
          </a:p>
        </p:txBody>
      </p:sp>
    </p:spTree>
    <p:extLst>
      <p:ext uri="{BB962C8B-B14F-4D97-AF65-F5344CB8AC3E}">
        <p14:creationId xmlns:p14="http://schemas.microsoft.com/office/powerpoint/2010/main" val="2201980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2434B-4281-F85D-3D1D-9A194AEC64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968946E-ED73-D5E9-B0D9-D32EA8B774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DABB6CD-A623-2152-BB48-9AF6B847E9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6D95AE-0E38-17E4-F8CE-C2ED66AE0031}"/>
              </a:ext>
            </a:extLst>
          </p:cNvPr>
          <p:cNvSpPr>
            <a:spLocks noGrp="1"/>
          </p:cNvSpPr>
          <p:nvPr>
            <p:ph type="dt" sz="half" idx="10"/>
          </p:nvPr>
        </p:nvSpPr>
        <p:spPr/>
        <p:txBody>
          <a:bodyPr/>
          <a:lstStyle/>
          <a:p>
            <a:fld id="{5AEFFEBB-793E-4888-92D9-D8255580C6BC}" type="datetimeFigureOut">
              <a:rPr lang="en-US" smtClean="0"/>
              <a:t>4/30/2024</a:t>
            </a:fld>
            <a:endParaRPr lang="en-US"/>
          </a:p>
        </p:txBody>
      </p:sp>
      <p:sp>
        <p:nvSpPr>
          <p:cNvPr id="6" name="Footer Placeholder 5">
            <a:extLst>
              <a:ext uri="{FF2B5EF4-FFF2-40B4-BE49-F238E27FC236}">
                <a16:creationId xmlns:a16="http://schemas.microsoft.com/office/drawing/2014/main" id="{07862EA2-030F-B863-DDBD-2D2AC242B7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7524F0-C9F2-7682-486D-4BD88E12D3BB}"/>
              </a:ext>
            </a:extLst>
          </p:cNvPr>
          <p:cNvSpPr>
            <a:spLocks noGrp="1"/>
          </p:cNvSpPr>
          <p:nvPr>
            <p:ph type="sldNum" sz="quarter" idx="12"/>
          </p:nvPr>
        </p:nvSpPr>
        <p:spPr/>
        <p:txBody>
          <a:bodyPr/>
          <a:lstStyle/>
          <a:p>
            <a:fld id="{E3239CD5-0739-4BD4-99EB-06758F4EE914}" type="slidenum">
              <a:rPr lang="en-US" smtClean="0"/>
              <a:t>‹#›</a:t>
            </a:fld>
            <a:endParaRPr lang="en-US"/>
          </a:p>
        </p:txBody>
      </p:sp>
    </p:spTree>
    <p:extLst>
      <p:ext uri="{BB962C8B-B14F-4D97-AF65-F5344CB8AC3E}">
        <p14:creationId xmlns:p14="http://schemas.microsoft.com/office/powerpoint/2010/main" val="1591575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38132-5EFF-BE7F-E6F6-6276BB2480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B8FE753-51B9-8F70-445E-242E0EDB2D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EE2E39-835A-DDF5-DE31-E9D7079212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A9A7D7-C759-21FC-2075-AD14D2F162BF}"/>
              </a:ext>
            </a:extLst>
          </p:cNvPr>
          <p:cNvSpPr>
            <a:spLocks noGrp="1"/>
          </p:cNvSpPr>
          <p:nvPr>
            <p:ph type="dt" sz="half" idx="10"/>
          </p:nvPr>
        </p:nvSpPr>
        <p:spPr/>
        <p:txBody>
          <a:bodyPr/>
          <a:lstStyle/>
          <a:p>
            <a:fld id="{5AEFFEBB-793E-4888-92D9-D8255580C6BC}" type="datetimeFigureOut">
              <a:rPr lang="en-US" smtClean="0"/>
              <a:t>4/30/2024</a:t>
            </a:fld>
            <a:endParaRPr lang="en-US"/>
          </a:p>
        </p:txBody>
      </p:sp>
      <p:sp>
        <p:nvSpPr>
          <p:cNvPr id="6" name="Footer Placeholder 5">
            <a:extLst>
              <a:ext uri="{FF2B5EF4-FFF2-40B4-BE49-F238E27FC236}">
                <a16:creationId xmlns:a16="http://schemas.microsoft.com/office/drawing/2014/main" id="{12092B89-B8E5-CB09-795A-69104DE692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62FFD9-DFE4-126F-678C-4077FB7EEDF4}"/>
              </a:ext>
            </a:extLst>
          </p:cNvPr>
          <p:cNvSpPr>
            <a:spLocks noGrp="1"/>
          </p:cNvSpPr>
          <p:nvPr>
            <p:ph type="sldNum" sz="quarter" idx="12"/>
          </p:nvPr>
        </p:nvSpPr>
        <p:spPr/>
        <p:txBody>
          <a:bodyPr/>
          <a:lstStyle/>
          <a:p>
            <a:fld id="{E3239CD5-0739-4BD4-99EB-06758F4EE914}" type="slidenum">
              <a:rPr lang="en-US" smtClean="0"/>
              <a:t>‹#›</a:t>
            </a:fld>
            <a:endParaRPr lang="en-US"/>
          </a:p>
        </p:txBody>
      </p:sp>
    </p:spTree>
    <p:extLst>
      <p:ext uri="{BB962C8B-B14F-4D97-AF65-F5344CB8AC3E}">
        <p14:creationId xmlns:p14="http://schemas.microsoft.com/office/powerpoint/2010/main" val="2089362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B96028-8BB4-5765-E075-9631CB1D4F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423B3B1-2599-5C36-FD20-3B164D2F88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A63AD0-AF5F-0E0E-D448-A2C6AECEB1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AEFFEBB-793E-4888-92D9-D8255580C6BC}" type="datetimeFigureOut">
              <a:rPr lang="en-US" smtClean="0"/>
              <a:t>4/30/2024</a:t>
            </a:fld>
            <a:endParaRPr lang="en-US"/>
          </a:p>
        </p:txBody>
      </p:sp>
      <p:sp>
        <p:nvSpPr>
          <p:cNvPr id="5" name="Footer Placeholder 4">
            <a:extLst>
              <a:ext uri="{FF2B5EF4-FFF2-40B4-BE49-F238E27FC236}">
                <a16:creationId xmlns:a16="http://schemas.microsoft.com/office/drawing/2014/main" id="{E5C9ACF1-05D5-FE09-B08A-9B6BA4381C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E027110-3D28-8066-1A0F-3C7C849C8D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3239CD5-0739-4BD4-99EB-06758F4EE914}" type="slidenum">
              <a:rPr lang="en-US" smtClean="0"/>
              <a:t>‹#›</a:t>
            </a:fld>
            <a:endParaRPr lang="en-US"/>
          </a:p>
        </p:txBody>
      </p:sp>
    </p:spTree>
    <p:extLst>
      <p:ext uri="{BB962C8B-B14F-4D97-AF65-F5344CB8AC3E}">
        <p14:creationId xmlns:p14="http://schemas.microsoft.com/office/powerpoint/2010/main" val="15810014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AE97353-FF05-2E73-7199-E1125CB3633A}"/>
              </a:ext>
            </a:extLst>
          </p:cNvPr>
          <p:cNvPicPr>
            <a:picLocks noChangeAspect="1"/>
          </p:cNvPicPr>
          <p:nvPr/>
        </p:nvPicPr>
        <p:blipFill>
          <a:blip r:embed="rId2"/>
          <a:stretch>
            <a:fillRect/>
          </a:stretch>
        </p:blipFill>
        <p:spPr>
          <a:xfrm>
            <a:off x="2149520" y="1064895"/>
            <a:ext cx="7248525" cy="1924050"/>
          </a:xfrm>
          <a:prstGeom prst="rect">
            <a:avLst/>
          </a:prstGeom>
        </p:spPr>
      </p:pic>
      <p:pic>
        <p:nvPicPr>
          <p:cNvPr id="6" name="Picture 5">
            <a:extLst>
              <a:ext uri="{FF2B5EF4-FFF2-40B4-BE49-F238E27FC236}">
                <a16:creationId xmlns:a16="http://schemas.microsoft.com/office/drawing/2014/main" id="{554FD3C7-0E58-BE37-A312-DDB9934D9287}"/>
              </a:ext>
            </a:extLst>
          </p:cNvPr>
          <p:cNvPicPr>
            <a:picLocks noChangeAspect="1"/>
          </p:cNvPicPr>
          <p:nvPr/>
        </p:nvPicPr>
        <p:blipFill>
          <a:blip r:embed="rId3"/>
          <a:stretch>
            <a:fillRect/>
          </a:stretch>
        </p:blipFill>
        <p:spPr>
          <a:xfrm>
            <a:off x="2149520" y="4102010"/>
            <a:ext cx="7464743" cy="1162050"/>
          </a:xfrm>
          <a:prstGeom prst="rect">
            <a:avLst/>
          </a:prstGeom>
        </p:spPr>
      </p:pic>
    </p:spTree>
    <p:extLst>
      <p:ext uri="{BB962C8B-B14F-4D97-AF65-F5344CB8AC3E}">
        <p14:creationId xmlns:p14="http://schemas.microsoft.com/office/powerpoint/2010/main" val="12158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357AC9A-FA52-6665-B1D4-37432373C78E}"/>
              </a:ext>
            </a:extLst>
          </p:cNvPr>
          <p:cNvSpPr txBox="1"/>
          <p:nvPr/>
        </p:nvSpPr>
        <p:spPr>
          <a:xfrm>
            <a:off x="145868" y="1048879"/>
            <a:ext cx="4476750" cy="3593291"/>
          </a:xfrm>
          <a:prstGeom prst="rect">
            <a:avLst/>
          </a:prstGeom>
          <a:noFill/>
        </p:spPr>
        <p:txBody>
          <a:bodyPr wrap="square">
            <a:spAutoFit/>
          </a:bodyPr>
          <a:lstStyle/>
          <a:p>
            <a:pPr algn="l"/>
            <a:r>
              <a:rPr lang="en-US" sz="1000" b="1" i="0" u="none" strike="noStrike" baseline="0" dirty="0">
                <a:latin typeface="Arial" panose="020B0604020202020204" pitchFamily="34" charset="0"/>
              </a:rPr>
              <a:t>Each MCP23017 controls a pair of rows, which means 2x8=16 relays. </a:t>
            </a:r>
          </a:p>
          <a:p>
            <a:pPr algn="l"/>
            <a:endParaRPr lang="en-US" sz="1000" b="0" i="0" u="none" strike="noStrike" baseline="0" dirty="0">
              <a:highlight>
                <a:srgbClr val="FFFF00"/>
              </a:highlight>
              <a:latin typeface="Arial" panose="020B0604020202020204" pitchFamily="34" charset="0"/>
            </a:endParaRPr>
          </a:p>
          <a:p>
            <a:pPr algn="l"/>
            <a:r>
              <a:rPr lang="en-US" sz="1000" b="0" i="0" u="none" strike="noStrike" baseline="0" dirty="0">
                <a:highlight>
                  <a:srgbClr val="FFFF00"/>
                </a:highlight>
                <a:latin typeface="Arial" panose="020B0604020202020204" pitchFamily="34" charset="0"/>
              </a:rPr>
              <a:t>INPUT POLARITY REGISTER</a:t>
            </a:r>
          </a:p>
          <a:p>
            <a:pPr algn="l"/>
            <a:r>
              <a:rPr lang="en-US" sz="1000" b="0" i="0" u="none" strike="noStrike" baseline="0" dirty="0">
                <a:latin typeface="Arial" panose="020B0604020202020204" pitchFamily="34" charset="0"/>
              </a:rPr>
              <a:t>This register allows the user to configure the polarity on</a:t>
            </a:r>
          </a:p>
          <a:p>
            <a:pPr algn="l"/>
            <a:r>
              <a:rPr lang="en-US" sz="1000" b="0" i="0" u="none" strike="noStrike" baseline="0" dirty="0">
                <a:latin typeface="Arial" panose="020B0604020202020204" pitchFamily="34" charset="0"/>
              </a:rPr>
              <a:t>the corresponding GPIO port bits.</a:t>
            </a:r>
          </a:p>
          <a:p>
            <a:pPr algn="l"/>
            <a:r>
              <a:rPr lang="en-US" sz="1000" b="0" i="0" u="none" strike="noStrike" baseline="0" dirty="0">
                <a:latin typeface="Arial" panose="020B0604020202020204" pitchFamily="34" charset="0"/>
              </a:rPr>
              <a:t>If a bit is set, the corresponding GPIO register bit will reflect the inverted value on the pin. Then, we MUST LEAVE</a:t>
            </a:r>
            <a:r>
              <a:rPr lang="en-US" sz="1000" dirty="0">
                <a:latin typeface="Arial" panose="020B0604020202020204" pitchFamily="34" charset="0"/>
              </a:rPr>
              <a:t> the DEFAULT setting.</a:t>
            </a:r>
            <a:endParaRPr lang="en-US" sz="1000" b="0" i="0" u="none" strike="noStrike" baseline="0" dirty="0">
              <a:latin typeface="Arial" panose="020B0604020202020204" pitchFamily="34" charset="0"/>
            </a:endParaRPr>
          </a:p>
          <a:p>
            <a:pPr algn="l"/>
            <a:endParaRPr lang="en-US" sz="500" b="0" i="0" u="none" strike="noStrike" baseline="0" dirty="0">
              <a:highlight>
                <a:srgbClr val="FFFF00"/>
              </a:highlight>
              <a:latin typeface="Arial" panose="020B0604020202020204" pitchFamily="34" charset="0"/>
            </a:endParaRPr>
          </a:p>
          <a:p>
            <a:pPr algn="l"/>
            <a:r>
              <a:rPr lang="en-US" sz="1050" b="0" i="0" u="none" strike="noStrike" baseline="0" dirty="0">
                <a:highlight>
                  <a:srgbClr val="FFFF00"/>
                </a:highlight>
                <a:latin typeface="Arial" panose="020B0604020202020204" pitchFamily="34" charset="0"/>
              </a:rPr>
              <a:t>I/O DIRECTION REGISTER – IODIRA and IODIRB</a:t>
            </a:r>
          </a:p>
          <a:p>
            <a:pPr algn="l"/>
            <a:r>
              <a:rPr lang="en-US" sz="1000" b="0" i="0" u="none" strike="noStrike" baseline="0" dirty="0">
                <a:latin typeface="Arial" panose="020B0604020202020204" pitchFamily="34" charset="0"/>
              </a:rPr>
              <a:t>Controls the direction of the data I/O.</a:t>
            </a:r>
          </a:p>
          <a:p>
            <a:pPr algn="l"/>
            <a:r>
              <a:rPr lang="en-US" sz="1000" b="0" i="0" u="none" strike="noStrike" baseline="0" dirty="0">
                <a:latin typeface="Arial" panose="020B0604020202020204" pitchFamily="34" charset="0"/>
              </a:rPr>
              <a:t>When a bit is set, the corresponding pin becomes an</a:t>
            </a:r>
          </a:p>
          <a:p>
            <a:pPr algn="l"/>
            <a:r>
              <a:rPr lang="en-US" sz="1000" b="0" i="0" u="none" strike="noStrike" baseline="0" dirty="0">
                <a:latin typeface="Arial" panose="020B0604020202020204" pitchFamily="34" charset="0"/>
              </a:rPr>
              <a:t>input. When a bit is clear, the corresponding pin</a:t>
            </a:r>
          </a:p>
          <a:p>
            <a:pPr algn="l"/>
            <a:r>
              <a:rPr lang="en-US" sz="1000" b="0" i="0" u="none" strike="noStrike" baseline="0" dirty="0">
                <a:latin typeface="Arial" panose="020B0604020202020204" pitchFamily="34" charset="0"/>
              </a:rPr>
              <a:t>becomes an output.</a:t>
            </a:r>
          </a:p>
          <a:p>
            <a:pPr algn="l"/>
            <a:endParaRPr lang="en-US" sz="1000" dirty="0">
              <a:latin typeface="Arial" panose="020B0604020202020204" pitchFamily="34" charset="0"/>
            </a:endParaRPr>
          </a:p>
          <a:p>
            <a:pPr algn="l"/>
            <a:r>
              <a:rPr lang="en-US" sz="1000" dirty="0">
                <a:latin typeface="Arial" panose="020B0604020202020204" pitchFamily="34" charset="0"/>
              </a:rPr>
              <a:t>Write Reg0x00=00h -&gt; Set </a:t>
            </a:r>
            <a:r>
              <a:rPr lang="en-US" sz="1000" dirty="0" err="1">
                <a:latin typeface="Arial" panose="020B0604020202020204" pitchFamily="34" charset="0"/>
              </a:rPr>
              <a:t>GPAx</a:t>
            </a:r>
            <a:r>
              <a:rPr lang="en-US" sz="1000" dirty="0">
                <a:latin typeface="Arial" panose="020B0604020202020204" pitchFamily="34" charset="0"/>
              </a:rPr>
              <a:t> pin as output</a:t>
            </a:r>
          </a:p>
          <a:p>
            <a:r>
              <a:rPr lang="en-US" sz="1000" dirty="0">
                <a:latin typeface="Arial" panose="020B0604020202020204" pitchFamily="34" charset="0"/>
              </a:rPr>
              <a:t>Write Reg0x01=00h -&gt; Set </a:t>
            </a:r>
            <a:r>
              <a:rPr lang="en-US" sz="1000" dirty="0" err="1">
                <a:latin typeface="Arial" panose="020B0604020202020204" pitchFamily="34" charset="0"/>
              </a:rPr>
              <a:t>GPBx</a:t>
            </a:r>
            <a:r>
              <a:rPr lang="en-US" sz="1000" dirty="0">
                <a:latin typeface="Arial" panose="020B0604020202020204" pitchFamily="34" charset="0"/>
              </a:rPr>
              <a:t> pin as output</a:t>
            </a:r>
          </a:p>
          <a:p>
            <a:endParaRPr lang="en-US" sz="1000" dirty="0">
              <a:latin typeface="Arial" panose="020B0604020202020204" pitchFamily="34" charset="0"/>
            </a:endParaRPr>
          </a:p>
          <a:p>
            <a:pPr algn="l"/>
            <a:r>
              <a:rPr lang="en-US" sz="1050" b="0" i="0" u="none" strike="noStrike" baseline="0" dirty="0">
                <a:highlight>
                  <a:srgbClr val="FFFF00"/>
                </a:highlight>
                <a:latin typeface="Arial" panose="020B0604020202020204" pitchFamily="34" charset="0"/>
              </a:rPr>
              <a:t>PORT REGISTER – GPIOA (</a:t>
            </a:r>
            <a:r>
              <a:rPr lang="en-US" sz="1050" dirty="0">
                <a:highlight>
                  <a:srgbClr val="FFFF00"/>
                </a:highlight>
                <a:latin typeface="Arial" panose="020B0604020202020204" pitchFamily="34" charset="0"/>
              </a:rPr>
              <a:t>o</a:t>
            </a:r>
            <a:r>
              <a:rPr lang="en-US" sz="1050" b="0" i="0" u="none" strike="noStrike" baseline="0" dirty="0">
                <a:highlight>
                  <a:srgbClr val="FFFF00"/>
                </a:highlight>
                <a:latin typeface="Arial" panose="020B0604020202020204" pitchFamily="34" charset="0"/>
              </a:rPr>
              <a:t>dd rows) GPIOB (even Rows)</a:t>
            </a:r>
          </a:p>
          <a:p>
            <a:pPr algn="l"/>
            <a:r>
              <a:rPr lang="en-US" sz="1050" b="0" i="0" u="none" strike="noStrike" baseline="0" dirty="0">
                <a:latin typeface="Arial" panose="020B0604020202020204" pitchFamily="34" charset="0"/>
              </a:rPr>
              <a:t>The GPIO register reflects the value on the port.</a:t>
            </a:r>
          </a:p>
          <a:p>
            <a:pPr algn="l"/>
            <a:endParaRPr lang="en-US" sz="1100" dirty="0">
              <a:latin typeface="Arial" panose="020B0604020202020204" pitchFamily="34" charset="0"/>
            </a:endParaRPr>
          </a:p>
          <a:p>
            <a:pPr algn="l"/>
            <a:r>
              <a:rPr lang="en-US" sz="1000" dirty="0">
                <a:latin typeface="Arial" panose="020B0604020202020204" pitchFamily="34" charset="0"/>
              </a:rPr>
              <a:t>GP&lt;7:0&gt;: Reflects the logic level on the pins &lt;7:0&gt;</a:t>
            </a:r>
          </a:p>
          <a:p>
            <a:pPr algn="l"/>
            <a:r>
              <a:rPr lang="en-US" sz="1000" dirty="0">
                <a:latin typeface="Arial" panose="020B0604020202020204" pitchFamily="34" charset="0"/>
              </a:rPr>
              <a:t>1 = Logic-high -&gt; CLOSE THE RELAY</a:t>
            </a:r>
          </a:p>
          <a:p>
            <a:pPr algn="l"/>
            <a:r>
              <a:rPr lang="en-US" sz="1000" dirty="0">
                <a:latin typeface="Arial" panose="020B0604020202020204" pitchFamily="34" charset="0"/>
              </a:rPr>
              <a:t>0 = Logic-low -&gt; OPEN THE RELAY</a:t>
            </a:r>
            <a:endParaRPr lang="en-US" sz="1100" dirty="0">
              <a:latin typeface="Arial" panose="020B0604020202020204" pitchFamily="34" charset="0"/>
            </a:endParaRPr>
          </a:p>
        </p:txBody>
      </p:sp>
      <p:grpSp>
        <p:nvGrpSpPr>
          <p:cNvPr id="14" name="Group 13">
            <a:extLst>
              <a:ext uri="{FF2B5EF4-FFF2-40B4-BE49-F238E27FC236}">
                <a16:creationId xmlns:a16="http://schemas.microsoft.com/office/drawing/2014/main" id="{3B0B4837-DB7C-4B70-E28C-FC9375300EC1}"/>
              </a:ext>
            </a:extLst>
          </p:cNvPr>
          <p:cNvGrpSpPr/>
          <p:nvPr/>
        </p:nvGrpSpPr>
        <p:grpSpPr>
          <a:xfrm>
            <a:off x="4882251" y="963809"/>
            <a:ext cx="7197213" cy="5008614"/>
            <a:chOff x="4050583" y="561053"/>
            <a:chExt cx="7197213" cy="5008614"/>
          </a:xfrm>
        </p:grpSpPr>
        <p:pic>
          <p:nvPicPr>
            <p:cNvPr id="7" name="Picture 6">
              <a:extLst>
                <a:ext uri="{FF2B5EF4-FFF2-40B4-BE49-F238E27FC236}">
                  <a16:creationId xmlns:a16="http://schemas.microsoft.com/office/drawing/2014/main" id="{A8814307-AD91-A970-C59F-8DA2A4A48244}"/>
                </a:ext>
              </a:extLst>
            </p:cNvPr>
            <p:cNvPicPr>
              <a:picLocks noChangeAspect="1"/>
            </p:cNvPicPr>
            <p:nvPr/>
          </p:nvPicPr>
          <p:blipFill>
            <a:blip r:embed="rId2"/>
            <a:stretch>
              <a:fillRect/>
            </a:stretch>
          </p:blipFill>
          <p:spPr>
            <a:xfrm>
              <a:off x="4050583" y="3288583"/>
              <a:ext cx="7197213" cy="2281084"/>
            </a:xfrm>
            <a:prstGeom prst="rect">
              <a:avLst/>
            </a:prstGeom>
          </p:spPr>
        </p:pic>
        <p:pic>
          <p:nvPicPr>
            <p:cNvPr id="13" name="Picture 12">
              <a:extLst>
                <a:ext uri="{FF2B5EF4-FFF2-40B4-BE49-F238E27FC236}">
                  <a16:creationId xmlns:a16="http://schemas.microsoft.com/office/drawing/2014/main" id="{EFA583B5-136D-0CC8-5297-BD55724B7DF0}"/>
                </a:ext>
              </a:extLst>
            </p:cNvPr>
            <p:cNvPicPr>
              <a:picLocks noChangeAspect="1"/>
            </p:cNvPicPr>
            <p:nvPr/>
          </p:nvPicPr>
          <p:blipFill rotWithShape="1">
            <a:blip r:embed="rId3"/>
            <a:srcRect b="864"/>
            <a:stretch/>
          </p:blipFill>
          <p:spPr>
            <a:xfrm>
              <a:off x="4081001" y="561053"/>
              <a:ext cx="7079226" cy="3382297"/>
            </a:xfrm>
            <a:prstGeom prst="rect">
              <a:avLst/>
            </a:prstGeom>
          </p:spPr>
        </p:pic>
      </p:grpSp>
    </p:spTree>
    <p:extLst>
      <p:ext uri="{BB962C8B-B14F-4D97-AF65-F5344CB8AC3E}">
        <p14:creationId xmlns:p14="http://schemas.microsoft.com/office/powerpoint/2010/main" val="2546615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6DE7F55D-9DBD-D4B0-C867-DCE360A7A8F6}"/>
              </a:ext>
            </a:extLst>
          </p:cNvPr>
          <p:cNvGraphicFramePr>
            <a:graphicFrameLocks noGrp="1"/>
          </p:cNvGraphicFramePr>
          <p:nvPr>
            <p:extLst>
              <p:ext uri="{D42A27DB-BD31-4B8C-83A1-F6EECF244321}">
                <p14:modId xmlns:p14="http://schemas.microsoft.com/office/powerpoint/2010/main" val="2255854412"/>
              </p:ext>
            </p:extLst>
          </p:nvPr>
        </p:nvGraphicFramePr>
        <p:xfrm>
          <a:off x="6199909" y="1774616"/>
          <a:ext cx="5291998" cy="1980000"/>
        </p:xfrm>
        <a:graphic>
          <a:graphicData uri="http://schemas.openxmlformats.org/drawingml/2006/table">
            <a:tbl>
              <a:tblPr firstRow="1" bandRow="1">
                <a:tableStyleId>{5940675A-B579-460E-94D1-54222C63F5DA}</a:tableStyleId>
              </a:tblPr>
              <a:tblGrid>
                <a:gridCol w="388915">
                  <a:extLst>
                    <a:ext uri="{9D8B030D-6E8A-4147-A177-3AD203B41FA5}">
                      <a16:colId xmlns:a16="http://schemas.microsoft.com/office/drawing/2014/main" val="2553623272"/>
                    </a:ext>
                  </a:extLst>
                </a:gridCol>
                <a:gridCol w="564271">
                  <a:extLst>
                    <a:ext uri="{9D8B030D-6E8A-4147-A177-3AD203B41FA5}">
                      <a16:colId xmlns:a16="http://schemas.microsoft.com/office/drawing/2014/main" val="3630777931"/>
                    </a:ext>
                  </a:extLst>
                </a:gridCol>
                <a:gridCol w="564271">
                  <a:extLst>
                    <a:ext uri="{9D8B030D-6E8A-4147-A177-3AD203B41FA5}">
                      <a16:colId xmlns:a16="http://schemas.microsoft.com/office/drawing/2014/main" val="2379751836"/>
                    </a:ext>
                  </a:extLst>
                </a:gridCol>
                <a:gridCol w="564271">
                  <a:extLst>
                    <a:ext uri="{9D8B030D-6E8A-4147-A177-3AD203B41FA5}">
                      <a16:colId xmlns:a16="http://schemas.microsoft.com/office/drawing/2014/main" val="3665002604"/>
                    </a:ext>
                  </a:extLst>
                </a:gridCol>
                <a:gridCol w="564271">
                  <a:extLst>
                    <a:ext uri="{9D8B030D-6E8A-4147-A177-3AD203B41FA5}">
                      <a16:colId xmlns:a16="http://schemas.microsoft.com/office/drawing/2014/main" val="2422578476"/>
                    </a:ext>
                  </a:extLst>
                </a:gridCol>
                <a:gridCol w="564271">
                  <a:extLst>
                    <a:ext uri="{9D8B030D-6E8A-4147-A177-3AD203B41FA5}">
                      <a16:colId xmlns:a16="http://schemas.microsoft.com/office/drawing/2014/main" val="2113770482"/>
                    </a:ext>
                  </a:extLst>
                </a:gridCol>
                <a:gridCol w="564271">
                  <a:extLst>
                    <a:ext uri="{9D8B030D-6E8A-4147-A177-3AD203B41FA5}">
                      <a16:colId xmlns:a16="http://schemas.microsoft.com/office/drawing/2014/main" val="3489917131"/>
                    </a:ext>
                  </a:extLst>
                </a:gridCol>
                <a:gridCol w="564271">
                  <a:extLst>
                    <a:ext uri="{9D8B030D-6E8A-4147-A177-3AD203B41FA5}">
                      <a16:colId xmlns:a16="http://schemas.microsoft.com/office/drawing/2014/main" val="2551081545"/>
                    </a:ext>
                  </a:extLst>
                </a:gridCol>
                <a:gridCol w="564271">
                  <a:extLst>
                    <a:ext uri="{9D8B030D-6E8A-4147-A177-3AD203B41FA5}">
                      <a16:colId xmlns:a16="http://schemas.microsoft.com/office/drawing/2014/main" val="3603971636"/>
                    </a:ext>
                  </a:extLst>
                </a:gridCol>
                <a:gridCol w="388915">
                  <a:extLst>
                    <a:ext uri="{9D8B030D-6E8A-4147-A177-3AD203B41FA5}">
                      <a16:colId xmlns:a16="http://schemas.microsoft.com/office/drawing/2014/main" val="901483753"/>
                    </a:ext>
                  </a:extLst>
                </a:gridCol>
              </a:tblGrid>
              <a:tr h="180000">
                <a:tc>
                  <a:txBody>
                    <a:bodyPr/>
                    <a:lstStyle/>
                    <a:p>
                      <a:pPr algn="ctr"/>
                      <a:endParaRPr lang="en-US" sz="800" dirty="0"/>
                    </a:p>
                  </a:txBody>
                  <a:tcPr marL="2025" marR="2025" marT="1013" marB="1013"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GPA7/GPB7</a:t>
                      </a:r>
                    </a:p>
                  </a:txBody>
                  <a:tcPr marL="2025" marR="2025" marT="1013" marB="1013"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GPA6/GPB6</a:t>
                      </a:r>
                    </a:p>
                  </a:txBody>
                  <a:tcPr marL="2025" marR="2025" marT="1013" marB="1013"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GPA5/GPB5</a:t>
                      </a:r>
                    </a:p>
                  </a:txBody>
                  <a:tcPr marL="2025" marR="2025" marT="1013" marB="1013"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GPA4/GPB4</a:t>
                      </a:r>
                    </a:p>
                  </a:txBody>
                  <a:tcPr marL="2025" marR="2025" marT="1013" marB="1013"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GPA3/GPB3</a:t>
                      </a:r>
                    </a:p>
                  </a:txBody>
                  <a:tcPr marL="2025" marR="2025" marT="1013" marB="1013"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GPA2/GPB2</a:t>
                      </a:r>
                    </a:p>
                  </a:txBody>
                  <a:tcPr marL="2025" marR="2025" marT="1013" marB="1013"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GPA1/GPB1</a:t>
                      </a:r>
                    </a:p>
                  </a:txBody>
                  <a:tcPr marL="2025" marR="2025" marT="1013" marB="1013" anchor="ctr"/>
                </a:tc>
                <a:tc>
                  <a:txBody>
                    <a:bodyPr/>
                    <a:lstStyle/>
                    <a:p>
                      <a:pPr algn="ctr"/>
                      <a:r>
                        <a:rPr lang="en-US" sz="800" dirty="0"/>
                        <a:t>GPA0/GPB0</a:t>
                      </a:r>
                    </a:p>
                  </a:txBody>
                  <a:tcPr marL="2025" marR="2025" marT="1013" marB="1013" anchor="ctr"/>
                </a:tc>
                <a:tc>
                  <a:txBody>
                    <a:bodyPr/>
                    <a:lstStyle/>
                    <a:p>
                      <a:pPr algn="ctr"/>
                      <a:endParaRPr lang="en-US" sz="800" dirty="0"/>
                    </a:p>
                  </a:txBody>
                  <a:tcPr marL="2025" marR="2025" marT="1013" marB="1013" anchor="ctr"/>
                </a:tc>
                <a:extLst>
                  <a:ext uri="{0D108BD9-81ED-4DB2-BD59-A6C34878D82A}">
                    <a16:rowId xmlns:a16="http://schemas.microsoft.com/office/drawing/2014/main" val="573329666"/>
                  </a:ext>
                </a:extLst>
              </a:tr>
              <a:tr h="180000">
                <a:tc>
                  <a:txBody>
                    <a:bodyPr/>
                    <a:lstStyle/>
                    <a:p>
                      <a:pPr algn="ctr"/>
                      <a:endParaRPr lang="en-US" sz="800" dirty="0"/>
                    </a:p>
                  </a:txBody>
                  <a:tcPr marL="2025" marR="2025" marT="1013" marB="1013" anchor="ctr"/>
                </a:tc>
                <a:tc>
                  <a:txBody>
                    <a:bodyPr/>
                    <a:lstStyle/>
                    <a:p>
                      <a:pPr algn="ct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RLx8</a:t>
                      </a:r>
                      <a:endParaRPr lang="en-US" sz="800" dirty="0"/>
                    </a:p>
                  </a:txBody>
                  <a:tcPr marL="2025" marR="2025" marT="1013" marB="1013" anchor="ctr"/>
                </a:tc>
                <a:tc>
                  <a:txBody>
                    <a:bodyPr/>
                    <a:lstStyle/>
                    <a:p>
                      <a:pPr algn="ct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RLx7</a:t>
                      </a:r>
                      <a:endParaRPr lang="en-US" sz="800" dirty="0"/>
                    </a:p>
                  </a:txBody>
                  <a:tcPr marL="2025" marR="2025" marT="1013" marB="1013" anchor="ctr"/>
                </a:tc>
                <a:tc>
                  <a:txBody>
                    <a:bodyPr/>
                    <a:lstStyle/>
                    <a:p>
                      <a:pPr algn="ct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RLx6</a:t>
                      </a:r>
                      <a:endParaRPr lang="en-US" sz="800" dirty="0"/>
                    </a:p>
                  </a:txBody>
                  <a:tcPr marL="2025" marR="2025" marT="1013" marB="1013" anchor="ctr"/>
                </a:tc>
                <a:tc>
                  <a:txBody>
                    <a:bodyPr/>
                    <a:lstStyle/>
                    <a:p>
                      <a:pPr algn="ct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RLx5</a:t>
                      </a:r>
                      <a:endParaRPr lang="en-US" sz="800" dirty="0"/>
                    </a:p>
                  </a:txBody>
                  <a:tcPr marL="2025" marR="2025" marT="1013" marB="1013" anchor="ctr"/>
                </a:tc>
                <a:tc>
                  <a:txBody>
                    <a:bodyPr/>
                    <a:lstStyle/>
                    <a:p>
                      <a:pPr algn="ct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RLx4</a:t>
                      </a:r>
                      <a:endParaRPr lang="en-US" sz="800" dirty="0"/>
                    </a:p>
                  </a:txBody>
                  <a:tcPr marL="2025" marR="2025" marT="1013" marB="1013" anchor="ctr"/>
                </a:tc>
                <a:tc>
                  <a:txBody>
                    <a:bodyPr/>
                    <a:lstStyle/>
                    <a:p>
                      <a:pPr algn="ct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RLx3</a:t>
                      </a:r>
                      <a:endParaRPr lang="en-US" sz="800" dirty="0"/>
                    </a:p>
                  </a:txBody>
                  <a:tcPr marL="2025" marR="2025" marT="1013" marB="1013" anchor="ctr"/>
                </a:tc>
                <a:tc>
                  <a:txBody>
                    <a:bodyPr/>
                    <a:lstStyle/>
                    <a:p>
                      <a:pPr algn="ct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RLx2</a:t>
                      </a:r>
                      <a:endParaRPr lang="en-US" sz="800" dirty="0"/>
                    </a:p>
                  </a:txBody>
                  <a:tcPr marL="2025" marR="2025" marT="1013" marB="1013" anchor="ctr"/>
                </a:tc>
                <a:tc>
                  <a:txBody>
                    <a:bodyPr/>
                    <a:lstStyle/>
                    <a:p>
                      <a:pPr algn="ct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RLx1</a:t>
                      </a:r>
                      <a:endParaRPr lang="en-US" sz="800" dirty="0"/>
                    </a:p>
                  </a:txBody>
                  <a:tcPr marL="2025" marR="2025" marT="1013" marB="1013" anchor="ctr"/>
                </a:tc>
                <a:tc>
                  <a:txBody>
                    <a:bodyPr/>
                    <a:lstStyle/>
                    <a:p>
                      <a:pPr algn="ctr"/>
                      <a:r>
                        <a:rPr lang="en-US" sz="800" dirty="0"/>
                        <a:t>Status</a:t>
                      </a:r>
                    </a:p>
                  </a:txBody>
                  <a:tcPr marL="2025" marR="2025" marT="1013" marB="1013" anchor="ctr"/>
                </a:tc>
                <a:extLst>
                  <a:ext uri="{0D108BD9-81ED-4DB2-BD59-A6C34878D82A}">
                    <a16:rowId xmlns:a16="http://schemas.microsoft.com/office/drawing/2014/main" val="1551243957"/>
                  </a:ext>
                </a:extLst>
              </a:tr>
              <a:tr h="180000">
                <a:tc>
                  <a:txBody>
                    <a:bodyPr/>
                    <a:lstStyle/>
                    <a:p>
                      <a:pPr algn="ctr"/>
                      <a:r>
                        <a:rPr lang="en-US" sz="800" dirty="0"/>
                        <a:t>00</a:t>
                      </a:r>
                    </a:p>
                  </a:txBody>
                  <a:tcPr marL="2025" marR="2025" marT="1013" marB="1013" anchor="ctr"/>
                </a:tc>
                <a:tc>
                  <a:txBody>
                    <a:bodyPr/>
                    <a:lstStyle/>
                    <a:p>
                      <a:pPr algn="ctr"/>
                      <a:r>
                        <a:rPr lang="en-US" sz="800" dirty="0"/>
                        <a:t>0</a:t>
                      </a:r>
                    </a:p>
                  </a:txBody>
                  <a:tcPr marL="2025" marR="2025" marT="1013" marB="1013" anchor="ctr"/>
                </a:tc>
                <a:tc>
                  <a:txBody>
                    <a:bodyPr/>
                    <a:lstStyle/>
                    <a:p>
                      <a:pPr algn="ctr"/>
                      <a:r>
                        <a:rPr lang="en-US" sz="800" dirty="0"/>
                        <a:t>0</a:t>
                      </a:r>
                    </a:p>
                  </a:txBody>
                  <a:tcPr marL="2025" marR="2025" marT="1013" marB="1013" anchor="ctr"/>
                </a:tc>
                <a:tc>
                  <a:txBody>
                    <a:bodyPr/>
                    <a:lstStyle/>
                    <a:p>
                      <a:pPr algn="ctr"/>
                      <a:r>
                        <a:rPr lang="en-US" sz="800" dirty="0"/>
                        <a:t>0</a:t>
                      </a:r>
                    </a:p>
                  </a:txBody>
                  <a:tcPr marL="2025" marR="2025" marT="1013" marB="1013" anchor="ctr"/>
                </a:tc>
                <a:tc>
                  <a:txBody>
                    <a:bodyPr/>
                    <a:lstStyle/>
                    <a:p>
                      <a:pPr algn="ctr"/>
                      <a:r>
                        <a:rPr lang="en-US" sz="800" dirty="0"/>
                        <a:t>0</a:t>
                      </a:r>
                    </a:p>
                  </a:txBody>
                  <a:tcPr marL="2025" marR="2025" marT="1013" marB="1013" anchor="ctr"/>
                </a:tc>
                <a:tc>
                  <a:txBody>
                    <a:bodyPr/>
                    <a:lstStyle/>
                    <a:p>
                      <a:pPr algn="ctr"/>
                      <a:r>
                        <a:rPr lang="en-US" sz="800" dirty="0"/>
                        <a:t>0</a:t>
                      </a:r>
                    </a:p>
                  </a:txBody>
                  <a:tcPr marL="2025" marR="2025" marT="1013" marB="1013" anchor="ctr"/>
                </a:tc>
                <a:tc>
                  <a:txBody>
                    <a:bodyPr/>
                    <a:lstStyle/>
                    <a:p>
                      <a:pPr algn="ctr"/>
                      <a:r>
                        <a:rPr lang="en-US" sz="800" dirty="0"/>
                        <a:t>0</a:t>
                      </a:r>
                    </a:p>
                  </a:txBody>
                  <a:tcPr marL="2025" marR="2025" marT="1013" marB="1013" anchor="ctr"/>
                </a:tc>
                <a:tc>
                  <a:txBody>
                    <a:bodyPr/>
                    <a:lstStyle/>
                    <a:p>
                      <a:pPr algn="ctr"/>
                      <a:r>
                        <a:rPr lang="en-US" sz="800" dirty="0"/>
                        <a:t>0</a:t>
                      </a:r>
                    </a:p>
                  </a:txBody>
                  <a:tcPr marL="2025" marR="2025" marT="1013" marB="1013" anchor="ctr"/>
                </a:tc>
                <a:tc>
                  <a:txBody>
                    <a:bodyPr/>
                    <a:lstStyle/>
                    <a:p>
                      <a:pPr algn="ctr"/>
                      <a:r>
                        <a:rPr lang="en-US" sz="800" dirty="0"/>
                        <a:t>0</a:t>
                      </a:r>
                    </a:p>
                  </a:txBody>
                  <a:tcPr marL="2025" marR="2025" marT="1013" marB="1013" anchor="ctr"/>
                </a:tc>
                <a:tc>
                  <a:txBody>
                    <a:bodyPr/>
                    <a:lstStyle/>
                    <a:p>
                      <a:pPr algn="ctr"/>
                      <a:r>
                        <a:rPr lang="en-US" sz="800" dirty="0"/>
                        <a:t>OPEN</a:t>
                      </a:r>
                    </a:p>
                  </a:txBody>
                  <a:tcPr marL="2025" marR="2025" marT="1013" marB="1013" anchor="ctr"/>
                </a:tc>
                <a:extLst>
                  <a:ext uri="{0D108BD9-81ED-4DB2-BD59-A6C34878D82A}">
                    <a16:rowId xmlns:a16="http://schemas.microsoft.com/office/drawing/2014/main" val="871190325"/>
                  </a:ext>
                </a:extLst>
              </a:tr>
              <a:tr h="180000">
                <a:tc>
                  <a:txBody>
                    <a:bodyPr/>
                    <a:lstStyle/>
                    <a:p>
                      <a:pPr algn="ctr"/>
                      <a:r>
                        <a:rPr lang="en-US" sz="800" dirty="0"/>
                        <a:t>01</a:t>
                      </a:r>
                    </a:p>
                  </a:txBody>
                  <a:tcPr marL="2025" marR="2025" marT="1013" marB="1013" anchor="ctr"/>
                </a:tc>
                <a:tc>
                  <a:txBody>
                    <a:bodyPr/>
                    <a:lstStyle/>
                    <a:p>
                      <a:pPr algn="ctr"/>
                      <a:r>
                        <a:rPr lang="en-US" sz="800" dirty="0"/>
                        <a:t>0</a:t>
                      </a:r>
                    </a:p>
                  </a:txBody>
                  <a:tcPr marL="2025" marR="2025" marT="1013" marB="1013" anchor="ctr"/>
                </a:tc>
                <a:tc>
                  <a:txBody>
                    <a:bodyPr/>
                    <a:lstStyle/>
                    <a:p>
                      <a:pPr algn="ctr"/>
                      <a:r>
                        <a:rPr lang="en-US" sz="800" dirty="0"/>
                        <a:t>0</a:t>
                      </a:r>
                    </a:p>
                  </a:txBody>
                  <a:tcPr marL="2025" marR="2025" marT="1013" marB="1013" anchor="ctr"/>
                </a:tc>
                <a:tc>
                  <a:txBody>
                    <a:bodyPr/>
                    <a:lstStyle/>
                    <a:p>
                      <a:pPr algn="ctr"/>
                      <a:r>
                        <a:rPr lang="en-US" sz="800" dirty="0"/>
                        <a:t>0</a:t>
                      </a:r>
                    </a:p>
                  </a:txBody>
                  <a:tcPr marL="2025" marR="2025" marT="1013" marB="1013" anchor="ctr"/>
                </a:tc>
                <a:tc>
                  <a:txBody>
                    <a:bodyPr/>
                    <a:lstStyle/>
                    <a:p>
                      <a:pPr algn="ctr"/>
                      <a:r>
                        <a:rPr lang="en-US" sz="800" dirty="0"/>
                        <a:t>0</a:t>
                      </a:r>
                    </a:p>
                  </a:txBody>
                  <a:tcPr marL="2025" marR="2025" marT="1013" marB="1013" anchor="ctr"/>
                </a:tc>
                <a:tc>
                  <a:txBody>
                    <a:bodyPr/>
                    <a:lstStyle/>
                    <a:p>
                      <a:pPr algn="ctr"/>
                      <a:r>
                        <a:rPr lang="en-US" sz="800" dirty="0"/>
                        <a:t>0</a:t>
                      </a:r>
                    </a:p>
                  </a:txBody>
                  <a:tcPr marL="2025" marR="2025" marT="1013" marB="1013" anchor="ctr"/>
                </a:tc>
                <a:tc>
                  <a:txBody>
                    <a:bodyPr/>
                    <a:lstStyle/>
                    <a:p>
                      <a:pPr algn="ctr"/>
                      <a:r>
                        <a:rPr lang="en-US" sz="800" dirty="0"/>
                        <a:t>0</a:t>
                      </a:r>
                    </a:p>
                  </a:txBody>
                  <a:tcPr marL="2025" marR="2025" marT="1013" marB="1013" anchor="ctr"/>
                </a:tc>
                <a:tc>
                  <a:txBody>
                    <a:bodyPr/>
                    <a:lstStyle/>
                    <a:p>
                      <a:pPr algn="ctr"/>
                      <a:r>
                        <a:rPr lang="en-US" sz="800" dirty="0"/>
                        <a:t>0</a:t>
                      </a:r>
                    </a:p>
                  </a:txBody>
                  <a:tcPr marL="2025" marR="2025" marT="1013" marB="1013"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1</a:t>
                      </a:r>
                    </a:p>
                  </a:txBody>
                  <a:tcPr marL="2025" marR="2025" marT="1013" marB="1013" anchor="ctr">
                    <a:solidFill>
                      <a:schemeClr val="tx2">
                        <a:lumMod val="10000"/>
                        <a:lumOff val="90000"/>
                      </a:schemeClr>
                    </a:solidFill>
                  </a:tcPr>
                </a:tc>
                <a:tc>
                  <a:txBody>
                    <a:bodyPr/>
                    <a:lstStyle/>
                    <a:p>
                      <a:pPr algn="ctr"/>
                      <a:r>
                        <a:rPr lang="en-US" sz="800" dirty="0"/>
                        <a:t>CLOSE</a:t>
                      </a:r>
                    </a:p>
                  </a:txBody>
                  <a:tcPr marL="2025" marR="2025" marT="1013" marB="1013" anchor="ctr"/>
                </a:tc>
                <a:extLst>
                  <a:ext uri="{0D108BD9-81ED-4DB2-BD59-A6C34878D82A}">
                    <a16:rowId xmlns:a16="http://schemas.microsoft.com/office/drawing/2014/main" val="3949624073"/>
                  </a:ext>
                </a:extLst>
              </a:tr>
              <a:tr h="180000">
                <a:tc>
                  <a:txBody>
                    <a:bodyPr/>
                    <a:lstStyle/>
                    <a:p>
                      <a:pPr algn="ctr"/>
                      <a:r>
                        <a:rPr lang="en-US" sz="800" dirty="0"/>
                        <a:t>02</a:t>
                      </a:r>
                    </a:p>
                  </a:txBody>
                  <a:tcPr marL="2025" marR="2025" marT="1013" marB="1013" anchor="ctr"/>
                </a:tc>
                <a:tc>
                  <a:txBody>
                    <a:bodyPr/>
                    <a:lstStyle/>
                    <a:p>
                      <a:pPr algn="ctr"/>
                      <a:r>
                        <a:rPr lang="en-US" sz="800" dirty="0"/>
                        <a:t>0</a:t>
                      </a:r>
                    </a:p>
                  </a:txBody>
                  <a:tcPr marL="2025" marR="2025" marT="1013" marB="1013" anchor="ctr"/>
                </a:tc>
                <a:tc>
                  <a:txBody>
                    <a:bodyPr/>
                    <a:lstStyle/>
                    <a:p>
                      <a:pPr algn="ctr"/>
                      <a:r>
                        <a:rPr lang="en-US" sz="800" dirty="0"/>
                        <a:t>0</a:t>
                      </a:r>
                    </a:p>
                  </a:txBody>
                  <a:tcPr marL="2025" marR="2025" marT="1013" marB="1013" anchor="ctr"/>
                </a:tc>
                <a:tc>
                  <a:txBody>
                    <a:bodyPr/>
                    <a:lstStyle/>
                    <a:p>
                      <a:pPr algn="ctr"/>
                      <a:r>
                        <a:rPr lang="en-US" sz="800" dirty="0"/>
                        <a:t>0</a:t>
                      </a:r>
                    </a:p>
                  </a:txBody>
                  <a:tcPr marL="2025" marR="2025" marT="1013" marB="1013" anchor="ctr"/>
                </a:tc>
                <a:tc>
                  <a:txBody>
                    <a:bodyPr/>
                    <a:lstStyle/>
                    <a:p>
                      <a:pPr algn="ctr"/>
                      <a:r>
                        <a:rPr lang="en-US" sz="800" dirty="0"/>
                        <a:t>0</a:t>
                      </a:r>
                    </a:p>
                  </a:txBody>
                  <a:tcPr marL="2025" marR="2025" marT="1013" marB="1013" anchor="ctr"/>
                </a:tc>
                <a:tc>
                  <a:txBody>
                    <a:bodyPr/>
                    <a:lstStyle/>
                    <a:p>
                      <a:pPr algn="ctr"/>
                      <a:r>
                        <a:rPr lang="en-US" sz="800" dirty="0"/>
                        <a:t>0</a:t>
                      </a:r>
                    </a:p>
                  </a:txBody>
                  <a:tcPr marL="2025" marR="2025" marT="1013" marB="1013" anchor="ctr"/>
                </a:tc>
                <a:tc>
                  <a:txBody>
                    <a:bodyPr/>
                    <a:lstStyle/>
                    <a:p>
                      <a:pPr algn="ctr"/>
                      <a:r>
                        <a:rPr lang="en-US" sz="800" dirty="0"/>
                        <a:t>0</a:t>
                      </a:r>
                    </a:p>
                  </a:txBody>
                  <a:tcPr marL="2025" marR="2025" marT="1013" marB="1013"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1</a:t>
                      </a:r>
                    </a:p>
                  </a:txBody>
                  <a:tcPr marL="2025" marR="2025" marT="1013" marB="1013" anchor="ctr">
                    <a:solidFill>
                      <a:schemeClr val="tx2">
                        <a:lumMod val="10000"/>
                        <a:lumOff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tc>
                <a:tc>
                  <a:txBody>
                    <a:bodyPr/>
                    <a:lstStyle/>
                    <a:p>
                      <a:pPr algn="ctr"/>
                      <a:r>
                        <a:rPr lang="en-US" sz="800" dirty="0"/>
                        <a:t>CLOSE</a:t>
                      </a:r>
                    </a:p>
                  </a:txBody>
                  <a:tcPr marL="2025" marR="2025" marT="1013" marB="1013" anchor="ctr"/>
                </a:tc>
                <a:extLst>
                  <a:ext uri="{0D108BD9-81ED-4DB2-BD59-A6C34878D82A}">
                    <a16:rowId xmlns:a16="http://schemas.microsoft.com/office/drawing/2014/main" val="3037403560"/>
                  </a:ext>
                </a:extLst>
              </a:tr>
              <a:tr h="180000">
                <a:tc>
                  <a:txBody>
                    <a:bodyPr/>
                    <a:lstStyle/>
                    <a:p>
                      <a:pPr algn="ctr"/>
                      <a:r>
                        <a:rPr lang="en-US" sz="800" dirty="0"/>
                        <a:t>04</a:t>
                      </a:r>
                    </a:p>
                  </a:txBody>
                  <a:tcPr marL="2025" marR="2025" marT="1013" marB="1013" anchor="ctr"/>
                </a:tc>
                <a:tc>
                  <a:txBody>
                    <a:bodyPr/>
                    <a:lstStyle/>
                    <a:p>
                      <a:pPr algn="ctr"/>
                      <a:r>
                        <a:rPr lang="en-US" sz="800" dirty="0"/>
                        <a:t>0</a:t>
                      </a:r>
                    </a:p>
                  </a:txBody>
                  <a:tcPr marL="2025" marR="2025" marT="1013" marB="1013" anchor="ctr"/>
                </a:tc>
                <a:tc>
                  <a:txBody>
                    <a:bodyPr/>
                    <a:lstStyle/>
                    <a:p>
                      <a:pPr algn="ctr"/>
                      <a:r>
                        <a:rPr lang="en-US" sz="800" dirty="0"/>
                        <a:t>0</a:t>
                      </a:r>
                    </a:p>
                  </a:txBody>
                  <a:tcPr marL="2025" marR="2025" marT="1013" marB="1013" anchor="ctr"/>
                </a:tc>
                <a:tc>
                  <a:txBody>
                    <a:bodyPr/>
                    <a:lstStyle/>
                    <a:p>
                      <a:pPr algn="ctr"/>
                      <a:r>
                        <a:rPr lang="en-US" sz="800" dirty="0"/>
                        <a:t>0</a:t>
                      </a:r>
                    </a:p>
                  </a:txBody>
                  <a:tcPr marL="2025" marR="2025" marT="1013" marB="1013" anchor="ctr"/>
                </a:tc>
                <a:tc>
                  <a:txBody>
                    <a:bodyPr/>
                    <a:lstStyle/>
                    <a:p>
                      <a:pPr algn="ctr"/>
                      <a:r>
                        <a:rPr lang="en-US" sz="800" dirty="0"/>
                        <a:t>0</a:t>
                      </a:r>
                    </a:p>
                  </a:txBody>
                  <a:tcPr marL="2025" marR="2025" marT="1013" marB="1013" anchor="ctr"/>
                </a:tc>
                <a:tc>
                  <a:txBody>
                    <a:bodyPr/>
                    <a:lstStyle/>
                    <a:p>
                      <a:pPr algn="ctr"/>
                      <a:r>
                        <a:rPr lang="en-US" sz="800" dirty="0"/>
                        <a:t>0</a:t>
                      </a:r>
                    </a:p>
                  </a:txBody>
                  <a:tcPr marL="2025" marR="2025" marT="1013" marB="1013"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1</a:t>
                      </a:r>
                    </a:p>
                  </a:txBody>
                  <a:tcPr marL="2025" marR="2025" marT="1013" marB="1013" anchor="ctr">
                    <a:solidFill>
                      <a:schemeClr val="tx2">
                        <a:lumMod val="10000"/>
                        <a:lumOff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tc>
                <a:tc>
                  <a:txBody>
                    <a:bodyPr/>
                    <a:lstStyle/>
                    <a:p>
                      <a:pPr algn="ctr"/>
                      <a:r>
                        <a:rPr lang="en-US" sz="800" dirty="0"/>
                        <a:t>CLOSE</a:t>
                      </a:r>
                    </a:p>
                  </a:txBody>
                  <a:tcPr marL="2025" marR="2025" marT="1013" marB="1013" anchor="ctr"/>
                </a:tc>
                <a:extLst>
                  <a:ext uri="{0D108BD9-81ED-4DB2-BD59-A6C34878D82A}">
                    <a16:rowId xmlns:a16="http://schemas.microsoft.com/office/drawing/2014/main" val="1378281379"/>
                  </a:ext>
                </a:extLst>
              </a:tr>
              <a:tr h="180000">
                <a:tc>
                  <a:txBody>
                    <a:bodyPr/>
                    <a:lstStyle/>
                    <a:p>
                      <a:pPr algn="ctr"/>
                      <a:r>
                        <a:rPr lang="en-US" sz="800" dirty="0"/>
                        <a:t>08</a:t>
                      </a:r>
                    </a:p>
                  </a:txBody>
                  <a:tcPr marL="2025" marR="2025" marT="1013" marB="1013" anchor="ctr"/>
                </a:tc>
                <a:tc>
                  <a:txBody>
                    <a:bodyPr/>
                    <a:lstStyle/>
                    <a:p>
                      <a:pPr algn="ctr"/>
                      <a:r>
                        <a:rPr lang="en-US" sz="800" dirty="0"/>
                        <a:t>0</a:t>
                      </a:r>
                    </a:p>
                  </a:txBody>
                  <a:tcPr marL="2025" marR="2025" marT="1013" marB="1013" anchor="ctr"/>
                </a:tc>
                <a:tc>
                  <a:txBody>
                    <a:bodyPr/>
                    <a:lstStyle/>
                    <a:p>
                      <a:pPr algn="ctr"/>
                      <a:r>
                        <a:rPr lang="en-US" sz="800" dirty="0"/>
                        <a:t>0</a:t>
                      </a:r>
                    </a:p>
                  </a:txBody>
                  <a:tcPr marL="2025" marR="2025" marT="1013" marB="1013" anchor="ctr"/>
                </a:tc>
                <a:tc>
                  <a:txBody>
                    <a:bodyPr/>
                    <a:lstStyle/>
                    <a:p>
                      <a:pPr algn="ctr"/>
                      <a:r>
                        <a:rPr lang="en-US" sz="800" dirty="0"/>
                        <a:t>0</a:t>
                      </a:r>
                    </a:p>
                  </a:txBody>
                  <a:tcPr marL="2025" marR="2025" marT="1013" marB="1013"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1</a:t>
                      </a:r>
                    </a:p>
                  </a:txBody>
                  <a:tcPr marL="2025" marR="2025" marT="1013" marB="1013" anchor="ctr">
                    <a:solidFill>
                      <a:schemeClr val="tx2">
                        <a:lumMod val="10000"/>
                        <a:lumOff val="90000"/>
                      </a:schemeClr>
                    </a:solidFill>
                  </a:tcPr>
                </a:tc>
                <a:tc>
                  <a:txBody>
                    <a:bodyPr/>
                    <a:lstStyle/>
                    <a:p>
                      <a:pPr algn="ctr"/>
                      <a:r>
                        <a:rPr lang="en-US" sz="800" dirty="0"/>
                        <a:t>0</a:t>
                      </a:r>
                    </a:p>
                  </a:txBody>
                  <a:tcPr marL="2025" marR="2025" marT="1013" marB="1013" anchor="ctr"/>
                </a:tc>
                <a:tc>
                  <a:txBody>
                    <a:bodyPr/>
                    <a:lstStyle/>
                    <a:p>
                      <a:pPr algn="ctr"/>
                      <a:r>
                        <a:rPr lang="en-US" sz="800" dirty="0"/>
                        <a:t>0</a:t>
                      </a:r>
                    </a:p>
                  </a:txBody>
                  <a:tcPr marL="2025" marR="2025" marT="1013" marB="1013" anchor="ctr"/>
                </a:tc>
                <a:tc>
                  <a:txBody>
                    <a:bodyPr/>
                    <a:lstStyle/>
                    <a:p>
                      <a:pPr algn="ctr"/>
                      <a:r>
                        <a:rPr lang="en-US" sz="800" dirty="0"/>
                        <a:t>0</a:t>
                      </a:r>
                    </a:p>
                  </a:txBody>
                  <a:tcPr marL="2025" marR="2025" marT="1013" marB="1013" anchor="ctr"/>
                </a:tc>
                <a:tc>
                  <a:txBody>
                    <a:bodyPr/>
                    <a:lstStyle/>
                    <a:p>
                      <a:pPr algn="ctr"/>
                      <a:r>
                        <a:rPr lang="en-US" sz="800" dirty="0"/>
                        <a:t>CLOSE</a:t>
                      </a:r>
                    </a:p>
                  </a:txBody>
                  <a:tcPr marL="2025" marR="2025" marT="1013" marB="1013" anchor="ctr"/>
                </a:tc>
                <a:extLst>
                  <a:ext uri="{0D108BD9-81ED-4DB2-BD59-A6C34878D82A}">
                    <a16:rowId xmlns:a16="http://schemas.microsoft.com/office/drawing/2014/main" val="3127916913"/>
                  </a:ext>
                </a:extLst>
              </a:tr>
              <a:tr h="180000">
                <a:tc>
                  <a:txBody>
                    <a:bodyPr/>
                    <a:lstStyle/>
                    <a:p>
                      <a:pPr algn="ctr"/>
                      <a:r>
                        <a:rPr lang="en-US" sz="800" dirty="0"/>
                        <a:t>10</a:t>
                      </a:r>
                    </a:p>
                  </a:txBody>
                  <a:tcPr marL="2025" marR="2025" marT="1013" marB="1013" anchor="ctr"/>
                </a:tc>
                <a:tc>
                  <a:txBody>
                    <a:bodyPr/>
                    <a:lstStyle/>
                    <a:p>
                      <a:pPr algn="ctr"/>
                      <a:r>
                        <a:rPr lang="en-US" sz="800" dirty="0"/>
                        <a:t>0</a:t>
                      </a:r>
                    </a:p>
                  </a:txBody>
                  <a:tcPr marL="2025" marR="2025" marT="1013" marB="1013" anchor="ctr"/>
                </a:tc>
                <a:tc>
                  <a:txBody>
                    <a:bodyPr/>
                    <a:lstStyle/>
                    <a:p>
                      <a:pPr algn="ctr"/>
                      <a:r>
                        <a:rPr lang="en-US" sz="800" dirty="0"/>
                        <a:t>0</a:t>
                      </a:r>
                    </a:p>
                  </a:txBody>
                  <a:tcPr marL="2025" marR="2025" marT="1013" marB="1013" anchor="ctr"/>
                </a:tc>
                <a:tc>
                  <a:txBody>
                    <a:bodyPr/>
                    <a:lstStyle/>
                    <a:p>
                      <a:pPr algn="ctr"/>
                      <a:r>
                        <a:rPr lang="en-US" sz="800" dirty="0"/>
                        <a:t>0</a:t>
                      </a:r>
                    </a:p>
                  </a:txBody>
                  <a:tcPr marL="2025" marR="2025" marT="1013" marB="1013" anchor="ctr"/>
                </a:tc>
                <a:tc>
                  <a:txBody>
                    <a:bodyPr/>
                    <a:lstStyle/>
                    <a:p>
                      <a:pPr algn="ctr"/>
                      <a:r>
                        <a:rPr lang="en-US" sz="800" dirty="0"/>
                        <a:t>1</a:t>
                      </a:r>
                    </a:p>
                  </a:txBody>
                  <a:tcPr marL="2025" marR="2025" marT="1013" marB="1013" anchor="ctr">
                    <a:solidFill>
                      <a:schemeClr val="tx2">
                        <a:lumMod val="10000"/>
                        <a:lumOff val="90000"/>
                      </a:schemeClr>
                    </a:solidFill>
                  </a:tcPr>
                </a:tc>
                <a:tc>
                  <a:txBody>
                    <a:bodyPr/>
                    <a:lstStyle/>
                    <a:p>
                      <a:pPr algn="ctr"/>
                      <a:r>
                        <a:rPr lang="en-US" sz="800" dirty="0"/>
                        <a:t>0</a:t>
                      </a:r>
                    </a:p>
                  </a:txBody>
                  <a:tcPr marL="2025" marR="2025" marT="1013" marB="1013" anchor="ctr"/>
                </a:tc>
                <a:tc>
                  <a:txBody>
                    <a:bodyPr/>
                    <a:lstStyle/>
                    <a:p>
                      <a:pPr algn="ctr"/>
                      <a:r>
                        <a:rPr lang="en-US" sz="800" dirty="0"/>
                        <a:t>0</a:t>
                      </a:r>
                    </a:p>
                  </a:txBody>
                  <a:tcPr marL="2025" marR="2025" marT="1013" marB="1013" anchor="ctr"/>
                </a:tc>
                <a:tc>
                  <a:txBody>
                    <a:bodyPr/>
                    <a:lstStyle/>
                    <a:p>
                      <a:pPr algn="ctr"/>
                      <a:r>
                        <a:rPr lang="en-US" sz="800" dirty="0"/>
                        <a:t>0</a:t>
                      </a:r>
                    </a:p>
                  </a:txBody>
                  <a:tcPr marL="2025" marR="2025" marT="1013" marB="1013" anchor="ctr"/>
                </a:tc>
                <a:tc>
                  <a:txBody>
                    <a:bodyPr/>
                    <a:lstStyle/>
                    <a:p>
                      <a:pPr algn="ctr"/>
                      <a:r>
                        <a:rPr lang="en-US" sz="800" dirty="0"/>
                        <a:t>0</a:t>
                      </a:r>
                    </a:p>
                  </a:txBody>
                  <a:tcPr marL="2025" marR="2025" marT="1013" marB="1013" anchor="ctr"/>
                </a:tc>
                <a:tc>
                  <a:txBody>
                    <a:bodyPr/>
                    <a:lstStyle/>
                    <a:p>
                      <a:pPr algn="ctr"/>
                      <a:r>
                        <a:rPr lang="en-US" sz="800" dirty="0"/>
                        <a:t>CLOSE</a:t>
                      </a:r>
                    </a:p>
                  </a:txBody>
                  <a:tcPr marL="2025" marR="2025" marT="1013" marB="1013" anchor="ctr"/>
                </a:tc>
                <a:extLst>
                  <a:ext uri="{0D108BD9-81ED-4DB2-BD59-A6C34878D82A}">
                    <a16:rowId xmlns:a16="http://schemas.microsoft.com/office/drawing/2014/main" val="2680079033"/>
                  </a:ext>
                </a:extLst>
              </a:tr>
              <a:tr h="180000">
                <a:tc>
                  <a:txBody>
                    <a:bodyPr/>
                    <a:lstStyle/>
                    <a:p>
                      <a:pPr algn="ctr"/>
                      <a:r>
                        <a:rPr lang="en-US" sz="800" dirty="0"/>
                        <a:t>20</a:t>
                      </a:r>
                    </a:p>
                  </a:txBody>
                  <a:tcPr marL="2025" marR="2025" marT="1013" marB="1013" anchor="ctr"/>
                </a:tc>
                <a:tc>
                  <a:txBody>
                    <a:bodyPr/>
                    <a:lstStyle/>
                    <a:p>
                      <a:pPr algn="ctr"/>
                      <a:r>
                        <a:rPr lang="en-US" sz="800" dirty="0"/>
                        <a:t>0</a:t>
                      </a:r>
                    </a:p>
                  </a:txBody>
                  <a:tcPr marL="2025" marR="2025" marT="1013" marB="1013" anchor="ctr"/>
                </a:tc>
                <a:tc>
                  <a:txBody>
                    <a:bodyPr/>
                    <a:lstStyle/>
                    <a:p>
                      <a:pPr algn="ctr"/>
                      <a:r>
                        <a:rPr lang="en-US" sz="800" dirty="0"/>
                        <a:t>0</a:t>
                      </a:r>
                    </a:p>
                  </a:txBody>
                  <a:tcPr marL="2025" marR="2025" marT="1013" marB="1013" anchor="ctr"/>
                </a:tc>
                <a:tc>
                  <a:txBody>
                    <a:bodyPr/>
                    <a:lstStyle/>
                    <a:p>
                      <a:pPr algn="ctr"/>
                      <a:r>
                        <a:rPr lang="en-US" sz="800" dirty="0"/>
                        <a:t>1</a:t>
                      </a:r>
                    </a:p>
                  </a:txBody>
                  <a:tcPr marL="2025" marR="2025" marT="1013" marB="1013" anchor="ctr">
                    <a:solidFill>
                      <a:schemeClr val="tx2">
                        <a:lumMod val="10000"/>
                        <a:lumOff val="90000"/>
                      </a:schemeClr>
                    </a:solidFill>
                  </a:tcPr>
                </a:tc>
                <a:tc>
                  <a:txBody>
                    <a:bodyPr/>
                    <a:lstStyle/>
                    <a:p>
                      <a:pPr algn="ctr"/>
                      <a:r>
                        <a:rPr lang="en-US" sz="800" dirty="0"/>
                        <a:t>0</a:t>
                      </a:r>
                    </a:p>
                  </a:txBody>
                  <a:tcPr marL="2025" marR="2025" marT="1013" marB="1013" anchor="ctr"/>
                </a:tc>
                <a:tc>
                  <a:txBody>
                    <a:bodyPr/>
                    <a:lstStyle/>
                    <a:p>
                      <a:pPr algn="ctr"/>
                      <a:r>
                        <a:rPr lang="en-US" sz="800" dirty="0"/>
                        <a:t>0</a:t>
                      </a:r>
                    </a:p>
                  </a:txBody>
                  <a:tcPr marL="2025" marR="2025" marT="1013" marB="1013" anchor="ctr"/>
                </a:tc>
                <a:tc>
                  <a:txBody>
                    <a:bodyPr/>
                    <a:lstStyle/>
                    <a:p>
                      <a:pPr algn="ctr"/>
                      <a:r>
                        <a:rPr lang="en-US" sz="800" dirty="0"/>
                        <a:t>0</a:t>
                      </a:r>
                    </a:p>
                  </a:txBody>
                  <a:tcPr marL="2025" marR="2025" marT="1013" marB="1013" anchor="ctr"/>
                </a:tc>
                <a:tc>
                  <a:txBody>
                    <a:bodyPr/>
                    <a:lstStyle/>
                    <a:p>
                      <a:pPr algn="ctr"/>
                      <a:r>
                        <a:rPr lang="en-US" sz="800" dirty="0"/>
                        <a:t>0</a:t>
                      </a:r>
                    </a:p>
                  </a:txBody>
                  <a:tcPr marL="2025" marR="2025" marT="1013" marB="1013" anchor="ctr"/>
                </a:tc>
                <a:tc>
                  <a:txBody>
                    <a:bodyPr/>
                    <a:lstStyle/>
                    <a:p>
                      <a:pPr algn="ctr"/>
                      <a:r>
                        <a:rPr lang="en-US" sz="800" dirty="0"/>
                        <a:t>0</a:t>
                      </a:r>
                    </a:p>
                  </a:txBody>
                  <a:tcPr marL="2025" marR="2025" marT="1013" marB="1013" anchor="ctr"/>
                </a:tc>
                <a:tc>
                  <a:txBody>
                    <a:bodyPr/>
                    <a:lstStyle/>
                    <a:p>
                      <a:pPr algn="ctr"/>
                      <a:r>
                        <a:rPr lang="en-US" sz="800" dirty="0"/>
                        <a:t>CLOSE</a:t>
                      </a:r>
                    </a:p>
                  </a:txBody>
                  <a:tcPr marL="2025" marR="2025" marT="1013" marB="1013" anchor="ctr"/>
                </a:tc>
                <a:extLst>
                  <a:ext uri="{0D108BD9-81ED-4DB2-BD59-A6C34878D82A}">
                    <a16:rowId xmlns:a16="http://schemas.microsoft.com/office/drawing/2014/main" val="3253611721"/>
                  </a:ext>
                </a:extLst>
              </a:tr>
              <a:tr h="180000">
                <a:tc>
                  <a:txBody>
                    <a:bodyPr/>
                    <a:lstStyle/>
                    <a:p>
                      <a:pPr algn="ctr"/>
                      <a:r>
                        <a:rPr lang="en-US" sz="800" dirty="0"/>
                        <a:t>40</a:t>
                      </a:r>
                    </a:p>
                  </a:txBody>
                  <a:tcPr marL="2025" marR="2025" marT="1013" marB="1013" anchor="ctr"/>
                </a:tc>
                <a:tc>
                  <a:txBody>
                    <a:bodyPr/>
                    <a:lstStyle/>
                    <a:p>
                      <a:pPr algn="ctr"/>
                      <a:r>
                        <a:rPr lang="en-US" sz="800" dirty="0"/>
                        <a:t>0</a:t>
                      </a:r>
                    </a:p>
                  </a:txBody>
                  <a:tcPr marL="2025" marR="2025" marT="1013" marB="1013" anchor="ctr"/>
                </a:tc>
                <a:tc>
                  <a:txBody>
                    <a:bodyPr/>
                    <a:lstStyle/>
                    <a:p>
                      <a:pPr algn="ctr"/>
                      <a:r>
                        <a:rPr lang="en-US" sz="800" dirty="0"/>
                        <a:t>1</a:t>
                      </a:r>
                    </a:p>
                  </a:txBody>
                  <a:tcPr marL="2025" marR="2025" marT="1013" marB="1013" anchor="ctr">
                    <a:solidFill>
                      <a:schemeClr val="tx2">
                        <a:lumMod val="10000"/>
                        <a:lumOff val="90000"/>
                      </a:schemeClr>
                    </a:solidFill>
                  </a:tcPr>
                </a:tc>
                <a:tc>
                  <a:txBody>
                    <a:bodyPr/>
                    <a:lstStyle/>
                    <a:p>
                      <a:pPr algn="ctr"/>
                      <a:r>
                        <a:rPr lang="en-US" sz="800" dirty="0"/>
                        <a:t>0</a:t>
                      </a:r>
                    </a:p>
                  </a:txBody>
                  <a:tcPr marL="2025" marR="2025" marT="1013" marB="1013" anchor="ctr"/>
                </a:tc>
                <a:tc>
                  <a:txBody>
                    <a:bodyPr/>
                    <a:lstStyle/>
                    <a:p>
                      <a:pPr algn="ctr"/>
                      <a:r>
                        <a:rPr lang="en-US" sz="800" dirty="0"/>
                        <a:t>0</a:t>
                      </a:r>
                    </a:p>
                  </a:txBody>
                  <a:tcPr marL="2025" marR="2025" marT="1013" marB="1013" anchor="ctr"/>
                </a:tc>
                <a:tc>
                  <a:txBody>
                    <a:bodyPr/>
                    <a:lstStyle/>
                    <a:p>
                      <a:pPr algn="ctr"/>
                      <a:r>
                        <a:rPr lang="en-US" sz="800" dirty="0"/>
                        <a:t>0</a:t>
                      </a:r>
                    </a:p>
                  </a:txBody>
                  <a:tcPr marL="2025" marR="2025" marT="1013" marB="1013" anchor="ctr"/>
                </a:tc>
                <a:tc>
                  <a:txBody>
                    <a:bodyPr/>
                    <a:lstStyle/>
                    <a:p>
                      <a:pPr algn="ctr"/>
                      <a:r>
                        <a:rPr lang="en-US" sz="800" dirty="0"/>
                        <a:t>0</a:t>
                      </a:r>
                    </a:p>
                  </a:txBody>
                  <a:tcPr marL="2025" marR="2025" marT="1013" marB="1013" anchor="ctr"/>
                </a:tc>
                <a:tc>
                  <a:txBody>
                    <a:bodyPr/>
                    <a:lstStyle/>
                    <a:p>
                      <a:pPr algn="ctr"/>
                      <a:r>
                        <a:rPr lang="en-US" sz="800" dirty="0"/>
                        <a:t>0</a:t>
                      </a:r>
                    </a:p>
                  </a:txBody>
                  <a:tcPr marL="2025" marR="2025" marT="1013" marB="1013" anchor="ctr"/>
                </a:tc>
                <a:tc>
                  <a:txBody>
                    <a:bodyPr/>
                    <a:lstStyle/>
                    <a:p>
                      <a:pPr algn="ctr"/>
                      <a:r>
                        <a:rPr lang="en-US" sz="800" dirty="0"/>
                        <a:t>0</a:t>
                      </a:r>
                    </a:p>
                  </a:txBody>
                  <a:tcPr marL="2025" marR="2025" marT="1013" marB="1013" anchor="ctr"/>
                </a:tc>
                <a:tc>
                  <a:txBody>
                    <a:bodyPr/>
                    <a:lstStyle/>
                    <a:p>
                      <a:pPr algn="ctr"/>
                      <a:r>
                        <a:rPr lang="en-US" sz="800" dirty="0"/>
                        <a:t>CLOSE</a:t>
                      </a:r>
                    </a:p>
                  </a:txBody>
                  <a:tcPr marL="2025" marR="2025" marT="1013" marB="1013" anchor="ctr"/>
                </a:tc>
                <a:extLst>
                  <a:ext uri="{0D108BD9-81ED-4DB2-BD59-A6C34878D82A}">
                    <a16:rowId xmlns:a16="http://schemas.microsoft.com/office/drawing/2014/main" val="2576650658"/>
                  </a:ext>
                </a:extLst>
              </a:tr>
              <a:tr h="180000">
                <a:tc>
                  <a:txBody>
                    <a:bodyPr/>
                    <a:lstStyle/>
                    <a:p>
                      <a:pPr algn="ctr"/>
                      <a:r>
                        <a:rPr lang="en-US" sz="800" dirty="0"/>
                        <a:t>80</a:t>
                      </a:r>
                    </a:p>
                  </a:txBody>
                  <a:tcPr marL="2025" marR="2025" marT="1013" marB="1013" anchor="ctr"/>
                </a:tc>
                <a:tc>
                  <a:txBody>
                    <a:bodyPr/>
                    <a:lstStyle/>
                    <a:p>
                      <a:pPr algn="ctr"/>
                      <a:r>
                        <a:rPr lang="en-US" sz="800" dirty="0"/>
                        <a:t>1</a:t>
                      </a:r>
                    </a:p>
                  </a:txBody>
                  <a:tcPr marL="2025" marR="2025" marT="1013" marB="1013" anchor="ctr">
                    <a:solidFill>
                      <a:schemeClr val="tx2">
                        <a:lumMod val="10000"/>
                        <a:lumOff val="90000"/>
                      </a:schemeClr>
                    </a:solidFill>
                  </a:tcPr>
                </a:tc>
                <a:tc>
                  <a:txBody>
                    <a:bodyPr/>
                    <a:lstStyle/>
                    <a:p>
                      <a:pPr algn="ctr"/>
                      <a:r>
                        <a:rPr lang="en-US" sz="800" dirty="0"/>
                        <a:t>0</a:t>
                      </a:r>
                    </a:p>
                  </a:txBody>
                  <a:tcPr marL="2025" marR="2025" marT="1013" marB="1013" anchor="ctr"/>
                </a:tc>
                <a:tc>
                  <a:txBody>
                    <a:bodyPr/>
                    <a:lstStyle/>
                    <a:p>
                      <a:pPr algn="ctr"/>
                      <a:r>
                        <a:rPr lang="en-US" sz="800" dirty="0"/>
                        <a:t>0</a:t>
                      </a:r>
                    </a:p>
                  </a:txBody>
                  <a:tcPr marL="2025" marR="2025" marT="1013" marB="1013" anchor="ctr"/>
                </a:tc>
                <a:tc>
                  <a:txBody>
                    <a:bodyPr/>
                    <a:lstStyle/>
                    <a:p>
                      <a:pPr algn="ctr"/>
                      <a:r>
                        <a:rPr lang="en-US" sz="800" dirty="0"/>
                        <a:t>0</a:t>
                      </a:r>
                    </a:p>
                  </a:txBody>
                  <a:tcPr marL="2025" marR="2025" marT="1013" marB="1013" anchor="ctr"/>
                </a:tc>
                <a:tc>
                  <a:txBody>
                    <a:bodyPr/>
                    <a:lstStyle/>
                    <a:p>
                      <a:pPr algn="ctr"/>
                      <a:r>
                        <a:rPr lang="en-US" sz="800" dirty="0"/>
                        <a:t>0</a:t>
                      </a:r>
                    </a:p>
                  </a:txBody>
                  <a:tcPr marL="2025" marR="2025" marT="1013" marB="1013" anchor="ctr"/>
                </a:tc>
                <a:tc>
                  <a:txBody>
                    <a:bodyPr/>
                    <a:lstStyle/>
                    <a:p>
                      <a:pPr algn="ctr"/>
                      <a:r>
                        <a:rPr lang="en-US" sz="800" dirty="0"/>
                        <a:t>0</a:t>
                      </a:r>
                    </a:p>
                  </a:txBody>
                  <a:tcPr marL="2025" marR="2025" marT="1013" marB="1013" anchor="ctr"/>
                </a:tc>
                <a:tc>
                  <a:txBody>
                    <a:bodyPr/>
                    <a:lstStyle/>
                    <a:p>
                      <a:pPr algn="ctr"/>
                      <a:r>
                        <a:rPr lang="en-US" sz="800" dirty="0"/>
                        <a:t>0</a:t>
                      </a:r>
                    </a:p>
                  </a:txBody>
                  <a:tcPr marL="2025" marR="2025" marT="1013" marB="1013" anchor="ctr"/>
                </a:tc>
                <a:tc>
                  <a:txBody>
                    <a:bodyPr/>
                    <a:lstStyle/>
                    <a:p>
                      <a:pPr algn="ctr"/>
                      <a:r>
                        <a:rPr lang="en-US" sz="800" dirty="0"/>
                        <a:t>0</a:t>
                      </a:r>
                    </a:p>
                  </a:txBody>
                  <a:tcPr marL="2025" marR="2025" marT="1013" marB="1013" anchor="ctr"/>
                </a:tc>
                <a:tc>
                  <a:txBody>
                    <a:bodyPr/>
                    <a:lstStyle/>
                    <a:p>
                      <a:pPr algn="ctr"/>
                      <a:r>
                        <a:rPr lang="en-US" sz="800" dirty="0"/>
                        <a:t>CLOSE</a:t>
                      </a:r>
                    </a:p>
                  </a:txBody>
                  <a:tcPr marL="2025" marR="2025" marT="1013" marB="1013" anchor="ctr"/>
                </a:tc>
                <a:extLst>
                  <a:ext uri="{0D108BD9-81ED-4DB2-BD59-A6C34878D82A}">
                    <a16:rowId xmlns:a16="http://schemas.microsoft.com/office/drawing/2014/main" val="4023995289"/>
                  </a:ext>
                </a:extLst>
              </a:tr>
            </a:tbl>
          </a:graphicData>
        </a:graphic>
      </p:graphicFrame>
      <p:sp>
        <p:nvSpPr>
          <p:cNvPr id="6" name="TextBox 5">
            <a:extLst>
              <a:ext uri="{FF2B5EF4-FFF2-40B4-BE49-F238E27FC236}">
                <a16:creationId xmlns:a16="http://schemas.microsoft.com/office/drawing/2014/main" id="{B6C7A4DF-01C7-1090-996D-C493C2953513}"/>
              </a:ext>
            </a:extLst>
          </p:cNvPr>
          <p:cNvSpPr txBox="1"/>
          <p:nvPr/>
        </p:nvSpPr>
        <p:spPr>
          <a:xfrm>
            <a:off x="409571" y="1178625"/>
            <a:ext cx="5124454" cy="4431983"/>
          </a:xfrm>
          <a:prstGeom prst="rect">
            <a:avLst/>
          </a:prstGeom>
          <a:noFill/>
        </p:spPr>
        <p:txBody>
          <a:bodyPr wrap="square">
            <a:spAutoFit/>
          </a:bodyPr>
          <a:lstStyle/>
          <a:p>
            <a:pPr algn="l"/>
            <a:r>
              <a:rPr lang="en-US" sz="1200" dirty="0">
                <a:latin typeface="Arial" panose="020B0604020202020204" pitchFamily="34" charset="0"/>
              </a:rPr>
              <a:t>Configure the board Matrix (7-bit address)</a:t>
            </a:r>
          </a:p>
          <a:p>
            <a:pPr algn="l"/>
            <a:r>
              <a:rPr lang="en-US" sz="1200" dirty="0">
                <a:latin typeface="Arial" panose="020B0604020202020204" pitchFamily="34" charset="0"/>
              </a:rPr>
              <a:t>Write 0x20_0x00_0x00 -&gt; Configure GPA0:7 as output</a:t>
            </a:r>
          </a:p>
          <a:p>
            <a:r>
              <a:rPr lang="en-US" sz="1200" dirty="0">
                <a:latin typeface="Arial" panose="020B0604020202020204" pitchFamily="34" charset="0"/>
              </a:rPr>
              <a:t>Write 0x20_0x01_0x00 -&gt; Configure GPB0:7 as output</a:t>
            </a:r>
          </a:p>
          <a:p>
            <a:r>
              <a:rPr lang="en-US" sz="1200" dirty="0">
                <a:latin typeface="Arial" panose="020B0604020202020204" pitchFamily="34" charset="0"/>
              </a:rPr>
              <a:t>Write 0x21_0x00_0x00 -&gt; Configure GPA0:7 as output</a:t>
            </a:r>
          </a:p>
          <a:p>
            <a:r>
              <a:rPr lang="en-US" sz="1200" dirty="0">
                <a:latin typeface="Arial" panose="020B0604020202020204" pitchFamily="34" charset="0"/>
              </a:rPr>
              <a:t>Write 0x21_0x01_0x00 -&gt; Configure GPB0:7 as output</a:t>
            </a:r>
          </a:p>
          <a:p>
            <a:r>
              <a:rPr lang="en-US" sz="1200" dirty="0">
                <a:latin typeface="Arial" panose="020B0604020202020204" pitchFamily="34" charset="0"/>
              </a:rPr>
              <a:t>Write 0x22_0x00_0x00 -&gt; Configure GPA0:7 as output</a:t>
            </a:r>
          </a:p>
          <a:p>
            <a:r>
              <a:rPr lang="en-US" sz="1200" dirty="0">
                <a:latin typeface="Arial" panose="020B0604020202020204" pitchFamily="34" charset="0"/>
              </a:rPr>
              <a:t>Write 0x22_0x01_0x00 -&gt; Configure GPB0:7 as output</a:t>
            </a:r>
          </a:p>
          <a:p>
            <a:r>
              <a:rPr lang="en-US" sz="1200" dirty="0">
                <a:latin typeface="Arial" panose="020B0604020202020204" pitchFamily="34" charset="0"/>
              </a:rPr>
              <a:t>Write 0x23_0x00_0x00 -&gt; Configure GPA0:7 as output</a:t>
            </a:r>
          </a:p>
          <a:p>
            <a:r>
              <a:rPr lang="en-US" sz="1200" dirty="0">
                <a:latin typeface="Arial" panose="020B0604020202020204" pitchFamily="34" charset="0"/>
              </a:rPr>
              <a:t>Write 0x23_0x01_0x00 -&gt; Configure GPB0:7 as output</a:t>
            </a:r>
          </a:p>
          <a:p>
            <a:endParaRPr lang="en-US" sz="1600" dirty="0">
              <a:latin typeface="Arial" panose="020B0604020202020204" pitchFamily="34" charset="0"/>
            </a:endParaRPr>
          </a:p>
          <a:p>
            <a:pPr algn="l"/>
            <a:r>
              <a:rPr lang="en-US" sz="1200" dirty="0">
                <a:latin typeface="Arial" panose="020B0604020202020204" pitchFamily="34" charset="0"/>
              </a:rPr>
              <a:t>Example:</a:t>
            </a:r>
          </a:p>
          <a:p>
            <a:pPr algn="l"/>
            <a:r>
              <a:rPr lang="en-US" sz="1200" dirty="0">
                <a:latin typeface="Arial" panose="020B0604020202020204" pitchFamily="34" charset="0"/>
              </a:rPr>
              <a:t>Control Relay row 1, column 1 -&gt; RL11</a:t>
            </a:r>
          </a:p>
          <a:p>
            <a:pPr algn="l"/>
            <a:r>
              <a:rPr lang="en-US" sz="1200" dirty="0">
                <a:latin typeface="Arial" panose="020B0604020202020204" pitchFamily="34" charset="0"/>
              </a:rPr>
              <a:t>Write 0x20_0x12_0x01 -&gt; Close the relay</a:t>
            </a:r>
          </a:p>
          <a:p>
            <a:r>
              <a:rPr lang="en-US" sz="1200" dirty="0">
                <a:latin typeface="Arial" panose="020B0604020202020204" pitchFamily="34" charset="0"/>
              </a:rPr>
              <a:t>Write 0x20_0x12_0x00 -&gt; Open the relay</a:t>
            </a:r>
          </a:p>
          <a:p>
            <a:endParaRPr lang="en-US" sz="1200" dirty="0">
              <a:latin typeface="Arial" panose="020B0604020202020204" pitchFamily="34" charset="0"/>
            </a:endParaRPr>
          </a:p>
          <a:p>
            <a:r>
              <a:rPr lang="en-US" sz="1200" dirty="0">
                <a:latin typeface="Arial" panose="020B0604020202020204" pitchFamily="34" charset="0"/>
              </a:rPr>
              <a:t>Control Relay row 3, column 6 -&gt; RL36</a:t>
            </a:r>
          </a:p>
          <a:p>
            <a:pPr algn="l"/>
            <a:r>
              <a:rPr lang="en-US" sz="1200" dirty="0">
                <a:latin typeface="Arial" panose="020B0604020202020204" pitchFamily="34" charset="0"/>
              </a:rPr>
              <a:t>Write 0x21_0x12_0x10 -&gt; Close the relay</a:t>
            </a:r>
          </a:p>
          <a:p>
            <a:r>
              <a:rPr lang="en-US" sz="1200" dirty="0">
                <a:latin typeface="Arial" panose="020B0604020202020204" pitchFamily="34" charset="0"/>
              </a:rPr>
              <a:t>Write 0x21_0x12_0x00 -&gt; Open the relay</a:t>
            </a:r>
          </a:p>
          <a:p>
            <a:endParaRPr lang="en-US" sz="1200" dirty="0">
              <a:latin typeface="Arial" panose="020B0604020202020204" pitchFamily="34" charset="0"/>
            </a:endParaRPr>
          </a:p>
          <a:p>
            <a:r>
              <a:rPr lang="en-US" sz="1200" dirty="0">
                <a:latin typeface="Arial" panose="020B0604020202020204" pitchFamily="34" charset="0"/>
              </a:rPr>
              <a:t>Control Relay row 8, column 8 -&gt; RL88</a:t>
            </a:r>
          </a:p>
          <a:p>
            <a:pPr algn="l"/>
            <a:r>
              <a:rPr lang="en-US" sz="1200" dirty="0">
                <a:latin typeface="Arial" panose="020B0604020202020204" pitchFamily="34" charset="0"/>
              </a:rPr>
              <a:t>Write 0x23_0x13_0x80 -&gt; Close the relay</a:t>
            </a:r>
          </a:p>
          <a:p>
            <a:r>
              <a:rPr lang="en-US" sz="1200" dirty="0">
                <a:latin typeface="Arial" panose="020B0604020202020204" pitchFamily="34" charset="0"/>
              </a:rPr>
              <a:t>Write 0x23_0x13_0x00 -&gt; Open the relay</a:t>
            </a:r>
          </a:p>
          <a:p>
            <a:endParaRPr lang="en-US" sz="1400" dirty="0">
              <a:latin typeface="Arial" panose="020B0604020202020204" pitchFamily="34" charset="0"/>
            </a:endParaRPr>
          </a:p>
        </p:txBody>
      </p:sp>
      <p:pic>
        <p:nvPicPr>
          <p:cNvPr id="10" name="Picture 9">
            <a:extLst>
              <a:ext uri="{FF2B5EF4-FFF2-40B4-BE49-F238E27FC236}">
                <a16:creationId xmlns:a16="http://schemas.microsoft.com/office/drawing/2014/main" id="{3560CA3E-770C-5516-64BD-6AE86C4237A3}"/>
              </a:ext>
            </a:extLst>
          </p:cNvPr>
          <p:cNvPicPr>
            <a:picLocks noChangeAspect="1"/>
          </p:cNvPicPr>
          <p:nvPr/>
        </p:nvPicPr>
        <p:blipFill>
          <a:blip r:embed="rId2"/>
          <a:stretch>
            <a:fillRect/>
          </a:stretch>
        </p:blipFill>
        <p:spPr>
          <a:xfrm>
            <a:off x="3668967" y="3056662"/>
            <a:ext cx="743568" cy="2363925"/>
          </a:xfrm>
          <a:prstGeom prst="rect">
            <a:avLst/>
          </a:prstGeom>
        </p:spPr>
      </p:pic>
    </p:spTree>
    <p:extLst>
      <p:ext uri="{BB962C8B-B14F-4D97-AF65-F5344CB8AC3E}">
        <p14:creationId xmlns:p14="http://schemas.microsoft.com/office/powerpoint/2010/main" val="2163573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98532767-6F27-2441-8DA5-4F6270A2EB26}"/>
              </a:ext>
            </a:extLst>
          </p:cNvPr>
          <p:cNvGraphicFramePr>
            <a:graphicFrameLocks noGrp="1"/>
          </p:cNvGraphicFramePr>
          <p:nvPr>
            <p:extLst>
              <p:ext uri="{D42A27DB-BD31-4B8C-83A1-F6EECF244321}">
                <p14:modId xmlns:p14="http://schemas.microsoft.com/office/powerpoint/2010/main" val="2928751153"/>
              </p:ext>
            </p:extLst>
          </p:nvPr>
        </p:nvGraphicFramePr>
        <p:xfrm>
          <a:off x="8458200" y="1897650"/>
          <a:ext cx="1620000" cy="1620000"/>
        </p:xfrm>
        <a:graphic>
          <a:graphicData uri="http://schemas.openxmlformats.org/drawingml/2006/table">
            <a:tbl>
              <a:tblPr firstRow="1" bandRow="1">
                <a:tableStyleId>{5940675A-B579-460E-94D1-54222C63F5DA}</a:tableStyleId>
              </a:tblPr>
              <a:tblGrid>
                <a:gridCol w="180000">
                  <a:extLst>
                    <a:ext uri="{9D8B030D-6E8A-4147-A177-3AD203B41FA5}">
                      <a16:colId xmlns:a16="http://schemas.microsoft.com/office/drawing/2014/main" val="1922173090"/>
                    </a:ext>
                  </a:extLst>
                </a:gridCol>
                <a:gridCol w="180000">
                  <a:extLst>
                    <a:ext uri="{9D8B030D-6E8A-4147-A177-3AD203B41FA5}">
                      <a16:colId xmlns:a16="http://schemas.microsoft.com/office/drawing/2014/main" val="3630777931"/>
                    </a:ext>
                  </a:extLst>
                </a:gridCol>
                <a:gridCol w="180000">
                  <a:extLst>
                    <a:ext uri="{9D8B030D-6E8A-4147-A177-3AD203B41FA5}">
                      <a16:colId xmlns:a16="http://schemas.microsoft.com/office/drawing/2014/main" val="2379751836"/>
                    </a:ext>
                  </a:extLst>
                </a:gridCol>
                <a:gridCol w="180000">
                  <a:extLst>
                    <a:ext uri="{9D8B030D-6E8A-4147-A177-3AD203B41FA5}">
                      <a16:colId xmlns:a16="http://schemas.microsoft.com/office/drawing/2014/main" val="3665002604"/>
                    </a:ext>
                  </a:extLst>
                </a:gridCol>
                <a:gridCol w="180000">
                  <a:extLst>
                    <a:ext uri="{9D8B030D-6E8A-4147-A177-3AD203B41FA5}">
                      <a16:colId xmlns:a16="http://schemas.microsoft.com/office/drawing/2014/main" val="2422578476"/>
                    </a:ext>
                  </a:extLst>
                </a:gridCol>
                <a:gridCol w="180000">
                  <a:extLst>
                    <a:ext uri="{9D8B030D-6E8A-4147-A177-3AD203B41FA5}">
                      <a16:colId xmlns:a16="http://schemas.microsoft.com/office/drawing/2014/main" val="2113770482"/>
                    </a:ext>
                  </a:extLst>
                </a:gridCol>
                <a:gridCol w="180000">
                  <a:extLst>
                    <a:ext uri="{9D8B030D-6E8A-4147-A177-3AD203B41FA5}">
                      <a16:colId xmlns:a16="http://schemas.microsoft.com/office/drawing/2014/main" val="3489917131"/>
                    </a:ext>
                  </a:extLst>
                </a:gridCol>
                <a:gridCol w="180000">
                  <a:extLst>
                    <a:ext uri="{9D8B030D-6E8A-4147-A177-3AD203B41FA5}">
                      <a16:colId xmlns:a16="http://schemas.microsoft.com/office/drawing/2014/main" val="2551081545"/>
                    </a:ext>
                  </a:extLst>
                </a:gridCol>
                <a:gridCol w="180000">
                  <a:extLst>
                    <a:ext uri="{9D8B030D-6E8A-4147-A177-3AD203B41FA5}">
                      <a16:colId xmlns:a16="http://schemas.microsoft.com/office/drawing/2014/main" val="3603971636"/>
                    </a:ext>
                  </a:extLst>
                </a:gridCol>
              </a:tblGrid>
              <a:tr h="18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1</a:t>
                      </a:r>
                    </a:p>
                  </a:txBody>
                  <a:tcPr marL="2025" marR="2025" marT="1013" marB="1013" anchor="ctr">
                    <a:lnL w="12700" cmpd="sng">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lnL w="12700" cap="flat" cmpd="sng" algn="ctr">
                      <a:solidFill>
                        <a:schemeClr val="tx1"/>
                      </a:solidFill>
                      <a:prstDash val="solid"/>
                      <a:round/>
                      <a:headEnd type="none" w="med" len="med"/>
                      <a:tailEnd type="none" w="med" len="med"/>
                    </a:lnL>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3">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3">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3">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3">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3">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3">
                        <a:lumMod val="20000"/>
                        <a:lumOff val="80000"/>
                      </a:schemeClr>
                    </a:solidFill>
                  </a:tcPr>
                </a:tc>
                <a:tc>
                  <a:txBody>
                    <a:bodyPr/>
                    <a:lstStyle/>
                    <a:p>
                      <a:pPr algn="ctr"/>
                      <a:endParaRPr lang="en-US" sz="800" dirty="0"/>
                    </a:p>
                  </a:txBody>
                  <a:tcPr marL="2025" marR="2025" marT="1013" marB="1013" anchor="ctr">
                    <a:solidFill>
                      <a:schemeClr val="accent3">
                        <a:lumMod val="20000"/>
                        <a:lumOff val="80000"/>
                      </a:schemeClr>
                    </a:solidFill>
                  </a:tcPr>
                </a:tc>
                <a:extLst>
                  <a:ext uri="{0D108BD9-81ED-4DB2-BD59-A6C34878D82A}">
                    <a16:rowId xmlns:a16="http://schemas.microsoft.com/office/drawing/2014/main" val="573329666"/>
                  </a:ext>
                </a:extLst>
              </a:tr>
              <a:tr h="180000">
                <a:tc>
                  <a:txBody>
                    <a:bodyPr/>
                    <a:lstStyle/>
                    <a:p>
                      <a:pPr algn="ctr"/>
                      <a:r>
                        <a:rPr lang="en-US" sz="800" dirty="0"/>
                        <a:t>2</a:t>
                      </a:r>
                    </a:p>
                  </a:txBody>
                  <a:tcPr marL="2025" marR="2025" marT="1013" marB="1013"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endParaRPr lang="en-US" sz="800" dirty="0"/>
                    </a:p>
                  </a:txBody>
                  <a:tcPr marL="2025" marR="2025" marT="1013" marB="1013" anchor="ctr">
                    <a:lnL w="12700" cap="flat" cmpd="sng" algn="ctr">
                      <a:solidFill>
                        <a:schemeClr val="tx1"/>
                      </a:solidFill>
                      <a:prstDash val="solid"/>
                      <a:round/>
                      <a:headEnd type="none" w="med" len="med"/>
                      <a:tailEnd type="none" w="med" len="med"/>
                    </a:lnL>
                    <a:solidFill>
                      <a:schemeClr val="accent3">
                        <a:lumMod val="20000"/>
                        <a:lumOff val="80000"/>
                      </a:schemeClr>
                    </a:solidFill>
                  </a:tcPr>
                </a:tc>
                <a:tc>
                  <a:txBody>
                    <a:bodyPr/>
                    <a:lstStyle/>
                    <a:p>
                      <a:pPr algn="ctr"/>
                      <a:endParaRPr lang="en-US" sz="800" dirty="0"/>
                    </a:p>
                  </a:txBody>
                  <a:tcPr marL="2025" marR="2025" marT="1013" marB="1013" anchor="ctr">
                    <a:solidFill>
                      <a:schemeClr val="accent3">
                        <a:lumMod val="20000"/>
                        <a:lumOff val="80000"/>
                      </a:schemeClr>
                    </a:solidFill>
                  </a:tcPr>
                </a:tc>
                <a:tc>
                  <a:txBody>
                    <a:bodyPr/>
                    <a:lstStyle/>
                    <a:p>
                      <a:pPr algn="ctr"/>
                      <a:endParaRPr lang="en-US" sz="800" dirty="0"/>
                    </a:p>
                  </a:txBody>
                  <a:tcPr marL="2025" marR="2025" marT="1013" marB="1013" anchor="ctr">
                    <a:solidFill>
                      <a:schemeClr val="accent3">
                        <a:lumMod val="20000"/>
                        <a:lumOff val="80000"/>
                      </a:schemeClr>
                    </a:solidFill>
                  </a:tcPr>
                </a:tc>
                <a:tc>
                  <a:txBody>
                    <a:bodyPr/>
                    <a:lstStyle/>
                    <a:p>
                      <a:pPr algn="ctr"/>
                      <a:endParaRPr lang="en-US" sz="800" dirty="0"/>
                    </a:p>
                  </a:txBody>
                  <a:tcPr marL="2025" marR="2025" marT="1013" marB="1013" anchor="ctr">
                    <a:solidFill>
                      <a:schemeClr val="accent3">
                        <a:lumMod val="20000"/>
                        <a:lumOff val="80000"/>
                      </a:schemeClr>
                    </a:solidFill>
                  </a:tcPr>
                </a:tc>
                <a:tc>
                  <a:txBody>
                    <a:bodyPr/>
                    <a:lstStyle/>
                    <a:p>
                      <a:pPr algn="ctr"/>
                      <a:endParaRPr lang="en-US" sz="800" dirty="0"/>
                    </a:p>
                  </a:txBody>
                  <a:tcPr marL="2025" marR="2025" marT="1013" marB="1013" anchor="ctr">
                    <a:solidFill>
                      <a:schemeClr val="accent3">
                        <a:lumMod val="20000"/>
                        <a:lumOff val="80000"/>
                      </a:schemeClr>
                    </a:solidFill>
                  </a:tcPr>
                </a:tc>
                <a:tc>
                  <a:txBody>
                    <a:bodyPr/>
                    <a:lstStyle/>
                    <a:p>
                      <a:pPr algn="ctr"/>
                      <a:endParaRPr lang="en-US" sz="800" dirty="0"/>
                    </a:p>
                  </a:txBody>
                  <a:tcPr marL="2025" marR="2025" marT="1013" marB="1013" anchor="ctr">
                    <a:solidFill>
                      <a:schemeClr val="accent3">
                        <a:lumMod val="20000"/>
                        <a:lumOff val="80000"/>
                      </a:schemeClr>
                    </a:solidFill>
                  </a:tcPr>
                </a:tc>
                <a:tc>
                  <a:txBody>
                    <a:bodyPr/>
                    <a:lstStyle/>
                    <a:p>
                      <a:pPr algn="ctr"/>
                      <a:endParaRPr lang="en-US" sz="800" dirty="0"/>
                    </a:p>
                  </a:txBody>
                  <a:tcPr marL="2025" marR="2025" marT="1013" marB="1013" anchor="ctr">
                    <a:solidFill>
                      <a:schemeClr val="accent3">
                        <a:lumMod val="20000"/>
                        <a:lumOff val="80000"/>
                      </a:schemeClr>
                    </a:solidFill>
                  </a:tcPr>
                </a:tc>
                <a:tc>
                  <a:txBody>
                    <a:bodyPr/>
                    <a:lstStyle/>
                    <a:p>
                      <a:pPr algn="ctr"/>
                      <a:endParaRPr lang="en-US" sz="800" dirty="0"/>
                    </a:p>
                  </a:txBody>
                  <a:tcPr marL="2025" marR="2025" marT="1013" marB="1013" anchor="ctr">
                    <a:solidFill>
                      <a:schemeClr val="accent3">
                        <a:lumMod val="20000"/>
                        <a:lumOff val="80000"/>
                      </a:schemeClr>
                    </a:solidFill>
                  </a:tcPr>
                </a:tc>
                <a:extLst>
                  <a:ext uri="{0D108BD9-81ED-4DB2-BD59-A6C34878D82A}">
                    <a16:rowId xmlns:a16="http://schemas.microsoft.com/office/drawing/2014/main" val="1551243957"/>
                  </a:ext>
                </a:extLst>
              </a:tr>
              <a:tr h="180000">
                <a:tc>
                  <a:txBody>
                    <a:bodyPr/>
                    <a:lstStyle/>
                    <a:p>
                      <a:pPr algn="ctr"/>
                      <a:r>
                        <a:rPr lang="en-US" sz="800" dirty="0"/>
                        <a:t>3</a:t>
                      </a:r>
                    </a:p>
                  </a:txBody>
                  <a:tcPr marL="2025" marR="2025" marT="1013" marB="1013"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endParaRPr lang="en-US" sz="800" dirty="0"/>
                    </a:p>
                  </a:txBody>
                  <a:tcPr marL="2025" marR="2025" marT="1013" marB="1013" anchor="ctr">
                    <a:lnL w="12700" cap="flat" cmpd="sng" algn="ctr">
                      <a:solidFill>
                        <a:schemeClr val="tx1"/>
                      </a:solidFill>
                      <a:prstDash val="solid"/>
                      <a:round/>
                      <a:headEnd type="none" w="med" len="med"/>
                      <a:tailEnd type="none" w="med" len="med"/>
                    </a:lnL>
                    <a:solidFill>
                      <a:schemeClr val="accent3">
                        <a:lumMod val="20000"/>
                        <a:lumOff val="80000"/>
                      </a:schemeClr>
                    </a:solidFill>
                  </a:tcPr>
                </a:tc>
                <a:tc>
                  <a:txBody>
                    <a:bodyPr/>
                    <a:lstStyle/>
                    <a:p>
                      <a:pPr algn="ctr"/>
                      <a:endParaRPr lang="en-US" sz="800" dirty="0"/>
                    </a:p>
                  </a:txBody>
                  <a:tcPr marL="2025" marR="2025" marT="1013" marB="1013" anchor="ctr">
                    <a:solidFill>
                      <a:schemeClr val="accent3">
                        <a:lumMod val="20000"/>
                        <a:lumOff val="80000"/>
                      </a:schemeClr>
                    </a:solidFill>
                  </a:tcPr>
                </a:tc>
                <a:tc>
                  <a:txBody>
                    <a:bodyPr/>
                    <a:lstStyle/>
                    <a:p>
                      <a:pPr algn="ctr"/>
                      <a:endParaRPr lang="en-US" sz="800" dirty="0"/>
                    </a:p>
                  </a:txBody>
                  <a:tcPr marL="2025" marR="2025" marT="1013" marB="1013" anchor="ctr">
                    <a:solidFill>
                      <a:schemeClr val="accent3">
                        <a:lumMod val="20000"/>
                        <a:lumOff val="80000"/>
                      </a:schemeClr>
                    </a:solidFill>
                  </a:tcPr>
                </a:tc>
                <a:tc>
                  <a:txBody>
                    <a:bodyPr/>
                    <a:lstStyle/>
                    <a:p>
                      <a:pPr algn="ctr"/>
                      <a:endParaRPr lang="en-US" sz="800" dirty="0"/>
                    </a:p>
                  </a:txBody>
                  <a:tcPr marL="2025" marR="2025" marT="1013" marB="1013" anchor="ctr">
                    <a:solidFill>
                      <a:schemeClr val="accent3">
                        <a:lumMod val="20000"/>
                        <a:lumOff val="80000"/>
                      </a:schemeClr>
                    </a:solidFill>
                  </a:tcPr>
                </a:tc>
                <a:tc>
                  <a:txBody>
                    <a:bodyPr/>
                    <a:lstStyle/>
                    <a:p>
                      <a:pPr algn="ctr"/>
                      <a:endParaRPr lang="en-US" sz="800" dirty="0"/>
                    </a:p>
                  </a:txBody>
                  <a:tcPr marL="2025" marR="2025" marT="1013" marB="1013" anchor="ctr">
                    <a:solidFill>
                      <a:schemeClr val="accent3">
                        <a:lumMod val="20000"/>
                        <a:lumOff val="80000"/>
                      </a:schemeClr>
                    </a:solidFill>
                  </a:tcPr>
                </a:tc>
                <a:tc>
                  <a:txBody>
                    <a:bodyPr/>
                    <a:lstStyle/>
                    <a:p>
                      <a:pPr algn="ctr"/>
                      <a:endParaRPr lang="en-US" sz="800" dirty="0"/>
                    </a:p>
                  </a:txBody>
                  <a:tcPr marL="2025" marR="2025" marT="1013" marB="1013" anchor="ctr">
                    <a:solidFill>
                      <a:schemeClr val="accent3">
                        <a:lumMod val="20000"/>
                        <a:lumOff val="80000"/>
                      </a:schemeClr>
                    </a:solidFill>
                  </a:tcPr>
                </a:tc>
                <a:tc>
                  <a:txBody>
                    <a:bodyPr/>
                    <a:lstStyle/>
                    <a:p>
                      <a:pPr algn="ctr"/>
                      <a:endParaRPr lang="en-US" sz="800" dirty="0"/>
                    </a:p>
                  </a:txBody>
                  <a:tcPr marL="2025" marR="2025" marT="1013" marB="1013" anchor="ctr">
                    <a:solidFill>
                      <a:schemeClr val="accent3">
                        <a:lumMod val="20000"/>
                        <a:lumOff val="80000"/>
                      </a:schemeClr>
                    </a:solidFill>
                  </a:tcPr>
                </a:tc>
                <a:tc>
                  <a:txBody>
                    <a:bodyPr/>
                    <a:lstStyle/>
                    <a:p>
                      <a:pPr algn="ctr"/>
                      <a:endParaRPr lang="en-US" sz="800" dirty="0"/>
                    </a:p>
                  </a:txBody>
                  <a:tcPr marL="2025" marR="2025" marT="1013" marB="1013" anchor="ctr">
                    <a:solidFill>
                      <a:schemeClr val="accent3">
                        <a:lumMod val="20000"/>
                        <a:lumOff val="80000"/>
                      </a:schemeClr>
                    </a:solidFill>
                  </a:tcPr>
                </a:tc>
                <a:extLst>
                  <a:ext uri="{0D108BD9-81ED-4DB2-BD59-A6C34878D82A}">
                    <a16:rowId xmlns:a16="http://schemas.microsoft.com/office/drawing/2014/main" val="871190325"/>
                  </a:ext>
                </a:extLst>
              </a:tr>
              <a:tr h="180000">
                <a:tc>
                  <a:txBody>
                    <a:bodyPr/>
                    <a:lstStyle/>
                    <a:p>
                      <a:pPr algn="ctr"/>
                      <a:r>
                        <a:rPr lang="en-US" sz="800" dirty="0"/>
                        <a:t>4</a:t>
                      </a:r>
                    </a:p>
                  </a:txBody>
                  <a:tcPr marL="2025" marR="2025" marT="1013" marB="1013"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endParaRPr lang="en-US" sz="800" dirty="0"/>
                    </a:p>
                  </a:txBody>
                  <a:tcPr marL="2025" marR="2025" marT="1013" marB="1013" anchor="ctr">
                    <a:lnL w="12700" cap="flat" cmpd="sng" algn="ctr">
                      <a:solidFill>
                        <a:schemeClr val="tx1"/>
                      </a:solidFill>
                      <a:prstDash val="solid"/>
                      <a:round/>
                      <a:headEnd type="none" w="med" len="med"/>
                      <a:tailEnd type="none" w="med" len="med"/>
                    </a:lnL>
                    <a:solidFill>
                      <a:schemeClr val="accent3">
                        <a:lumMod val="20000"/>
                        <a:lumOff val="80000"/>
                      </a:schemeClr>
                    </a:solidFill>
                  </a:tcPr>
                </a:tc>
                <a:tc>
                  <a:txBody>
                    <a:bodyPr/>
                    <a:lstStyle/>
                    <a:p>
                      <a:pPr algn="ctr"/>
                      <a:endParaRPr lang="en-US" sz="800" dirty="0"/>
                    </a:p>
                  </a:txBody>
                  <a:tcPr marL="2025" marR="2025" marT="1013" marB="1013" anchor="ctr">
                    <a:solidFill>
                      <a:schemeClr val="accent3">
                        <a:lumMod val="20000"/>
                        <a:lumOff val="80000"/>
                      </a:schemeClr>
                    </a:solidFill>
                  </a:tcPr>
                </a:tc>
                <a:tc>
                  <a:txBody>
                    <a:bodyPr/>
                    <a:lstStyle/>
                    <a:p>
                      <a:pPr algn="ctr"/>
                      <a:endParaRPr lang="en-US" sz="800" dirty="0"/>
                    </a:p>
                  </a:txBody>
                  <a:tcPr marL="2025" marR="2025" marT="1013" marB="1013" anchor="ctr">
                    <a:solidFill>
                      <a:schemeClr val="accent3">
                        <a:lumMod val="20000"/>
                        <a:lumOff val="80000"/>
                      </a:schemeClr>
                    </a:solidFill>
                  </a:tcPr>
                </a:tc>
                <a:tc>
                  <a:txBody>
                    <a:bodyPr/>
                    <a:lstStyle/>
                    <a:p>
                      <a:pPr algn="ctr"/>
                      <a:endParaRPr lang="en-US" sz="800" dirty="0"/>
                    </a:p>
                  </a:txBody>
                  <a:tcPr marL="2025" marR="2025" marT="1013" marB="1013" anchor="ctr">
                    <a:solidFill>
                      <a:schemeClr val="accent3">
                        <a:lumMod val="20000"/>
                        <a:lumOff val="80000"/>
                      </a:schemeClr>
                    </a:solidFill>
                  </a:tcPr>
                </a:tc>
                <a:tc>
                  <a:txBody>
                    <a:bodyPr/>
                    <a:lstStyle/>
                    <a:p>
                      <a:pPr algn="ctr"/>
                      <a:endParaRPr lang="en-US" sz="800" dirty="0"/>
                    </a:p>
                  </a:txBody>
                  <a:tcPr marL="2025" marR="2025" marT="1013" marB="1013" anchor="ctr">
                    <a:solidFill>
                      <a:schemeClr val="accent3">
                        <a:lumMod val="20000"/>
                        <a:lumOff val="80000"/>
                      </a:schemeClr>
                    </a:solidFill>
                  </a:tcPr>
                </a:tc>
                <a:tc>
                  <a:txBody>
                    <a:bodyPr/>
                    <a:lstStyle/>
                    <a:p>
                      <a:pPr algn="ctr"/>
                      <a:endParaRPr lang="en-US" sz="800" dirty="0"/>
                    </a:p>
                  </a:txBody>
                  <a:tcPr marL="2025" marR="2025" marT="1013" marB="1013" anchor="ctr">
                    <a:solidFill>
                      <a:schemeClr val="accent3">
                        <a:lumMod val="20000"/>
                        <a:lumOff val="80000"/>
                      </a:schemeClr>
                    </a:solidFill>
                  </a:tcPr>
                </a:tc>
                <a:tc>
                  <a:txBody>
                    <a:bodyPr/>
                    <a:lstStyle/>
                    <a:p>
                      <a:pPr algn="ctr"/>
                      <a:endParaRPr lang="en-US" sz="800" dirty="0"/>
                    </a:p>
                  </a:txBody>
                  <a:tcPr marL="2025" marR="2025" marT="1013" marB="1013" anchor="ctr">
                    <a:solidFill>
                      <a:schemeClr val="accent3">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3">
                        <a:lumMod val="20000"/>
                        <a:lumOff val="80000"/>
                      </a:schemeClr>
                    </a:solidFill>
                  </a:tcPr>
                </a:tc>
                <a:extLst>
                  <a:ext uri="{0D108BD9-81ED-4DB2-BD59-A6C34878D82A}">
                    <a16:rowId xmlns:a16="http://schemas.microsoft.com/office/drawing/2014/main" val="3949624073"/>
                  </a:ext>
                </a:extLst>
              </a:tr>
              <a:tr h="180000">
                <a:tc>
                  <a:txBody>
                    <a:bodyPr/>
                    <a:lstStyle/>
                    <a:p>
                      <a:pPr algn="ctr"/>
                      <a:r>
                        <a:rPr lang="en-US" sz="800" dirty="0"/>
                        <a:t>5</a:t>
                      </a:r>
                    </a:p>
                  </a:txBody>
                  <a:tcPr marL="2025" marR="2025" marT="1013" marB="1013"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endParaRPr lang="en-US" sz="800" dirty="0"/>
                    </a:p>
                  </a:txBody>
                  <a:tcPr marL="2025" marR="2025" marT="1013" marB="1013" anchor="ctr">
                    <a:lnL w="12700" cap="flat" cmpd="sng" algn="ctr">
                      <a:solidFill>
                        <a:schemeClr val="tx1"/>
                      </a:solidFill>
                      <a:prstDash val="solid"/>
                      <a:round/>
                      <a:headEnd type="none" w="med" len="med"/>
                      <a:tailEnd type="none" w="med" len="med"/>
                    </a:lnL>
                    <a:solidFill>
                      <a:schemeClr val="accent3">
                        <a:lumMod val="20000"/>
                        <a:lumOff val="80000"/>
                      </a:schemeClr>
                    </a:solidFill>
                  </a:tcPr>
                </a:tc>
                <a:tc>
                  <a:txBody>
                    <a:bodyPr/>
                    <a:lstStyle/>
                    <a:p>
                      <a:pPr algn="ctr"/>
                      <a:endParaRPr lang="en-US" sz="800" dirty="0"/>
                    </a:p>
                  </a:txBody>
                  <a:tcPr marL="2025" marR="2025" marT="1013" marB="1013" anchor="ctr">
                    <a:solidFill>
                      <a:schemeClr val="accent3">
                        <a:lumMod val="20000"/>
                        <a:lumOff val="80000"/>
                      </a:schemeClr>
                    </a:solidFill>
                  </a:tcPr>
                </a:tc>
                <a:tc>
                  <a:txBody>
                    <a:bodyPr/>
                    <a:lstStyle/>
                    <a:p>
                      <a:pPr algn="ctr"/>
                      <a:endParaRPr lang="en-US" sz="800" dirty="0"/>
                    </a:p>
                  </a:txBody>
                  <a:tcPr marL="2025" marR="2025" marT="1013" marB="1013" anchor="ctr">
                    <a:solidFill>
                      <a:schemeClr val="accent3">
                        <a:lumMod val="20000"/>
                        <a:lumOff val="80000"/>
                      </a:schemeClr>
                    </a:solidFill>
                  </a:tcPr>
                </a:tc>
                <a:tc>
                  <a:txBody>
                    <a:bodyPr/>
                    <a:lstStyle/>
                    <a:p>
                      <a:pPr algn="ctr"/>
                      <a:endParaRPr lang="en-US" sz="800" dirty="0"/>
                    </a:p>
                  </a:txBody>
                  <a:tcPr marL="2025" marR="2025" marT="1013" marB="1013" anchor="ctr">
                    <a:solidFill>
                      <a:schemeClr val="accent3">
                        <a:lumMod val="20000"/>
                        <a:lumOff val="80000"/>
                      </a:schemeClr>
                    </a:solidFill>
                  </a:tcPr>
                </a:tc>
                <a:tc>
                  <a:txBody>
                    <a:bodyPr/>
                    <a:lstStyle/>
                    <a:p>
                      <a:pPr algn="ctr"/>
                      <a:endParaRPr lang="en-US" sz="800" dirty="0"/>
                    </a:p>
                  </a:txBody>
                  <a:tcPr marL="2025" marR="2025" marT="1013" marB="1013" anchor="ctr">
                    <a:solidFill>
                      <a:schemeClr val="accent3">
                        <a:lumMod val="20000"/>
                        <a:lumOff val="80000"/>
                      </a:schemeClr>
                    </a:solidFill>
                  </a:tcPr>
                </a:tc>
                <a:tc>
                  <a:txBody>
                    <a:bodyPr/>
                    <a:lstStyle/>
                    <a:p>
                      <a:pPr algn="ctr"/>
                      <a:endParaRPr lang="en-US" sz="800" dirty="0"/>
                    </a:p>
                  </a:txBody>
                  <a:tcPr marL="2025" marR="2025" marT="1013" marB="1013" anchor="ctr">
                    <a:solidFill>
                      <a:schemeClr val="accent3">
                        <a:lumMod val="20000"/>
                        <a:lumOff val="80000"/>
                      </a:schemeClr>
                    </a:solidFill>
                  </a:tcPr>
                </a:tc>
                <a:tc>
                  <a:txBody>
                    <a:bodyPr/>
                    <a:lstStyle/>
                    <a:p>
                      <a:pPr algn="ctr"/>
                      <a:endParaRPr lang="en-US" sz="800" dirty="0"/>
                    </a:p>
                  </a:txBody>
                  <a:tcPr marL="2025" marR="2025" marT="1013" marB="1013" anchor="ctr">
                    <a:solidFill>
                      <a:schemeClr val="accent3">
                        <a:lumMod val="20000"/>
                        <a:lumOff val="80000"/>
                      </a:schemeClr>
                    </a:solidFill>
                  </a:tcPr>
                </a:tc>
                <a:tc>
                  <a:txBody>
                    <a:bodyPr/>
                    <a:lstStyle/>
                    <a:p>
                      <a:pPr algn="ctr"/>
                      <a:endParaRPr lang="en-US" sz="800" dirty="0"/>
                    </a:p>
                  </a:txBody>
                  <a:tcPr marL="2025" marR="2025" marT="1013" marB="1013" anchor="ctr">
                    <a:solidFill>
                      <a:schemeClr val="accent3">
                        <a:lumMod val="20000"/>
                        <a:lumOff val="80000"/>
                      </a:schemeClr>
                    </a:solidFill>
                  </a:tcPr>
                </a:tc>
                <a:extLst>
                  <a:ext uri="{0D108BD9-81ED-4DB2-BD59-A6C34878D82A}">
                    <a16:rowId xmlns:a16="http://schemas.microsoft.com/office/drawing/2014/main" val="2745334428"/>
                  </a:ext>
                </a:extLst>
              </a:tr>
              <a:tr h="180000">
                <a:tc>
                  <a:txBody>
                    <a:bodyPr/>
                    <a:lstStyle/>
                    <a:p>
                      <a:pPr algn="ctr"/>
                      <a:r>
                        <a:rPr lang="en-US" sz="800" dirty="0"/>
                        <a:t>6</a:t>
                      </a:r>
                    </a:p>
                  </a:txBody>
                  <a:tcPr marL="2025" marR="2025" marT="1013" marB="1013"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endParaRPr lang="en-US" sz="800" dirty="0"/>
                    </a:p>
                  </a:txBody>
                  <a:tcPr marL="2025" marR="2025" marT="1013" marB="1013" anchor="ctr">
                    <a:lnL w="12700" cap="flat" cmpd="sng" algn="ctr">
                      <a:solidFill>
                        <a:schemeClr val="tx1"/>
                      </a:solidFill>
                      <a:prstDash val="solid"/>
                      <a:round/>
                      <a:headEnd type="none" w="med" len="med"/>
                      <a:tailEnd type="none" w="med" len="med"/>
                    </a:lnL>
                    <a:solidFill>
                      <a:schemeClr val="accent3">
                        <a:lumMod val="20000"/>
                        <a:lumOff val="80000"/>
                      </a:schemeClr>
                    </a:solidFill>
                  </a:tcPr>
                </a:tc>
                <a:tc>
                  <a:txBody>
                    <a:bodyPr/>
                    <a:lstStyle/>
                    <a:p>
                      <a:pPr algn="ctr"/>
                      <a:endParaRPr lang="en-US" sz="800" dirty="0"/>
                    </a:p>
                  </a:txBody>
                  <a:tcPr marL="2025" marR="2025" marT="1013" marB="1013" anchor="ctr">
                    <a:solidFill>
                      <a:schemeClr val="accent3">
                        <a:lumMod val="20000"/>
                        <a:lumOff val="80000"/>
                      </a:schemeClr>
                    </a:solidFill>
                  </a:tcPr>
                </a:tc>
                <a:tc>
                  <a:txBody>
                    <a:bodyPr/>
                    <a:lstStyle/>
                    <a:p>
                      <a:pPr algn="ctr"/>
                      <a:endParaRPr lang="en-US" sz="800" dirty="0"/>
                    </a:p>
                  </a:txBody>
                  <a:tcPr marL="2025" marR="2025" marT="1013" marB="1013" anchor="ctr">
                    <a:solidFill>
                      <a:schemeClr val="accent3">
                        <a:lumMod val="20000"/>
                        <a:lumOff val="80000"/>
                      </a:schemeClr>
                    </a:solidFill>
                  </a:tcPr>
                </a:tc>
                <a:tc>
                  <a:txBody>
                    <a:bodyPr/>
                    <a:lstStyle/>
                    <a:p>
                      <a:pPr algn="ctr"/>
                      <a:endParaRPr lang="en-US" sz="800" dirty="0"/>
                    </a:p>
                  </a:txBody>
                  <a:tcPr marL="2025" marR="2025" marT="1013" marB="1013" anchor="ctr">
                    <a:solidFill>
                      <a:schemeClr val="accent3">
                        <a:lumMod val="20000"/>
                        <a:lumOff val="80000"/>
                      </a:schemeClr>
                    </a:solidFill>
                  </a:tcPr>
                </a:tc>
                <a:tc>
                  <a:txBody>
                    <a:bodyPr/>
                    <a:lstStyle/>
                    <a:p>
                      <a:pPr algn="ctr"/>
                      <a:endParaRPr lang="en-US" sz="800" dirty="0"/>
                    </a:p>
                  </a:txBody>
                  <a:tcPr marL="2025" marR="2025" marT="1013" marB="1013" anchor="ctr">
                    <a:solidFill>
                      <a:schemeClr val="accent3">
                        <a:lumMod val="20000"/>
                        <a:lumOff val="80000"/>
                      </a:schemeClr>
                    </a:solidFill>
                  </a:tcPr>
                </a:tc>
                <a:tc>
                  <a:txBody>
                    <a:bodyPr/>
                    <a:lstStyle/>
                    <a:p>
                      <a:pPr algn="ctr"/>
                      <a:endParaRPr lang="en-US" sz="800" dirty="0"/>
                    </a:p>
                  </a:txBody>
                  <a:tcPr marL="2025" marR="2025" marT="1013" marB="1013" anchor="ctr">
                    <a:solidFill>
                      <a:schemeClr val="accent3">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3">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3">
                        <a:lumMod val="20000"/>
                        <a:lumOff val="80000"/>
                      </a:schemeClr>
                    </a:solidFill>
                  </a:tcPr>
                </a:tc>
                <a:extLst>
                  <a:ext uri="{0D108BD9-81ED-4DB2-BD59-A6C34878D82A}">
                    <a16:rowId xmlns:a16="http://schemas.microsoft.com/office/drawing/2014/main" val="3037403560"/>
                  </a:ext>
                </a:extLst>
              </a:tr>
              <a:tr h="180000">
                <a:tc>
                  <a:txBody>
                    <a:bodyPr/>
                    <a:lstStyle/>
                    <a:p>
                      <a:pPr algn="ctr"/>
                      <a:r>
                        <a:rPr lang="en-US" sz="800" dirty="0"/>
                        <a:t>7</a:t>
                      </a:r>
                    </a:p>
                  </a:txBody>
                  <a:tcPr marL="2025" marR="2025" marT="1013" marB="1013"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endParaRPr lang="en-US" sz="800" dirty="0"/>
                    </a:p>
                  </a:txBody>
                  <a:tcPr marL="2025" marR="2025" marT="1013" marB="1013" anchor="ctr">
                    <a:lnL w="12700" cap="flat" cmpd="sng" algn="ctr">
                      <a:solidFill>
                        <a:schemeClr val="tx1"/>
                      </a:solidFill>
                      <a:prstDash val="solid"/>
                      <a:round/>
                      <a:headEnd type="none" w="med" len="med"/>
                      <a:tailEnd type="none" w="med" len="med"/>
                    </a:lnL>
                    <a:solidFill>
                      <a:schemeClr val="accent3">
                        <a:lumMod val="20000"/>
                        <a:lumOff val="80000"/>
                      </a:schemeClr>
                    </a:solidFill>
                  </a:tcPr>
                </a:tc>
                <a:tc>
                  <a:txBody>
                    <a:bodyPr/>
                    <a:lstStyle/>
                    <a:p>
                      <a:pPr algn="ctr"/>
                      <a:endParaRPr lang="en-US" sz="800" dirty="0"/>
                    </a:p>
                  </a:txBody>
                  <a:tcPr marL="2025" marR="2025" marT="1013" marB="1013" anchor="ctr">
                    <a:solidFill>
                      <a:schemeClr val="accent3">
                        <a:lumMod val="20000"/>
                        <a:lumOff val="80000"/>
                      </a:schemeClr>
                    </a:solidFill>
                  </a:tcPr>
                </a:tc>
                <a:tc>
                  <a:txBody>
                    <a:bodyPr/>
                    <a:lstStyle/>
                    <a:p>
                      <a:pPr algn="ctr"/>
                      <a:endParaRPr lang="en-US" sz="800" dirty="0"/>
                    </a:p>
                  </a:txBody>
                  <a:tcPr marL="2025" marR="2025" marT="1013" marB="1013" anchor="ctr">
                    <a:solidFill>
                      <a:schemeClr val="accent3">
                        <a:lumMod val="20000"/>
                        <a:lumOff val="80000"/>
                      </a:schemeClr>
                    </a:solidFill>
                  </a:tcPr>
                </a:tc>
                <a:tc>
                  <a:txBody>
                    <a:bodyPr/>
                    <a:lstStyle/>
                    <a:p>
                      <a:pPr algn="ctr"/>
                      <a:endParaRPr lang="en-US" sz="800" dirty="0"/>
                    </a:p>
                  </a:txBody>
                  <a:tcPr marL="2025" marR="2025" marT="1013" marB="1013" anchor="ctr">
                    <a:solidFill>
                      <a:schemeClr val="accent3">
                        <a:lumMod val="20000"/>
                        <a:lumOff val="80000"/>
                      </a:schemeClr>
                    </a:solidFill>
                  </a:tcPr>
                </a:tc>
                <a:tc>
                  <a:txBody>
                    <a:bodyPr/>
                    <a:lstStyle/>
                    <a:p>
                      <a:pPr algn="ctr"/>
                      <a:endParaRPr lang="en-US" sz="800" dirty="0"/>
                    </a:p>
                  </a:txBody>
                  <a:tcPr marL="2025" marR="2025" marT="1013" marB="1013" anchor="ctr">
                    <a:solidFill>
                      <a:schemeClr val="accent3">
                        <a:lumMod val="20000"/>
                        <a:lumOff val="80000"/>
                      </a:schemeClr>
                    </a:solidFill>
                  </a:tcPr>
                </a:tc>
                <a:tc>
                  <a:txBody>
                    <a:bodyPr/>
                    <a:lstStyle/>
                    <a:p>
                      <a:pPr algn="ctr"/>
                      <a:endParaRPr lang="en-US" sz="800" dirty="0"/>
                    </a:p>
                  </a:txBody>
                  <a:tcPr marL="2025" marR="2025" marT="1013" marB="1013" anchor="ctr">
                    <a:solidFill>
                      <a:schemeClr val="accent3">
                        <a:lumMod val="20000"/>
                        <a:lumOff val="80000"/>
                      </a:schemeClr>
                    </a:solidFill>
                  </a:tcPr>
                </a:tc>
                <a:tc>
                  <a:txBody>
                    <a:bodyPr/>
                    <a:lstStyle/>
                    <a:p>
                      <a:pPr algn="ctr"/>
                      <a:endParaRPr lang="en-US" sz="800" dirty="0"/>
                    </a:p>
                  </a:txBody>
                  <a:tcPr marL="2025" marR="2025" marT="1013" marB="1013" anchor="ctr">
                    <a:solidFill>
                      <a:schemeClr val="accent3">
                        <a:lumMod val="20000"/>
                        <a:lumOff val="80000"/>
                      </a:schemeClr>
                    </a:solidFill>
                  </a:tcPr>
                </a:tc>
                <a:tc>
                  <a:txBody>
                    <a:bodyPr/>
                    <a:lstStyle/>
                    <a:p>
                      <a:pPr algn="ctr"/>
                      <a:endParaRPr lang="en-US" sz="800" dirty="0"/>
                    </a:p>
                  </a:txBody>
                  <a:tcPr marL="2025" marR="2025" marT="1013" marB="1013" anchor="ctr">
                    <a:solidFill>
                      <a:schemeClr val="accent3">
                        <a:lumMod val="20000"/>
                        <a:lumOff val="80000"/>
                      </a:schemeClr>
                    </a:solidFill>
                  </a:tcPr>
                </a:tc>
                <a:extLst>
                  <a:ext uri="{0D108BD9-81ED-4DB2-BD59-A6C34878D82A}">
                    <a16:rowId xmlns:a16="http://schemas.microsoft.com/office/drawing/2014/main" val="2050600281"/>
                  </a:ext>
                </a:extLst>
              </a:tr>
              <a:tr h="180000">
                <a:tc>
                  <a:txBody>
                    <a:bodyPr/>
                    <a:lstStyle/>
                    <a:p>
                      <a:pPr algn="ctr"/>
                      <a:r>
                        <a:rPr lang="en-US" sz="800" dirty="0"/>
                        <a:t>8</a:t>
                      </a:r>
                    </a:p>
                  </a:txBody>
                  <a:tcPr marL="2025" marR="2025" marT="1013" marB="1013"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800" dirty="0"/>
                    </a:p>
                  </a:txBody>
                  <a:tcPr marL="2025" marR="2025" marT="1013" marB="1013"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endParaRPr lang="en-US" sz="800" dirty="0"/>
                    </a:p>
                  </a:txBody>
                  <a:tcPr marL="2025" marR="2025" marT="1013" marB="1013" anchor="ctr">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endParaRPr lang="en-US" sz="800" dirty="0"/>
                    </a:p>
                  </a:txBody>
                  <a:tcPr marL="2025" marR="2025" marT="1013" marB="1013" anchor="ctr">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endParaRPr lang="en-US" sz="800" dirty="0"/>
                    </a:p>
                  </a:txBody>
                  <a:tcPr marL="2025" marR="2025" marT="1013" marB="1013" anchor="ctr">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endParaRPr lang="en-US" sz="800" dirty="0"/>
                    </a:p>
                  </a:txBody>
                  <a:tcPr marL="2025" marR="2025" marT="1013" marB="1013" anchor="ctr">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378281379"/>
                  </a:ext>
                </a:extLst>
              </a:tr>
              <a:tr h="180000">
                <a:tc>
                  <a:txBody>
                    <a:bodyPr/>
                    <a:lstStyle/>
                    <a:p>
                      <a:pPr algn="ctr"/>
                      <a:endParaRPr lang="en-US" sz="800" dirty="0"/>
                    </a:p>
                  </a:txBody>
                  <a:tcPr marL="2025" marR="2025" marT="1013" marB="1013"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a:r>
                        <a:rPr lang="en-US" sz="800" dirty="0"/>
                        <a:t>1</a:t>
                      </a:r>
                    </a:p>
                  </a:txBody>
                  <a:tcPr marL="2025" marR="2025" marT="1013" marB="1013"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a:r>
                        <a:rPr lang="en-US" sz="800" dirty="0"/>
                        <a:t>2</a:t>
                      </a:r>
                    </a:p>
                  </a:txBody>
                  <a:tcPr marL="2025" marR="2025" marT="1013" marB="1013"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a:r>
                        <a:rPr lang="en-US" sz="800" dirty="0"/>
                        <a:t>3</a:t>
                      </a:r>
                    </a:p>
                  </a:txBody>
                  <a:tcPr marL="2025" marR="2025" marT="1013" marB="1013"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a:r>
                        <a:rPr lang="en-US" sz="800" dirty="0"/>
                        <a:t>4</a:t>
                      </a:r>
                    </a:p>
                  </a:txBody>
                  <a:tcPr marL="2025" marR="2025" marT="1013" marB="1013"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a:r>
                        <a:rPr lang="en-US" sz="800" dirty="0"/>
                        <a:t>5</a:t>
                      </a:r>
                    </a:p>
                  </a:txBody>
                  <a:tcPr marL="2025" marR="2025" marT="1013" marB="1013"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6</a:t>
                      </a:r>
                    </a:p>
                  </a:txBody>
                  <a:tcPr marL="2025" marR="2025" marT="1013" marB="1013"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7</a:t>
                      </a:r>
                    </a:p>
                  </a:txBody>
                  <a:tcPr marL="2025" marR="2025" marT="1013" marB="1013"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8</a:t>
                      </a:r>
                    </a:p>
                  </a:txBody>
                  <a:tcPr marL="2025" marR="2025" marT="1013" marB="1013"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25919523"/>
                  </a:ext>
                </a:extLst>
              </a:tr>
            </a:tbl>
          </a:graphicData>
        </a:graphic>
      </p:graphicFrame>
      <p:graphicFrame>
        <p:nvGraphicFramePr>
          <p:cNvPr id="8" name="Table 7">
            <a:extLst>
              <a:ext uri="{FF2B5EF4-FFF2-40B4-BE49-F238E27FC236}">
                <a16:creationId xmlns:a16="http://schemas.microsoft.com/office/drawing/2014/main" id="{78B22282-6B9C-8906-CE61-4E74B03C9FCB}"/>
              </a:ext>
            </a:extLst>
          </p:cNvPr>
          <p:cNvGraphicFramePr>
            <a:graphicFrameLocks noGrp="1"/>
          </p:cNvGraphicFramePr>
          <p:nvPr>
            <p:extLst>
              <p:ext uri="{D42A27DB-BD31-4B8C-83A1-F6EECF244321}">
                <p14:modId xmlns:p14="http://schemas.microsoft.com/office/powerpoint/2010/main" val="1708084634"/>
              </p:ext>
            </p:extLst>
          </p:nvPr>
        </p:nvGraphicFramePr>
        <p:xfrm>
          <a:off x="10079175" y="1897650"/>
          <a:ext cx="1476000" cy="1620000"/>
        </p:xfrm>
        <a:graphic>
          <a:graphicData uri="http://schemas.openxmlformats.org/drawingml/2006/table">
            <a:tbl>
              <a:tblPr firstRow="1" bandRow="1">
                <a:tableStyleId>{5940675A-B579-460E-94D1-54222C63F5DA}</a:tableStyleId>
              </a:tblPr>
              <a:tblGrid>
                <a:gridCol w="184500">
                  <a:extLst>
                    <a:ext uri="{9D8B030D-6E8A-4147-A177-3AD203B41FA5}">
                      <a16:colId xmlns:a16="http://schemas.microsoft.com/office/drawing/2014/main" val="3630777931"/>
                    </a:ext>
                  </a:extLst>
                </a:gridCol>
                <a:gridCol w="184500">
                  <a:extLst>
                    <a:ext uri="{9D8B030D-6E8A-4147-A177-3AD203B41FA5}">
                      <a16:colId xmlns:a16="http://schemas.microsoft.com/office/drawing/2014/main" val="2379751836"/>
                    </a:ext>
                  </a:extLst>
                </a:gridCol>
                <a:gridCol w="184500">
                  <a:extLst>
                    <a:ext uri="{9D8B030D-6E8A-4147-A177-3AD203B41FA5}">
                      <a16:colId xmlns:a16="http://schemas.microsoft.com/office/drawing/2014/main" val="3665002604"/>
                    </a:ext>
                  </a:extLst>
                </a:gridCol>
                <a:gridCol w="184500">
                  <a:extLst>
                    <a:ext uri="{9D8B030D-6E8A-4147-A177-3AD203B41FA5}">
                      <a16:colId xmlns:a16="http://schemas.microsoft.com/office/drawing/2014/main" val="2422578476"/>
                    </a:ext>
                  </a:extLst>
                </a:gridCol>
                <a:gridCol w="184500">
                  <a:extLst>
                    <a:ext uri="{9D8B030D-6E8A-4147-A177-3AD203B41FA5}">
                      <a16:colId xmlns:a16="http://schemas.microsoft.com/office/drawing/2014/main" val="2113770482"/>
                    </a:ext>
                  </a:extLst>
                </a:gridCol>
                <a:gridCol w="184500">
                  <a:extLst>
                    <a:ext uri="{9D8B030D-6E8A-4147-A177-3AD203B41FA5}">
                      <a16:colId xmlns:a16="http://schemas.microsoft.com/office/drawing/2014/main" val="3489917131"/>
                    </a:ext>
                  </a:extLst>
                </a:gridCol>
                <a:gridCol w="184500">
                  <a:extLst>
                    <a:ext uri="{9D8B030D-6E8A-4147-A177-3AD203B41FA5}">
                      <a16:colId xmlns:a16="http://schemas.microsoft.com/office/drawing/2014/main" val="2551081545"/>
                    </a:ext>
                  </a:extLst>
                </a:gridCol>
                <a:gridCol w="184500">
                  <a:extLst>
                    <a:ext uri="{9D8B030D-6E8A-4147-A177-3AD203B41FA5}">
                      <a16:colId xmlns:a16="http://schemas.microsoft.com/office/drawing/2014/main" val="3603971636"/>
                    </a:ext>
                  </a:extLst>
                </a:gridCol>
              </a:tblGrid>
              <a:tr h="18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2">
                        <a:lumMod val="20000"/>
                        <a:lumOff val="80000"/>
                      </a:schemeClr>
                    </a:solidFill>
                  </a:tcPr>
                </a:tc>
                <a:tc>
                  <a:txBody>
                    <a:bodyPr/>
                    <a:lstStyle/>
                    <a:p>
                      <a:pPr algn="ctr"/>
                      <a:endParaRPr lang="en-US" sz="800" dirty="0"/>
                    </a:p>
                  </a:txBody>
                  <a:tcPr marL="2025" marR="2025" marT="1013" marB="1013" anchor="ctr">
                    <a:solidFill>
                      <a:schemeClr val="accent2">
                        <a:lumMod val="20000"/>
                        <a:lumOff val="80000"/>
                      </a:schemeClr>
                    </a:solidFill>
                  </a:tcPr>
                </a:tc>
                <a:extLst>
                  <a:ext uri="{0D108BD9-81ED-4DB2-BD59-A6C34878D82A}">
                    <a16:rowId xmlns:a16="http://schemas.microsoft.com/office/drawing/2014/main" val="573329666"/>
                  </a:ext>
                </a:extLst>
              </a:tr>
              <a:tr h="180000">
                <a:tc>
                  <a:txBody>
                    <a:bodyPr/>
                    <a:lstStyle/>
                    <a:p>
                      <a:pPr algn="ctr"/>
                      <a:endParaRPr lang="en-US" sz="800" dirty="0"/>
                    </a:p>
                  </a:txBody>
                  <a:tcPr marL="2025" marR="2025" marT="1013" marB="1013" anchor="ctr">
                    <a:solidFill>
                      <a:schemeClr val="accent2">
                        <a:lumMod val="20000"/>
                        <a:lumOff val="80000"/>
                      </a:schemeClr>
                    </a:solidFill>
                  </a:tcPr>
                </a:tc>
                <a:tc>
                  <a:txBody>
                    <a:bodyPr/>
                    <a:lstStyle/>
                    <a:p>
                      <a:pPr algn="ctr"/>
                      <a:endParaRPr lang="en-US" sz="800" dirty="0"/>
                    </a:p>
                  </a:txBody>
                  <a:tcPr marL="2025" marR="2025" marT="1013" marB="1013" anchor="ctr">
                    <a:solidFill>
                      <a:schemeClr val="accent2">
                        <a:lumMod val="20000"/>
                        <a:lumOff val="80000"/>
                      </a:schemeClr>
                    </a:solidFill>
                  </a:tcPr>
                </a:tc>
                <a:tc>
                  <a:txBody>
                    <a:bodyPr/>
                    <a:lstStyle/>
                    <a:p>
                      <a:pPr algn="ctr"/>
                      <a:endParaRPr lang="en-US" sz="800" dirty="0"/>
                    </a:p>
                  </a:txBody>
                  <a:tcPr marL="2025" marR="2025" marT="1013" marB="1013" anchor="ctr">
                    <a:solidFill>
                      <a:schemeClr val="accent2">
                        <a:lumMod val="20000"/>
                        <a:lumOff val="80000"/>
                      </a:schemeClr>
                    </a:solidFill>
                  </a:tcPr>
                </a:tc>
                <a:tc>
                  <a:txBody>
                    <a:bodyPr/>
                    <a:lstStyle/>
                    <a:p>
                      <a:pPr algn="ctr"/>
                      <a:endParaRPr lang="en-US" sz="800" dirty="0"/>
                    </a:p>
                  </a:txBody>
                  <a:tcPr marL="2025" marR="2025" marT="1013" marB="1013" anchor="ctr">
                    <a:solidFill>
                      <a:schemeClr val="accent2">
                        <a:lumMod val="20000"/>
                        <a:lumOff val="80000"/>
                      </a:schemeClr>
                    </a:solidFill>
                  </a:tcPr>
                </a:tc>
                <a:tc>
                  <a:txBody>
                    <a:bodyPr/>
                    <a:lstStyle/>
                    <a:p>
                      <a:pPr algn="ctr"/>
                      <a:endParaRPr lang="en-US" sz="800" dirty="0"/>
                    </a:p>
                  </a:txBody>
                  <a:tcPr marL="2025" marR="2025" marT="1013" marB="1013" anchor="ctr">
                    <a:solidFill>
                      <a:schemeClr val="accent2">
                        <a:lumMod val="20000"/>
                        <a:lumOff val="80000"/>
                      </a:schemeClr>
                    </a:solidFill>
                  </a:tcPr>
                </a:tc>
                <a:tc>
                  <a:txBody>
                    <a:bodyPr/>
                    <a:lstStyle/>
                    <a:p>
                      <a:pPr algn="ctr"/>
                      <a:endParaRPr lang="en-US" sz="800" dirty="0"/>
                    </a:p>
                  </a:txBody>
                  <a:tcPr marL="2025" marR="2025" marT="1013" marB="1013" anchor="ctr">
                    <a:solidFill>
                      <a:schemeClr val="accent2">
                        <a:lumMod val="20000"/>
                        <a:lumOff val="80000"/>
                      </a:schemeClr>
                    </a:solidFill>
                  </a:tcPr>
                </a:tc>
                <a:tc>
                  <a:txBody>
                    <a:bodyPr/>
                    <a:lstStyle/>
                    <a:p>
                      <a:pPr algn="ctr"/>
                      <a:endParaRPr lang="en-US" sz="800" dirty="0"/>
                    </a:p>
                  </a:txBody>
                  <a:tcPr marL="2025" marR="2025" marT="1013" marB="1013" anchor="ctr">
                    <a:solidFill>
                      <a:schemeClr val="accent2">
                        <a:lumMod val="20000"/>
                        <a:lumOff val="80000"/>
                      </a:schemeClr>
                    </a:solidFill>
                  </a:tcPr>
                </a:tc>
                <a:tc>
                  <a:txBody>
                    <a:bodyPr/>
                    <a:lstStyle/>
                    <a:p>
                      <a:pPr algn="ctr"/>
                      <a:endParaRPr lang="en-US" sz="800" dirty="0"/>
                    </a:p>
                  </a:txBody>
                  <a:tcPr marL="2025" marR="2025" marT="1013" marB="1013" anchor="ctr">
                    <a:solidFill>
                      <a:schemeClr val="accent2">
                        <a:lumMod val="20000"/>
                        <a:lumOff val="80000"/>
                      </a:schemeClr>
                    </a:solidFill>
                  </a:tcPr>
                </a:tc>
                <a:extLst>
                  <a:ext uri="{0D108BD9-81ED-4DB2-BD59-A6C34878D82A}">
                    <a16:rowId xmlns:a16="http://schemas.microsoft.com/office/drawing/2014/main" val="1551243957"/>
                  </a:ext>
                </a:extLst>
              </a:tr>
              <a:tr h="180000">
                <a:tc>
                  <a:txBody>
                    <a:bodyPr/>
                    <a:lstStyle/>
                    <a:p>
                      <a:pPr algn="ctr"/>
                      <a:endParaRPr lang="en-US" sz="800" dirty="0"/>
                    </a:p>
                  </a:txBody>
                  <a:tcPr marL="2025" marR="2025" marT="1013" marB="1013" anchor="ctr">
                    <a:solidFill>
                      <a:schemeClr val="accent2">
                        <a:lumMod val="20000"/>
                        <a:lumOff val="80000"/>
                      </a:schemeClr>
                    </a:solidFill>
                  </a:tcPr>
                </a:tc>
                <a:tc>
                  <a:txBody>
                    <a:bodyPr/>
                    <a:lstStyle/>
                    <a:p>
                      <a:pPr algn="ctr"/>
                      <a:endParaRPr lang="en-US" sz="800" dirty="0"/>
                    </a:p>
                  </a:txBody>
                  <a:tcPr marL="2025" marR="2025" marT="1013" marB="1013" anchor="ctr">
                    <a:solidFill>
                      <a:schemeClr val="accent2">
                        <a:lumMod val="20000"/>
                        <a:lumOff val="80000"/>
                      </a:schemeClr>
                    </a:solidFill>
                  </a:tcPr>
                </a:tc>
                <a:tc>
                  <a:txBody>
                    <a:bodyPr/>
                    <a:lstStyle/>
                    <a:p>
                      <a:pPr algn="ctr"/>
                      <a:endParaRPr lang="en-US" sz="800" dirty="0"/>
                    </a:p>
                  </a:txBody>
                  <a:tcPr marL="2025" marR="2025" marT="1013" marB="1013" anchor="ctr">
                    <a:solidFill>
                      <a:schemeClr val="accent2">
                        <a:lumMod val="20000"/>
                        <a:lumOff val="80000"/>
                      </a:schemeClr>
                    </a:solidFill>
                  </a:tcPr>
                </a:tc>
                <a:tc>
                  <a:txBody>
                    <a:bodyPr/>
                    <a:lstStyle/>
                    <a:p>
                      <a:pPr algn="ctr"/>
                      <a:endParaRPr lang="en-US" sz="800" dirty="0"/>
                    </a:p>
                  </a:txBody>
                  <a:tcPr marL="2025" marR="2025" marT="1013" marB="1013" anchor="ctr">
                    <a:solidFill>
                      <a:schemeClr val="accent2">
                        <a:lumMod val="20000"/>
                        <a:lumOff val="80000"/>
                      </a:schemeClr>
                    </a:solidFill>
                  </a:tcPr>
                </a:tc>
                <a:tc>
                  <a:txBody>
                    <a:bodyPr/>
                    <a:lstStyle/>
                    <a:p>
                      <a:pPr algn="ctr"/>
                      <a:endParaRPr lang="en-US" sz="800" dirty="0"/>
                    </a:p>
                  </a:txBody>
                  <a:tcPr marL="2025" marR="2025" marT="1013" marB="1013" anchor="ctr">
                    <a:solidFill>
                      <a:schemeClr val="accent2">
                        <a:lumMod val="20000"/>
                        <a:lumOff val="80000"/>
                      </a:schemeClr>
                    </a:solidFill>
                  </a:tcPr>
                </a:tc>
                <a:tc>
                  <a:txBody>
                    <a:bodyPr/>
                    <a:lstStyle/>
                    <a:p>
                      <a:pPr algn="ctr"/>
                      <a:endParaRPr lang="en-US" sz="800" dirty="0"/>
                    </a:p>
                  </a:txBody>
                  <a:tcPr marL="2025" marR="2025" marT="1013" marB="1013" anchor="ctr">
                    <a:solidFill>
                      <a:schemeClr val="accent2">
                        <a:lumMod val="20000"/>
                        <a:lumOff val="80000"/>
                      </a:schemeClr>
                    </a:solidFill>
                  </a:tcPr>
                </a:tc>
                <a:tc>
                  <a:txBody>
                    <a:bodyPr/>
                    <a:lstStyle/>
                    <a:p>
                      <a:pPr algn="ctr"/>
                      <a:endParaRPr lang="en-US" sz="800" dirty="0"/>
                    </a:p>
                  </a:txBody>
                  <a:tcPr marL="2025" marR="2025" marT="1013" marB="1013" anchor="ctr">
                    <a:solidFill>
                      <a:schemeClr val="accent2">
                        <a:lumMod val="20000"/>
                        <a:lumOff val="80000"/>
                      </a:schemeClr>
                    </a:solidFill>
                  </a:tcPr>
                </a:tc>
                <a:tc>
                  <a:txBody>
                    <a:bodyPr/>
                    <a:lstStyle/>
                    <a:p>
                      <a:pPr algn="ctr"/>
                      <a:endParaRPr lang="en-US" sz="800" dirty="0"/>
                    </a:p>
                  </a:txBody>
                  <a:tcPr marL="2025" marR="2025" marT="1013" marB="1013" anchor="ctr">
                    <a:solidFill>
                      <a:schemeClr val="accent2">
                        <a:lumMod val="20000"/>
                        <a:lumOff val="80000"/>
                      </a:schemeClr>
                    </a:solidFill>
                  </a:tcPr>
                </a:tc>
                <a:extLst>
                  <a:ext uri="{0D108BD9-81ED-4DB2-BD59-A6C34878D82A}">
                    <a16:rowId xmlns:a16="http://schemas.microsoft.com/office/drawing/2014/main" val="871190325"/>
                  </a:ext>
                </a:extLst>
              </a:tr>
              <a:tr h="180000">
                <a:tc>
                  <a:txBody>
                    <a:bodyPr/>
                    <a:lstStyle/>
                    <a:p>
                      <a:pPr algn="ctr"/>
                      <a:endParaRPr lang="en-US" sz="800" dirty="0"/>
                    </a:p>
                  </a:txBody>
                  <a:tcPr marL="2025" marR="2025" marT="1013" marB="1013" anchor="ctr">
                    <a:solidFill>
                      <a:schemeClr val="accent2">
                        <a:lumMod val="20000"/>
                        <a:lumOff val="80000"/>
                      </a:schemeClr>
                    </a:solidFill>
                  </a:tcPr>
                </a:tc>
                <a:tc>
                  <a:txBody>
                    <a:bodyPr/>
                    <a:lstStyle/>
                    <a:p>
                      <a:pPr algn="ctr"/>
                      <a:endParaRPr lang="en-US" sz="800" dirty="0"/>
                    </a:p>
                  </a:txBody>
                  <a:tcPr marL="2025" marR="2025" marT="1013" marB="1013" anchor="ctr">
                    <a:solidFill>
                      <a:schemeClr val="accent2">
                        <a:lumMod val="20000"/>
                        <a:lumOff val="80000"/>
                      </a:schemeClr>
                    </a:solidFill>
                  </a:tcPr>
                </a:tc>
                <a:tc>
                  <a:txBody>
                    <a:bodyPr/>
                    <a:lstStyle/>
                    <a:p>
                      <a:pPr algn="ctr"/>
                      <a:endParaRPr lang="en-US" sz="800" dirty="0"/>
                    </a:p>
                  </a:txBody>
                  <a:tcPr marL="2025" marR="2025" marT="1013" marB="1013" anchor="ctr">
                    <a:solidFill>
                      <a:schemeClr val="accent2">
                        <a:lumMod val="20000"/>
                        <a:lumOff val="80000"/>
                      </a:schemeClr>
                    </a:solidFill>
                  </a:tcPr>
                </a:tc>
                <a:tc>
                  <a:txBody>
                    <a:bodyPr/>
                    <a:lstStyle/>
                    <a:p>
                      <a:pPr algn="ctr"/>
                      <a:endParaRPr lang="en-US" sz="800" dirty="0"/>
                    </a:p>
                  </a:txBody>
                  <a:tcPr marL="2025" marR="2025" marT="1013" marB="1013" anchor="ctr">
                    <a:solidFill>
                      <a:schemeClr val="accent2">
                        <a:lumMod val="20000"/>
                        <a:lumOff val="80000"/>
                      </a:schemeClr>
                    </a:solidFill>
                  </a:tcPr>
                </a:tc>
                <a:tc>
                  <a:txBody>
                    <a:bodyPr/>
                    <a:lstStyle/>
                    <a:p>
                      <a:pPr algn="ctr"/>
                      <a:endParaRPr lang="en-US" sz="800" dirty="0"/>
                    </a:p>
                  </a:txBody>
                  <a:tcPr marL="2025" marR="2025" marT="1013" marB="1013" anchor="ctr">
                    <a:solidFill>
                      <a:schemeClr val="accent2">
                        <a:lumMod val="20000"/>
                        <a:lumOff val="80000"/>
                      </a:schemeClr>
                    </a:solidFill>
                  </a:tcPr>
                </a:tc>
                <a:tc>
                  <a:txBody>
                    <a:bodyPr/>
                    <a:lstStyle/>
                    <a:p>
                      <a:pPr algn="ctr"/>
                      <a:endParaRPr lang="en-US" sz="800" dirty="0"/>
                    </a:p>
                  </a:txBody>
                  <a:tcPr marL="2025" marR="2025" marT="1013" marB="1013" anchor="ctr">
                    <a:solidFill>
                      <a:schemeClr val="accent2">
                        <a:lumMod val="20000"/>
                        <a:lumOff val="80000"/>
                      </a:schemeClr>
                    </a:solidFill>
                  </a:tcPr>
                </a:tc>
                <a:tc>
                  <a:txBody>
                    <a:bodyPr/>
                    <a:lstStyle/>
                    <a:p>
                      <a:pPr algn="ctr"/>
                      <a:endParaRPr lang="en-US" sz="800" dirty="0"/>
                    </a:p>
                  </a:txBody>
                  <a:tcPr marL="2025" marR="2025" marT="1013" marB="1013" anchor="ct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2">
                        <a:lumMod val="20000"/>
                        <a:lumOff val="80000"/>
                      </a:schemeClr>
                    </a:solidFill>
                  </a:tcPr>
                </a:tc>
                <a:extLst>
                  <a:ext uri="{0D108BD9-81ED-4DB2-BD59-A6C34878D82A}">
                    <a16:rowId xmlns:a16="http://schemas.microsoft.com/office/drawing/2014/main" val="3949624073"/>
                  </a:ext>
                </a:extLst>
              </a:tr>
              <a:tr h="180000">
                <a:tc>
                  <a:txBody>
                    <a:bodyPr/>
                    <a:lstStyle/>
                    <a:p>
                      <a:pPr algn="ctr"/>
                      <a:endParaRPr lang="en-US" sz="800" dirty="0"/>
                    </a:p>
                  </a:txBody>
                  <a:tcPr marL="2025" marR="2025" marT="1013" marB="1013" anchor="ctr">
                    <a:solidFill>
                      <a:schemeClr val="accent2">
                        <a:lumMod val="20000"/>
                        <a:lumOff val="80000"/>
                      </a:schemeClr>
                    </a:solidFill>
                  </a:tcPr>
                </a:tc>
                <a:tc>
                  <a:txBody>
                    <a:bodyPr/>
                    <a:lstStyle/>
                    <a:p>
                      <a:pPr algn="ctr"/>
                      <a:endParaRPr lang="en-US" sz="800" dirty="0"/>
                    </a:p>
                  </a:txBody>
                  <a:tcPr marL="2025" marR="2025" marT="1013" marB="1013" anchor="ctr">
                    <a:solidFill>
                      <a:schemeClr val="accent2">
                        <a:lumMod val="20000"/>
                        <a:lumOff val="80000"/>
                      </a:schemeClr>
                    </a:solidFill>
                  </a:tcPr>
                </a:tc>
                <a:tc>
                  <a:txBody>
                    <a:bodyPr/>
                    <a:lstStyle/>
                    <a:p>
                      <a:pPr algn="ctr"/>
                      <a:endParaRPr lang="en-US" sz="800" dirty="0"/>
                    </a:p>
                  </a:txBody>
                  <a:tcPr marL="2025" marR="2025" marT="1013" marB="1013" anchor="ctr">
                    <a:solidFill>
                      <a:schemeClr val="accent2">
                        <a:lumMod val="20000"/>
                        <a:lumOff val="80000"/>
                      </a:schemeClr>
                    </a:solidFill>
                  </a:tcPr>
                </a:tc>
                <a:tc>
                  <a:txBody>
                    <a:bodyPr/>
                    <a:lstStyle/>
                    <a:p>
                      <a:pPr algn="ctr"/>
                      <a:endParaRPr lang="en-US" sz="800" dirty="0"/>
                    </a:p>
                  </a:txBody>
                  <a:tcPr marL="2025" marR="2025" marT="1013" marB="1013" anchor="ctr">
                    <a:solidFill>
                      <a:schemeClr val="accent2">
                        <a:lumMod val="20000"/>
                        <a:lumOff val="80000"/>
                      </a:schemeClr>
                    </a:solidFill>
                  </a:tcPr>
                </a:tc>
                <a:tc>
                  <a:txBody>
                    <a:bodyPr/>
                    <a:lstStyle/>
                    <a:p>
                      <a:pPr algn="ctr"/>
                      <a:endParaRPr lang="en-US" sz="800" dirty="0"/>
                    </a:p>
                  </a:txBody>
                  <a:tcPr marL="2025" marR="2025" marT="1013" marB="1013" anchor="ctr">
                    <a:solidFill>
                      <a:schemeClr val="accent2">
                        <a:lumMod val="20000"/>
                        <a:lumOff val="80000"/>
                      </a:schemeClr>
                    </a:solidFill>
                  </a:tcPr>
                </a:tc>
                <a:tc>
                  <a:txBody>
                    <a:bodyPr/>
                    <a:lstStyle/>
                    <a:p>
                      <a:pPr algn="ctr"/>
                      <a:endParaRPr lang="en-US" sz="800" dirty="0"/>
                    </a:p>
                  </a:txBody>
                  <a:tcPr marL="2025" marR="2025" marT="1013" marB="1013" anchor="ctr">
                    <a:solidFill>
                      <a:schemeClr val="accent2">
                        <a:lumMod val="20000"/>
                        <a:lumOff val="80000"/>
                      </a:schemeClr>
                    </a:solidFill>
                  </a:tcPr>
                </a:tc>
                <a:tc>
                  <a:txBody>
                    <a:bodyPr/>
                    <a:lstStyle/>
                    <a:p>
                      <a:pPr algn="ctr"/>
                      <a:endParaRPr lang="en-US" sz="800" dirty="0"/>
                    </a:p>
                  </a:txBody>
                  <a:tcPr marL="2025" marR="2025" marT="1013" marB="1013" anchor="ctr">
                    <a:solidFill>
                      <a:schemeClr val="accent2">
                        <a:lumMod val="20000"/>
                        <a:lumOff val="80000"/>
                      </a:schemeClr>
                    </a:solidFill>
                  </a:tcPr>
                </a:tc>
                <a:tc>
                  <a:txBody>
                    <a:bodyPr/>
                    <a:lstStyle/>
                    <a:p>
                      <a:pPr algn="ctr"/>
                      <a:endParaRPr lang="en-US" sz="800" dirty="0"/>
                    </a:p>
                  </a:txBody>
                  <a:tcPr marL="2025" marR="2025" marT="1013" marB="1013" anchor="ctr">
                    <a:solidFill>
                      <a:schemeClr val="accent2">
                        <a:lumMod val="20000"/>
                        <a:lumOff val="80000"/>
                      </a:schemeClr>
                    </a:solidFill>
                  </a:tcPr>
                </a:tc>
                <a:extLst>
                  <a:ext uri="{0D108BD9-81ED-4DB2-BD59-A6C34878D82A}">
                    <a16:rowId xmlns:a16="http://schemas.microsoft.com/office/drawing/2014/main" val="2745334428"/>
                  </a:ext>
                </a:extLst>
              </a:tr>
              <a:tr h="180000">
                <a:tc>
                  <a:txBody>
                    <a:bodyPr/>
                    <a:lstStyle/>
                    <a:p>
                      <a:pPr algn="ctr"/>
                      <a:endParaRPr lang="en-US" sz="800" dirty="0"/>
                    </a:p>
                  </a:txBody>
                  <a:tcPr marL="2025" marR="2025" marT="1013" marB="1013" anchor="ctr">
                    <a:solidFill>
                      <a:schemeClr val="accent2">
                        <a:lumMod val="20000"/>
                        <a:lumOff val="80000"/>
                      </a:schemeClr>
                    </a:solidFill>
                  </a:tcPr>
                </a:tc>
                <a:tc>
                  <a:txBody>
                    <a:bodyPr/>
                    <a:lstStyle/>
                    <a:p>
                      <a:pPr algn="ctr"/>
                      <a:endParaRPr lang="en-US" sz="800" dirty="0"/>
                    </a:p>
                  </a:txBody>
                  <a:tcPr marL="2025" marR="2025" marT="1013" marB="1013" anchor="ctr">
                    <a:solidFill>
                      <a:schemeClr val="accent2">
                        <a:lumMod val="20000"/>
                        <a:lumOff val="80000"/>
                      </a:schemeClr>
                    </a:solidFill>
                  </a:tcPr>
                </a:tc>
                <a:tc>
                  <a:txBody>
                    <a:bodyPr/>
                    <a:lstStyle/>
                    <a:p>
                      <a:pPr algn="ctr"/>
                      <a:endParaRPr lang="en-US" sz="800" dirty="0"/>
                    </a:p>
                  </a:txBody>
                  <a:tcPr marL="2025" marR="2025" marT="1013" marB="1013" anchor="ctr">
                    <a:solidFill>
                      <a:schemeClr val="accent2">
                        <a:lumMod val="20000"/>
                        <a:lumOff val="80000"/>
                      </a:schemeClr>
                    </a:solidFill>
                  </a:tcPr>
                </a:tc>
                <a:tc>
                  <a:txBody>
                    <a:bodyPr/>
                    <a:lstStyle/>
                    <a:p>
                      <a:pPr algn="ctr"/>
                      <a:endParaRPr lang="en-US" sz="800" dirty="0"/>
                    </a:p>
                  </a:txBody>
                  <a:tcPr marL="2025" marR="2025" marT="1013" marB="1013" anchor="ctr">
                    <a:solidFill>
                      <a:schemeClr val="accent2">
                        <a:lumMod val="20000"/>
                        <a:lumOff val="80000"/>
                      </a:schemeClr>
                    </a:solidFill>
                  </a:tcPr>
                </a:tc>
                <a:tc>
                  <a:txBody>
                    <a:bodyPr/>
                    <a:lstStyle/>
                    <a:p>
                      <a:pPr algn="ctr"/>
                      <a:endParaRPr lang="en-US" sz="800" dirty="0"/>
                    </a:p>
                  </a:txBody>
                  <a:tcPr marL="2025" marR="2025" marT="1013" marB="1013" anchor="ctr">
                    <a:solidFill>
                      <a:schemeClr val="tx1"/>
                    </a:solidFill>
                  </a:tcPr>
                </a:tc>
                <a:tc>
                  <a:txBody>
                    <a:bodyPr/>
                    <a:lstStyle/>
                    <a:p>
                      <a:pPr algn="ctr"/>
                      <a:endParaRPr lang="en-US" sz="800" dirty="0"/>
                    </a:p>
                  </a:txBody>
                  <a:tcPr marL="2025" marR="2025" marT="1013" marB="1013" anchor="ct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2">
                        <a:lumMod val="20000"/>
                        <a:lumOff val="80000"/>
                      </a:schemeClr>
                    </a:solidFill>
                  </a:tcPr>
                </a:tc>
                <a:extLst>
                  <a:ext uri="{0D108BD9-81ED-4DB2-BD59-A6C34878D82A}">
                    <a16:rowId xmlns:a16="http://schemas.microsoft.com/office/drawing/2014/main" val="3037403560"/>
                  </a:ext>
                </a:extLst>
              </a:tr>
              <a:tr h="180000">
                <a:tc>
                  <a:txBody>
                    <a:bodyPr/>
                    <a:lstStyle/>
                    <a:p>
                      <a:pPr algn="ctr"/>
                      <a:endParaRPr lang="en-US" sz="800" dirty="0"/>
                    </a:p>
                  </a:txBody>
                  <a:tcPr marL="2025" marR="2025" marT="1013" marB="1013" anchor="ctr">
                    <a:solidFill>
                      <a:schemeClr val="accent2">
                        <a:lumMod val="20000"/>
                        <a:lumOff val="80000"/>
                      </a:schemeClr>
                    </a:solidFill>
                  </a:tcPr>
                </a:tc>
                <a:tc>
                  <a:txBody>
                    <a:bodyPr/>
                    <a:lstStyle/>
                    <a:p>
                      <a:pPr algn="ctr"/>
                      <a:endParaRPr lang="en-US" sz="800" dirty="0"/>
                    </a:p>
                  </a:txBody>
                  <a:tcPr marL="2025" marR="2025" marT="1013" marB="1013" anchor="ctr">
                    <a:solidFill>
                      <a:schemeClr val="accent2">
                        <a:lumMod val="20000"/>
                        <a:lumOff val="80000"/>
                      </a:schemeClr>
                    </a:solidFill>
                  </a:tcPr>
                </a:tc>
                <a:tc>
                  <a:txBody>
                    <a:bodyPr/>
                    <a:lstStyle/>
                    <a:p>
                      <a:pPr algn="ctr"/>
                      <a:endParaRPr lang="en-US" sz="800" dirty="0"/>
                    </a:p>
                  </a:txBody>
                  <a:tcPr marL="2025" marR="2025" marT="1013" marB="1013" anchor="ctr">
                    <a:solidFill>
                      <a:schemeClr val="accent2">
                        <a:lumMod val="20000"/>
                        <a:lumOff val="80000"/>
                      </a:schemeClr>
                    </a:solidFill>
                  </a:tcPr>
                </a:tc>
                <a:tc>
                  <a:txBody>
                    <a:bodyPr/>
                    <a:lstStyle/>
                    <a:p>
                      <a:pPr algn="ctr"/>
                      <a:endParaRPr lang="en-US" sz="800" dirty="0"/>
                    </a:p>
                  </a:txBody>
                  <a:tcPr marL="2025" marR="2025" marT="1013" marB="1013" anchor="ctr">
                    <a:solidFill>
                      <a:schemeClr val="accent2">
                        <a:lumMod val="20000"/>
                        <a:lumOff val="80000"/>
                      </a:schemeClr>
                    </a:solidFill>
                  </a:tcPr>
                </a:tc>
                <a:tc>
                  <a:txBody>
                    <a:bodyPr/>
                    <a:lstStyle/>
                    <a:p>
                      <a:pPr algn="ctr"/>
                      <a:endParaRPr lang="en-US" sz="800" dirty="0"/>
                    </a:p>
                  </a:txBody>
                  <a:tcPr marL="2025" marR="2025" marT="1013" marB="1013" anchor="ctr">
                    <a:solidFill>
                      <a:schemeClr val="accent2">
                        <a:lumMod val="20000"/>
                        <a:lumOff val="80000"/>
                      </a:schemeClr>
                    </a:solidFill>
                  </a:tcPr>
                </a:tc>
                <a:tc>
                  <a:txBody>
                    <a:bodyPr/>
                    <a:lstStyle/>
                    <a:p>
                      <a:pPr algn="ctr"/>
                      <a:endParaRPr lang="en-US" sz="800" dirty="0"/>
                    </a:p>
                  </a:txBody>
                  <a:tcPr marL="2025" marR="2025" marT="1013" marB="1013" anchor="ctr">
                    <a:solidFill>
                      <a:schemeClr val="accent2">
                        <a:lumMod val="20000"/>
                        <a:lumOff val="80000"/>
                      </a:schemeClr>
                    </a:solidFill>
                  </a:tcPr>
                </a:tc>
                <a:tc>
                  <a:txBody>
                    <a:bodyPr/>
                    <a:lstStyle/>
                    <a:p>
                      <a:pPr algn="ctr"/>
                      <a:endParaRPr lang="en-US" sz="800" dirty="0"/>
                    </a:p>
                  </a:txBody>
                  <a:tcPr marL="2025" marR="2025" marT="1013" marB="1013" anchor="ctr">
                    <a:solidFill>
                      <a:schemeClr val="accent2">
                        <a:lumMod val="20000"/>
                        <a:lumOff val="80000"/>
                      </a:schemeClr>
                    </a:solidFill>
                  </a:tcPr>
                </a:tc>
                <a:tc>
                  <a:txBody>
                    <a:bodyPr/>
                    <a:lstStyle/>
                    <a:p>
                      <a:pPr algn="ctr"/>
                      <a:endParaRPr lang="en-US" sz="800" dirty="0"/>
                    </a:p>
                  </a:txBody>
                  <a:tcPr marL="2025" marR="2025" marT="1013" marB="1013" anchor="ctr">
                    <a:solidFill>
                      <a:schemeClr val="accent2">
                        <a:lumMod val="20000"/>
                        <a:lumOff val="80000"/>
                      </a:schemeClr>
                    </a:solidFill>
                  </a:tcPr>
                </a:tc>
                <a:extLst>
                  <a:ext uri="{0D108BD9-81ED-4DB2-BD59-A6C34878D82A}">
                    <a16:rowId xmlns:a16="http://schemas.microsoft.com/office/drawing/2014/main" val="2050600281"/>
                  </a:ext>
                </a:extLst>
              </a:tr>
              <a:tr h="180000">
                <a:tc>
                  <a:txBody>
                    <a:bodyPr/>
                    <a:lstStyle/>
                    <a:p>
                      <a:pPr algn="ctr"/>
                      <a:endParaRPr lang="en-US" sz="800" dirty="0"/>
                    </a:p>
                  </a:txBody>
                  <a:tcPr marL="2025" marR="2025" marT="1013" marB="1013" anchor="ctr">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endParaRPr lang="en-US" sz="800" dirty="0"/>
                    </a:p>
                  </a:txBody>
                  <a:tcPr marL="2025" marR="2025" marT="1013" marB="1013" anchor="ctr">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endParaRPr lang="en-US" sz="800" dirty="0"/>
                    </a:p>
                  </a:txBody>
                  <a:tcPr marL="2025" marR="2025" marT="1013" marB="1013" anchor="ctr">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endParaRPr lang="en-US" sz="800" dirty="0"/>
                    </a:p>
                  </a:txBody>
                  <a:tcPr marL="2025" marR="2025" marT="1013" marB="1013" anchor="ctr">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endParaRPr lang="en-US" sz="800" dirty="0"/>
                    </a:p>
                  </a:txBody>
                  <a:tcPr marL="2025" marR="2025" marT="1013" marB="1013" anchor="ctr">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378281379"/>
                  </a:ext>
                </a:extLst>
              </a:tr>
              <a:tr h="180000">
                <a:tc>
                  <a:txBody>
                    <a:bodyPr/>
                    <a:lstStyle/>
                    <a:p>
                      <a:pPr algn="ctr"/>
                      <a:r>
                        <a:rPr lang="en-US" sz="800" dirty="0"/>
                        <a:t>9</a:t>
                      </a:r>
                    </a:p>
                  </a:txBody>
                  <a:tcPr marL="2025" marR="2025" marT="1013" marB="1013"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a:r>
                        <a:rPr lang="en-US" sz="800" dirty="0"/>
                        <a:t>10</a:t>
                      </a:r>
                    </a:p>
                  </a:txBody>
                  <a:tcPr marL="2025" marR="2025" marT="1013" marB="1013"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a:r>
                        <a:rPr lang="en-US" sz="800" dirty="0"/>
                        <a:t>11</a:t>
                      </a:r>
                    </a:p>
                  </a:txBody>
                  <a:tcPr marL="2025" marR="2025" marT="1013" marB="1013"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a:r>
                        <a:rPr lang="en-US" sz="800" dirty="0"/>
                        <a:t>12</a:t>
                      </a:r>
                    </a:p>
                  </a:txBody>
                  <a:tcPr marL="2025" marR="2025" marT="1013" marB="1013"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a:r>
                        <a:rPr lang="en-US" sz="800" dirty="0"/>
                        <a:t>13</a:t>
                      </a:r>
                    </a:p>
                  </a:txBody>
                  <a:tcPr marL="2025" marR="2025" marT="1013" marB="1013"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14</a:t>
                      </a:r>
                    </a:p>
                  </a:txBody>
                  <a:tcPr marL="2025" marR="2025" marT="1013" marB="1013"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15</a:t>
                      </a:r>
                    </a:p>
                  </a:txBody>
                  <a:tcPr marL="2025" marR="2025" marT="1013" marB="1013"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16</a:t>
                      </a:r>
                    </a:p>
                  </a:txBody>
                  <a:tcPr marL="2025" marR="2025" marT="1013" marB="1013"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75438387"/>
                  </a:ext>
                </a:extLst>
              </a:tr>
            </a:tbl>
          </a:graphicData>
        </a:graphic>
      </p:graphicFrame>
      <p:sp>
        <p:nvSpPr>
          <p:cNvPr id="5" name="TextBox 4">
            <a:extLst>
              <a:ext uri="{FF2B5EF4-FFF2-40B4-BE49-F238E27FC236}">
                <a16:creationId xmlns:a16="http://schemas.microsoft.com/office/drawing/2014/main" id="{7CB033CB-5FBC-26E8-8FD7-87B14482884D}"/>
              </a:ext>
            </a:extLst>
          </p:cNvPr>
          <p:cNvSpPr txBox="1"/>
          <p:nvPr/>
        </p:nvSpPr>
        <p:spPr>
          <a:xfrm>
            <a:off x="323850" y="683300"/>
            <a:ext cx="5772150" cy="5809283"/>
          </a:xfrm>
          <a:prstGeom prst="rect">
            <a:avLst/>
          </a:prstGeom>
          <a:noFill/>
        </p:spPr>
        <p:txBody>
          <a:bodyPr wrap="square">
            <a:spAutoFit/>
          </a:bodyPr>
          <a:lstStyle/>
          <a:p>
            <a:pPr algn="l"/>
            <a:r>
              <a:rPr lang="en-US" sz="1400" dirty="0">
                <a:latin typeface="+mj-lt"/>
              </a:rPr>
              <a:t>Matrix 8x16 (8 rows and 16 columns)</a:t>
            </a:r>
          </a:p>
          <a:p>
            <a:pPr marL="85725" algn="l"/>
            <a:r>
              <a:rPr lang="en-US" sz="1200" dirty="0">
                <a:latin typeface="+mj-lt"/>
              </a:rPr>
              <a:t>HW configuration</a:t>
            </a:r>
          </a:p>
          <a:p>
            <a:pPr marL="180975" algn="l"/>
            <a:r>
              <a:rPr lang="en-US" sz="1100" dirty="0">
                <a:latin typeface="+mj-lt"/>
              </a:rPr>
              <a:t>Board 1: Short J803</a:t>
            </a:r>
          </a:p>
          <a:p>
            <a:pPr marL="180975" algn="l"/>
            <a:r>
              <a:rPr lang="en-US" sz="1100" dirty="0">
                <a:latin typeface="+mj-lt"/>
              </a:rPr>
              <a:t>Board 2: Short J803</a:t>
            </a:r>
          </a:p>
          <a:p>
            <a:pPr marL="180975" algn="l"/>
            <a:endParaRPr lang="en-US" sz="1100" dirty="0">
              <a:latin typeface="+mj-lt"/>
            </a:endParaRPr>
          </a:p>
          <a:p>
            <a:pPr marL="180975" algn="l"/>
            <a:r>
              <a:rPr lang="en-US" sz="1100" dirty="0">
                <a:latin typeface="+mj-lt"/>
              </a:rPr>
              <a:t>Board 1 and Board 2: S1.A0=0, S1.A1=0, S1.A2=0</a:t>
            </a:r>
          </a:p>
          <a:p>
            <a:pPr marL="180975"/>
            <a:r>
              <a:rPr lang="en-US" sz="1100" dirty="0">
                <a:latin typeface="+mj-lt"/>
              </a:rPr>
              <a:t>Board 1 and Board 2: S200.A0=1, S200.A1=0, S200.A2=0</a:t>
            </a:r>
          </a:p>
          <a:p>
            <a:pPr marL="180975"/>
            <a:r>
              <a:rPr lang="en-US" sz="1100" dirty="0">
                <a:latin typeface="+mj-lt"/>
              </a:rPr>
              <a:t>Board 1 and Board 2: S400.A0=0, S400.A1=1, S400.A2=0</a:t>
            </a:r>
          </a:p>
          <a:p>
            <a:pPr marL="180975"/>
            <a:r>
              <a:rPr lang="en-US" sz="1100" dirty="0">
                <a:latin typeface="+mj-lt"/>
              </a:rPr>
              <a:t>Board 1 and Board 2: S600.A0=0, S600.A1=1, S600.A2=1</a:t>
            </a:r>
          </a:p>
          <a:p>
            <a:pPr marL="180975" algn="l"/>
            <a:endParaRPr lang="en-US" sz="1100" dirty="0">
              <a:latin typeface="+mj-lt"/>
            </a:endParaRPr>
          </a:p>
          <a:p>
            <a:pPr marL="180975" algn="l"/>
            <a:r>
              <a:rPr lang="en-US" sz="1100" cap="none" baseline="0" dirty="0">
                <a:latin typeface="+mj-lt"/>
              </a:rPr>
              <a:t>Board 1: 7-bit Translation byte board 1 – set 0000000: S800.SW1 Closed, S800.SW5 Closed</a:t>
            </a:r>
          </a:p>
          <a:p>
            <a:pPr marL="180975" algn="l"/>
            <a:r>
              <a:rPr lang="en-US" sz="1100" dirty="0">
                <a:latin typeface="+mj-lt"/>
              </a:rPr>
              <a:t>External 7-bit address </a:t>
            </a:r>
            <a:r>
              <a:rPr lang="en-US" sz="1100" cap="none" baseline="0" dirty="0">
                <a:latin typeface="+mj-lt"/>
              </a:rPr>
              <a:t> Board 1: 20h, 21h, 22h, 23h (8-bit address 40h, 42h, 44h, 46h)</a:t>
            </a:r>
          </a:p>
          <a:p>
            <a:pPr marL="180975"/>
            <a:r>
              <a:rPr lang="en-US" sz="1100" cap="none" baseline="0" dirty="0">
                <a:latin typeface="+mj-lt"/>
              </a:rPr>
              <a:t>Board 2: 7-bit Translation byte board 2 – set 0000100: S800.SW2 Closed, S800.SW5 Closed</a:t>
            </a:r>
          </a:p>
          <a:p>
            <a:pPr marL="180975"/>
            <a:r>
              <a:rPr lang="en-US" sz="1100" dirty="0">
                <a:latin typeface="+mj-lt"/>
              </a:rPr>
              <a:t>External 7-bit address </a:t>
            </a:r>
            <a:r>
              <a:rPr lang="en-US" sz="1100" cap="none" baseline="0" dirty="0">
                <a:latin typeface="+mj-lt"/>
              </a:rPr>
              <a:t> Board 2: 24h, 25h, 26h, 27h (8-bit address 48h, 4Ah, 4Ch, 4Eh)</a:t>
            </a:r>
          </a:p>
          <a:p>
            <a:pPr marL="85725" algn="l"/>
            <a:endParaRPr lang="en-US" sz="1200" dirty="0">
              <a:latin typeface="+mj-lt"/>
            </a:endParaRPr>
          </a:p>
          <a:p>
            <a:pPr marL="85725" algn="l"/>
            <a:r>
              <a:rPr lang="en-US" sz="1200" dirty="0">
                <a:latin typeface="+mj-lt"/>
              </a:rPr>
              <a:t>SW configuration 2 boards Matrix (7-bit address)</a:t>
            </a:r>
          </a:p>
          <a:p>
            <a:pPr marL="180975" algn="l"/>
            <a:r>
              <a:rPr lang="en-US" sz="1050" dirty="0">
                <a:latin typeface="+mj-lt"/>
              </a:rPr>
              <a:t>Write 0x20_0x00_0x00 -&gt; Configure GPA0:7 as output</a:t>
            </a:r>
          </a:p>
          <a:p>
            <a:pPr marL="180975"/>
            <a:r>
              <a:rPr lang="en-US" sz="1050" dirty="0">
                <a:latin typeface="+mj-lt"/>
              </a:rPr>
              <a:t>Write 0x20_0x01_0x00 -&gt; Configure GPB0:7 as output</a:t>
            </a:r>
          </a:p>
          <a:p>
            <a:pPr marL="180975"/>
            <a:r>
              <a:rPr lang="en-US" sz="1050" dirty="0">
                <a:latin typeface="+mj-lt"/>
              </a:rPr>
              <a:t>Write 0x21_0x00_0x00 -&gt; Configure GPA0:7 as output</a:t>
            </a:r>
          </a:p>
          <a:p>
            <a:pPr marL="180975"/>
            <a:r>
              <a:rPr lang="en-US" sz="1050" dirty="0">
                <a:latin typeface="+mj-lt"/>
              </a:rPr>
              <a:t>Write 0x21_0x01_0x00 -&gt; Configure GPB0:7 as output</a:t>
            </a:r>
          </a:p>
          <a:p>
            <a:pPr marL="180975"/>
            <a:r>
              <a:rPr lang="en-US" sz="1050" dirty="0">
                <a:latin typeface="+mj-lt"/>
              </a:rPr>
              <a:t>Write 0x22_0x00_0x00 -&gt; Configure GPA0:7 as output</a:t>
            </a:r>
          </a:p>
          <a:p>
            <a:pPr marL="180975"/>
            <a:r>
              <a:rPr lang="en-US" sz="1050" dirty="0">
                <a:latin typeface="+mj-lt"/>
              </a:rPr>
              <a:t>Write 0x22_0x01_0x00 -&gt; Configure GPB0:7 as output</a:t>
            </a:r>
          </a:p>
          <a:p>
            <a:pPr marL="180975"/>
            <a:r>
              <a:rPr lang="en-US" sz="1050" dirty="0">
                <a:latin typeface="+mj-lt"/>
              </a:rPr>
              <a:t>Write 0x23_0x00_0x00 -&gt; Configure GPA0:7 as output</a:t>
            </a:r>
          </a:p>
          <a:p>
            <a:pPr marL="180975"/>
            <a:r>
              <a:rPr lang="en-US" sz="1050" dirty="0">
                <a:latin typeface="+mj-lt"/>
              </a:rPr>
              <a:t>Write 0x23_0x01_0x00 -&gt; Configure GPB0:7 as output</a:t>
            </a:r>
          </a:p>
          <a:p>
            <a:pPr marL="180975" algn="l"/>
            <a:endParaRPr lang="en-US" sz="1050" dirty="0">
              <a:latin typeface="+mj-lt"/>
            </a:endParaRPr>
          </a:p>
          <a:p>
            <a:pPr marL="180975" algn="l"/>
            <a:r>
              <a:rPr lang="en-US" sz="1050" dirty="0">
                <a:latin typeface="+mj-lt"/>
              </a:rPr>
              <a:t>Write 0x24_0x00_0x00 -&gt; Configure GPA0:7 as output</a:t>
            </a:r>
          </a:p>
          <a:p>
            <a:pPr marL="180975"/>
            <a:r>
              <a:rPr lang="en-US" sz="1050" dirty="0">
                <a:latin typeface="+mj-lt"/>
              </a:rPr>
              <a:t>Write 0x24_0x01_0x00 -&gt; Configure GPB0:7 as output</a:t>
            </a:r>
          </a:p>
          <a:p>
            <a:pPr marL="180975"/>
            <a:r>
              <a:rPr lang="en-US" sz="1050" dirty="0">
                <a:latin typeface="+mj-lt"/>
              </a:rPr>
              <a:t>Write 0x25_0x00_0x00 -&gt; Configure GPA0:7 as output</a:t>
            </a:r>
          </a:p>
          <a:p>
            <a:pPr marL="180975"/>
            <a:r>
              <a:rPr lang="en-US" sz="1050" dirty="0">
                <a:latin typeface="+mj-lt"/>
              </a:rPr>
              <a:t>Write 0x25_0x01_0x00 -&gt; Configure GPB0:7 as output</a:t>
            </a:r>
          </a:p>
          <a:p>
            <a:pPr marL="180975"/>
            <a:r>
              <a:rPr lang="en-US" sz="1050" dirty="0">
                <a:latin typeface="+mj-lt"/>
              </a:rPr>
              <a:t>Write 0x26_0x00_0x00 -&gt; Configure GPA0:7 as output</a:t>
            </a:r>
          </a:p>
          <a:p>
            <a:pPr marL="180975"/>
            <a:r>
              <a:rPr lang="en-US" sz="1050" dirty="0">
                <a:latin typeface="+mj-lt"/>
              </a:rPr>
              <a:t>Write 0x26_0x01_0x00 -&gt; Configure GPB0:7 as output</a:t>
            </a:r>
          </a:p>
          <a:p>
            <a:pPr marL="180975"/>
            <a:r>
              <a:rPr lang="en-US" sz="1050" dirty="0">
                <a:latin typeface="+mj-lt"/>
              </a:rPr>
              <a:t>Write 0x27_0x00_0x00 -&gt; Configure GPA0:7 as output</a:t>
            </a:r>
          </a:p>
          <a:p>
            <a:pPr marL="180975"/>
            <a:r>
              <a:rPr lang="en-US" sz="1050" dirty="0">
                <a:latin typeface="+mj-lt"/>
              </a:rPr>
              <a:t>Write 0x27_0x01_0x00 -&gt; Configure GPB0:7 as output</a:t>
            </a:r>
          </a:p>
        </p:txBody>
      </p:sp>
      <p:sp>
        <p:nvSpPr>
          <p:cNvPr id="6" name="TextBox 5">
            <a:extLst>
              <a:ext uri="{FF2B5EF4-FFF2-40B4-BE49-F238E27FC236}">
                <a16:creationId xmlns:a16="http://schemas.microsoft.com/office/drawing/2014/main" id="{9D0F5E1F-1EFA-FE18-CD25-596761E52DFE}"/>
              </a:ext>
            </a:extLst>
          </p:cNvPr>
          <p:cNvSpPr txBox="1"/>
          <p:nvPr/>
        </p:nvSpPr>
        <p:spPr>
          <a:xfrm>
            <a:off x="9037695" y="1528318"/>
            <a:ext cx="947760" cy="369332"/>
          </a:xfrm>
          <a:prstGeom prst="rect">
            <a:avLst/>
          </a:prstGeom>
          <a:noFill/>
        </p:spPr>
        <p:txBody>
          <a:bodyPr wrap="none" rtlCol="0">
            <a:spAutoFit/>
          </a:bodyPr>
          <a:lstStyle/>
          <a:p>
            <a:r>
              <a:rPr lang="en-US" dirty="0"/>
              <a:t>Board 1</a:t>
            </a:r>
          </a:p>
        </p:txBody>
      </p:sp>
      <p:sp>
        <p:nvSpPr>
          <p:cNvPr id="10" name="TextBox 9">
            <a:extLst>
              <a:ext uri="{FF2B5EF4-FFF2-40B4-BE49-F238E27FC236}">
                <a16:creationId xmlns:a16="http://schemas.microsoft.com/office/drawing/2014/main" id="{E8901444-A402-32FE-E923-8B0CB4E0473E}"/>
              </a:ext>
            </a:extLst>
          </p:cNvPr>
          <p:cNvSpPr txBox="1"/>
          <p:nvPr/>
        </p:nvSpPr>
        <p:spPr>
          <a:xfrm>
            <a:off x="10325295" y="1528318"/>
            <a:ext cx="947760" cy="369332"/>
          </a:xfrm>
          <a:prstGeom prst="rect">
            <a:avLst/>
          </a:prstGeom>
          <a:noFill/>
        </p:spPr>
        <p:txBody>
          <a:bodyPr wrap="none" rtlCol="0">
            <a:spAutoFit/>
          </a:bodyPr>
          <a:lstStyle/>
          <a:p>
            <a:r>
              <a:rPr lang="en-US" dirty="0"/>
              <a:t>Board 2</a:t>
            </a:r>
          </a:p>
        </p:txBody>
      </p:sp>
      <p:sp>
        <p:nvSpPr>
          <p:cNvPr id="12" name="TextBox 11">
            <a:extLst>
              <a:ext uri="{FF2B5EF4-FFF2-40B4-BE49-F238E27FC236}">
                <a16:creationId xmlns:a16="http://schemas.microsoft.com/office/drawing/2014/main" id="{A18D74C6-FBA8-990A-691B-0718B6B52F8B}"/>
              </a:ext>
            </a:extLst>
          </p:cNvPr>
          <p:cNvSpPr txBox="1"/>
          <p:nvPr/>
        </p:nvSpPr>
        <p:spPr>
          <a:xfrm>
            <a:off x="8571424" y="3414080"/>
            <a:ext cx="2828062" cy="1831271"/>
          </a:xfrm>
          <a:prstGeom prst="rect">
            <a:avLst/>
          </a:prstGeom>
          <a:noFill/>
        </p:spPr>
        <p:txBody>
          <a:bodyPr wrap="square">
            <a:spAutoFit/>
          </a:bodyPr>
          <a:lstStyle/>
          <a:p>
            <a:r>
              <a:rPr lang="en-US" sz="1400" dirty="0">
                <a:latin typeface="+mj-lt"/>
              </a:rPr>
              <a:t> </a:t>
            </a:r>
          </a:p>
          <a:p>
            <a:pPr algn="l"/>
            <a:r>
              <a:rPr lang="en-US" sz="1100" dirty="0">
                <a:latin typeface="+mj-lt"/>
              </a:rPr>
              <a:t>Example:</a:t>
            </a:r>
          </a:p>
          <a:p>
            <a:pPr algn="l"/>
            <a:r>
              <a:rPr lang="en-US" sz="1100" dirty="0">
                <a:latin typeface="+mj-lt"/>
              </a:rPr>
              <a:t>Control Relay row 1, column 1 -&gt; RL11</a:t>
            </a:r>
          </a:p>
          <a:p>
            <a:pPr algn="l"/>
            <a:r>
              <a:rPr lang="en-US" sz="1100" dirty="0">
                <a:latin typeface="+mj-lt"/>
              </a:rPr>
              <a:t>Write 0x20_0x12_0x01 -&gt; Close the relay</a:t>
            </a:r>
          </a:p>
          <a:p>
            <a:r>
              <a:rPr lang="en-US" sz="1100" dirty="0">
                <a:latin typeface="+mj-lt"/>
              </a:rPr>
              <a:t>Write 0x20_0x12_0x00 -&gt; Open the relay</a:t>
            </a:r>
          </a:p>
          <a:p>
            <a:endParaRPr lang="en-US" sz="1100" dirty="0">
              <a:latin typeface="+mj-lt"/>
            </a:endParaRPr>
          </a:p>
          <a:p>
            <a:r>
              <a:rPr lang="en-US" sz="1100" dirty="0">
                <a:latin typeface="+mj-lt"/>
              </a:rPr>
              <a:t>Control Relay row 6, column 13 -&gt; RL65</a:t>
            </a:r>
          </a:p>
          <a:p>
            <a:pPr algn="l"/>
            <a:r>
              <a:rPr lang="en-US" sz="1100" dirty="0">
                <a:latin typeface="+mj-lt"/>
              </a:rPr>
              <a:t>Write 0x26_0x13_0x10 -&gt; Close the relay</a:t>
            </a:r>
          </a:p>
          <a:p>
            <a:r>
              <a:rPr lang="en-US" sz="1100" dirty="0">
                <a:latin typeface="+mj-lt"/>
              </a:rPr>
              <a:t>Write 0x26_0x13_0x00 -&gt; Open the relay</a:t>
            </a:r>
          </a:p>
          <a:p>
            <a:endParaRPr lang="en-US" sz="1100" dirty="0">
              <a:latin typeface="+mj-lt"/>
            </a:endParaRPr>
          </a:p>
        </p:txBody>
      </p:sp>
    </p:spTree>
    <p:extLst>
      <p:ext uri="{BB962C8B-B14F-4D97-AF65-F5344CB8AC3E}">
        <p14:creationId xmlns:p14="http://schemas.microsoft.com/office/powerpoint/2010/main" val="1708062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CB033CB-5FBC-26E8-8FD7-87B14482884D}"/>
              </a:ext>
            </a:extLst>
          </p:cNvPr>
          <p:cNvSpPr txBox="1"/>
          <p:nvPr/>
        </p:nvSpPr>
        <p:spPr>
          <a:xfrm>
            <a:off x="152400" y="142876"/>
            <a:ext cx="4646604" cy="6794168"/>
          </a:xfrm>
          <a:prstGeom prst="rect">
            <a:avLst/>
          </a:prstGeom>
          <a:noFill/>
        </p:spPr>
        <p:txBody>
          <a:bodyPr wrap="square">
            <a:spAutoFit/>
          </a:bodyPr>
          <a:lstStyle/>
          <a:p>
            <a:pPr algn="l"/>
            <a:r>
              <a:rPr lang="en-US" sz="1050" dirty="0">
                <a:latin typeface="+mj-lt"/>
              </a:rPr>
              <a:t>Matrix 2 independent 8x8 (2x (8 rows and 8 columns))</a:t>
            </a:r>
          </a:p>
          <a:p>
            <a:pPr marL="85725" algn="l"/>
            <a:r>
              <a:rPr lang="en-US" sz="1000" dirty="0">
                <a:latin typeface="+mj-lt"/>
              </a:rPr>
              <a:t>HW configuration</a:t>
            </a:r>
          </a:p>
          <a:p>
            <a:pPr marL="180975" algn="l"/>
            <a:r>
              <a:rPr lang="en-US" sz="900" dirty="0">
                <a:latin typeface="+mj-lt"/>
              </a:rPr>
              <a:t>Board 1 and Board 2: S1.A0=0, S1.A1=0, S1.A2=0</a:t>
            </a:r>
          </a:p>
          <a:p>
            <a:pPr marL="180975"/>
            <a:r>
              <a:rPr lang="en-US" sz="900" dirty="0">
                <a:latin typeface="+mj-lt"/>
              </a:rPr>
              <a:t>Board 1 and Board 2: S200.A0=1, S200.A1=0, S200.A2=0</a:t>
            </a:r>
          </a:p>
          <a:p>
            <a:pPr marL="180975"/>
            <a:r>
              <a:rPr lang="en-US" sz="900" dirty="0">
                <a:latin typeface="+mj-lt"/>
              </a:rPr>
              <a:t>Board 1 and Board 2: S400.A0=0, S400.A1=1, S400.A2=0</a:t>
            </a:r>
          </a:p>
          <a:p>
            <a:pPr marL="180975"/>
            <a:r>
              <a:rPr lang="en-US" sz="900" dirty="0">
                <a:latin typeface="+mj-lt"/>
              </a:rPr>
              <a:t>Board 1 and Board 2: S600.A0=0, S600.A1=1, S600.A2=1</a:t>
            </a:r>
          </a:p>
          <a:p>
            <a:pPr marL="180975" algn="l"/>
            <a:endParaRPr lang="en-US" sz="900" dirty="0">
              <a:latin typeface="+mj-lt"/>
            </a:endParaRPr>
          </a:p>
          <a:p>
            <a:pPr marL="180975" algn="l"/>
            <a:r>
              <a:rPr lang="en-US" sz="900" cap="none" baseline="0" dirty="0">
                <a:latin typeface="+mj-lt"/>
              </a:rPr>
              <a:t>Board 1: 7-bit Translation byte board 1 – set 0000000: S800.SW1 Closed, S800.SW5 Closed</a:t>
            </a:r>
          </a:p>
          <a:p>
            <a:pPr marL="180975" algn="l"/>
            <a:r>
              <a:rPr lang="en-US" sz="900" dirty="0">
                <a:latin typeface="+mj-lt"/>
              </a:rPr>
              <a:t>External 7-bit address </a:t>
            </a:r>
            <a:r>
              <a:rPr lang="en-US" sz="900" cap="none" baseline="0" dirty="0">
                <a:latin typeface="+mj-lt"/>
              </a:rPr>
              <a:t> Board 1: 20h, 21h, 22h, 23h (8-bit address 40h, 42h, 44h, 46h)</a:t>
            </a:r>
          </a:p>
          <a:p>
            <a:pPr marL="180975"/>
            <a:r>
              <a:rPr lang="en-US" sz="900" cap="none" baseline="0" dirty="0">
                <a:latin typeface="+mj-lt"/>
              </a:rPr>
              <a:t>Board 2: 7-bit Translation byte board 2 – set 0000100: S800.SW2 Closed, S800.SW5 Closed</a:t>
            </a:r>
          </a:p>
          <a:p>
            <a:pPr marL="180975"/>
            <a:r>
              <a:rPr lang="en-US" sz="900" dirty="0">
                <a:latin typeface="+mj-lt"/>
              </a:rPr>
              <a:t>External 7-bit address </a:t>
            </a:r>
            <a:r>
              <a:rPr lang="en-US" sz="900" cap="none" baseline="0" dirty="0">
                <a:latin typeface="+mj-lt"/>
              </a:rPr>
              <a:t> Board 2: 24h, 25h, 26h, 27h (8-bit address 48h, 4Ah, 4Ch, 4Eh)</a:t>
            </a:r>
          </a:p>
          <a:p>
            <a:pPr marL="85725" algn="l"/>
            <a:endParaRPr lang="en-US" sz="1000" dirty="0">
              <a:latin typeface="+mj-lt"/>
            </a:endParaRPr>
          </a:p>
          <a:p>
            <a:pPr marL="85725" algn="l"/>
            <a:r>
              <a:rPr lang="en-US" sz="1000" dirty="0">
                <a:latin typeface="+mj-lt"/>
              </a:rPr>
              <a:t>SW configuration 2 boards Matrix (7-bit address)</a:t>
            </a:r>
          </a:p>
          <a:p>
            <a:pPr marL="180975" algn="l"/>
            <a:r>
              <a:rPr lang="en-US" sz="800" dirty="0">
                <a:latin typeface="+mj-lt"/>
              </a:rPr>
              <a:t>Write 0x20_0x00_0x00 -&gt; Configure GPA0:7 as output</a:t>
            </a:r>
          </a:p>
          <a:p>
            <a:pPr marL="180975"/>
            <a:r>
              <a:rPr lang="en-US" sz="800" dirty="0">
                <a:latin typeface="+mj-lt"/>
              </a:rPr>
              <a:t>Write 0x20_0x01_0x00 -&gt; Configure GPB0:7 as output</a:t>
            </a:r>
          </a:p>
          <a:p>
            <a:pPr marL="180975"/>
            <a:r>
              <a:rPr lang="en-US" sz="800" dirty="0">
                <a:latin typeface="+mj-lt"/>
              </a:rPr>
              <a:t>Write 0x21_0x00_0x00 -&gt; Configure GPA0:7 as output</a:t>
            </a:r>
          </a:p>
          <a:p>
            <a:pPr marL="180975"/>
            <a:r>
              <a:rPr lang="en-US" sz="800" dirty="0">
                <a:latin typeface="+mj-lt"/>
              </a:rPr>
              <a:t>Write 0x21_0x01_0x00 -&gt; Configure GPB0:7 as output</a:t>
            </a:r>
          </a:p>
          <a:p>
            <a:pPr marL="180975"/>
            <a:r>
              <a:rPr lang="en-US" sz="800" dirty="0">
                <a:latin typeface="+mj-lt"/>
              </a:rPr>
              <a:t>Write 0x22_0x00_0x00 -&gt; Configure GPA0:7 as output</a:t>
            </a:r>
          </a:p>
          <a:p>
            <a:pPr marL="180975"/>
            <a:r>
              <a:rPr lang="en-US" sz="800" dirty="0">
                <a:latin typeface="+mj-lt"/>
              </a:rPr>
              <a:t>Write 0x22_0x01_0x00 -&gt; Configure GPB0:7 as output</a:t>
            </a:r>
          </a:p>
          <a:p>
            <a:pPr marL="180975"/>
            <a:r>
              <a:rPr lang="en-US" sz="800" dirty="0">
                <a:latin typeface="+mj-lt"/>
              </a:rPr>
              <a:t>Write 0x23_0x00_0x00 -&gt; Configure GPA0:7 as output</a:t>
            </a:r>
          </a:p>
          <a:p>
            <a:pPr marL="180975"/>
            <a:r>
              <a:rPr lang="en-US" sz="800" dirty="0">
                <a:latin typeface="+mj-lt"/>
              </a:rPr>
              <a:t>Write 0x23_0x01_0x00 -&gt; Configure GPB0:7 as output</a:t>
            </a:r>
          </a:p>
          <a:p>
            <a:pPr marL="180975" algn="l"/>
            <a:endParaRPr lang="en-US" sz="800" dirty="0">
              <a:latin typeface="+mj-lt"/>
            </a:endParaRPr>
          </a:p>
          <a:p>
            <a:pPr marL="180975" algn="l"/>
            <a:r>
              <a:rPr lang="en-US" sz="800" dirty="0">
                <a:latin typeface="+mj-lt"/>
              </a:rPr>
              <a:t>Write 0x24_0x00_0x00 -&gt; Configure GPA0:7 as output</a:t>
            </a:r>
          </a:p>
          <a:p>
            <a:pPr marL="180975"/>
            <a:r>
              <a:rPr lang="en-US" sz="800" dirty="0">
                <a:latin typeface="+mj-lt"/>
              </a:rPr>
              <a:t>Write 0x24_0x01_0x00 -&gt; Configure GPB0:7 as output</a:t>
            </a:r>
          </a:p>
          <a:p>
            <a:pPr marL="180975"/>
            <a:r>
              <a:rPr lang="en-US" sz="800" dirty="0">
                <a:latin typeface="+mj-lt"/>
              </a:rPr>
              <a:t>Write 0x25_0x00_0x00 -&gt; Configure GPA0:7 as output</a:t>
            </a:r>
          </a:p>
          <a:p>
            <a:pPr marL="180975"/>
            <a:r>
              <a:rPr lang="en-US" sz="800" dirty="0">
                <a:latin typeface="+mj-lt"/>
              </a:rPr>
              <a:t>Write 0x25_0x01_0x00 -&gt; Configure GPB0:7 as output</a:t>
            </a:r>
          </a:p>
          <a:p>
            <a:pPr marL="180975"/>
            <a:r>
              <a:rPr lang="en-US" sz="800" dirty="0">
                <a:latin typeface="+mj-lt"/>
              </a:rPr>
              <a:t>Write 0x26_0x00_0x00 -&gt; Configure GPA0:7 as output</a:t>
            </a:r>
          </a:p>
          <a:p>
            <a:pPr marL="180975"/>
            <a:r>
              <a:rPr lang="en-US" sz="800" dirty="0">
                <a:latin typeface="+mj-lt"/>
              </a:rPr>
              <a:t>Write 0x26_0x01_0x00 -&gt; Configure GPB0:7 as output</a:t>
            </a:r>
          </a:p>
          <a:p>
            <a:pPr marL="180975"/>
            <a:r>
              <a:rPr lang="en-US" sz="800" dirty="0">
                <a:latin typeface="+mj-lt"/>
              </a:rPr>
              <a:t>Write 0x27_0x00_0x00 -&gt; Configure GPA0:7 as output</a:t>
            </a:r>
          </a:p>
          <a:p>
            <a:pPr marL="180975"/>
            <a:r>
              <a:rPr lang="en-US" sz="800" dirty="0">
                <a:latin typeface="+mj-lt"/>
              </a:rPr>
              <a:t>Write 0x27_0x01_0x00 -&gt; Configure GPB0:7 as output</a:t>
            </a:r>
          </a:p>
          <a:p>
            <a:pPr marL="85725"/>
            <a:endParaRPr lang="en-US" sz="800" dirty="0">
              <a:latin typeface="+mj-lt"/>
            </a:endParaRPr>
          </a:p>
          <a:p>
            <a:pPr marL="85725"/>
            <a:r>
              <a:rPr lang="en-US" sz="1000" dirty="0">
                <a:latin typeface="+mj-lt"/>
              </a:rPr>
              <a:t>SW Relays control</a:t>
            </a:r>
          </a:p>
          <a:p>
            <a:pPr marL="180975" indent="-85725" algn="l"/>
            <a:r>
              <a:rPr lang="en-US" sz="800" dirty="0">
                <a:latin typeface="+mj-lt"/>
              </a:rPr>
              <a:t>Control Relay row 1, column 1 -&gt; RL11</a:t>
            </a:r>
          </a:p>
          <a:p>
            <a:pPr marL="180975" algn="l"/>
            <a:r>
              <a:rPr lang="en-US" sz="800" dirty="0">
                <a:latin typeface="+mj-lt"/>
              </a:rPr>
              <a:t>Write 0x20_0x12_0x01 -&gt; Close the relay: connect SDWN to BE+ and GND_S to GND</a:t>
            </a:r>
          </a:p>
          <a:p>
            <a:pPr marL="180975"/>
            <a:r>
              <a:rPr lang="en-US" sz="800" dirty="0">
                <a:latin typeface="+mj-lt"/>
              </a:rPr>
              <a:t>Write 0x20_0x12_0x00 -&gt; Open the relays</a:t>
            </a:r>
          </a:p>
          <a:p>
            <a:pPr marL="180975" indent="-85725"/>
            <a:r>
              <a:rPr lang="en-US" sz="800" dirty="0">
                <a:latin typeface="+mj-lt"/>
              </a:rPr>
              <a:t>Control Relay row 1, column 2 -&gt; RL12</a:t>
            </a:r>
          </a:p>
          <a:p>
            <a:pPr marL="180975"/>
            <a:r>
              <a:rPr lang="en-US" sz="800" dirty="0">
                <a:latin typeface="+mj-lt"/>
              </a:rPr>
              <a:t>Write 0x20_0x12_0x02 -&gt; Close the relay: connect SDWN to VM+ and GND_S to GND</a:t>
            </a:r>
          </a:p>
          <a:p>
            <a:pPr marL="180975"/>
            <a:r>
              <a:rPr lang="en-US" sz="800" dirty="0">
                <a:latin typeface="+mj-lt"/>
              </a:rPr>
              <a:t>Write 0x20_0x12_0x00 -&gt; Open the relays</a:t>
            </a:r>
          </a:p>
          <a:p>
            <a:pPr marL="180975" indent="-85725"/>
            <a:r>
              <a:rPr lang="en-US" sz="800" dirty="0">
                <a:latin typeface="+mj-lt"/>
              </a:rPr>
              <a:t>Control Relay row 1, column 5 -&gt; RL15</a:t>
            </a:r>
          </a:p>
          <a:p>
            <a:pPr marL="180975"/>
            <a:r>
              <a:rPr lang="en-US" sz="800" dirty="0">
                <a:latin typeface="+mj-lt"/>
              </a:rPr>
              <a:t>Write 0x20_0x12_0x10 -&gt; Close the relay: connect SDWN to Supply 1.8V and GND_S to GND</a:t>
            </a:r>
          </a:p>
          <a:p>
            <a:pPr marL="180975"/>
            <a:r>
              <a:rPr lang="en-US" sz="800" dirty="0">
                <a:latin typeface="+mj-lt"/>
              </a:rPr>
              <a:t>Write 0x20_0x12_0x00 -&gt; Open the relays</a:t>
            </a:r>
          </a:p>
          <a:p>
            <a:pPr marL="180975" indent="-85725"/>
            <a:r>
              <a:rPr lang="en-US" sz="800" dirty="0">
                <a:latin typeface="+mj-lt"/>
              </a:rPr>
              <a:t>Control Relay row 2, column 2 -&gt; RL22</a:t>
            </a:r>
          </a:p>
          <a:p>
            <a:pPr marL="180975"/>
            <a:r>
              <a:rPr lang="en-US" sz="800" dirty="0">
                <a:latin typeface="+mj-lt"/>
              </a:rPr>
              <a:t>Write 0x20_0x13_0x02 -&gt; Close the relay: connect VBSO_S to VM+ and GND_S to GND</a:t>
            </a:r>
          </a:p>
          <a:p>
            <a:pPr marL="180975"/>
            <a:r>
              <a:rPr lang="en-US" sz="800" dirty="0">
                <a:latin typeface="+mj-lt"/>
              </a:rPr>
              <a:t>Write 0x20_0x13_0x00 -&gt; Open the relays</a:t>
            </a:r>
          </a:p>
          <a:p>
            <a:pPr marL="180975" indent="-85725"/>
            <a:r>
              <a:rPr lang="en-US" sz="800" dirty="0">
                <a:latin typeface="+mj-lt"/>
              </a:rPr>
              <a:t>Control Relay row 3, column 2 -&gt; RL32</a:t>
            </a:r>
          </a:p>
          <a:p>
            <a:pPr marL="180975" algn="l"/>
            <a:r>
              <a:rPr lang="en-US" sz="800" dirty="0">
                <a:latin typeface="+mj-lt"/>
              </a:rPr>
              <a:t>Write 0x21_0x12_0x02 -&gt; Close the relay: connect VBAT_S to VM+ and GND_S to GND</a:t>
            </a:r>
          </a:p>
          <a:p>
            <a:pPr marL="180975"/>
            <a:r>
              <a:rPr lang="en-US" sz="800" dirty="0">
                <a:latin typeface="+mj-lt"/>
              </a:rPr>
              <a:t>Write 0x21_0x12_0x00 -&gt; Open the relays</a:t>
            </a:r>
          </a:p>
          <a:p>
            <a:pPr marL="180975" indent="-85725"/>
            <a:r>
              <a:rPr lang="en-US" sz="800" dirty="0">
                <a:latin typeface="+mj-lt"/>
              </a:rPr>
              <a:t>Control Relay row 4, column 2 -&gt; RL42</a:t>
            </a:r>
          </a:p>
          <a:p>
            <a:pPr marL="180975" algn="l"/>
            <a:r>
              <a:rPr lang="en-US" sz="800" dirty="0">
                <a:latin typeface="+mj-lt"/>
              </a:rPr>
              <a:t>Write 0x21_0x13_0x02 -&gt; Close the relay: connect SW_S to VM+ and GND_S to GND</a:t>
            </a:r>
          </a:p>
          <a:p>
            <a:pPr marL="180975"/>
            <a:r>
              <a:rPr lang="en-US" sz="800" dirty="0">
                <a:latin typeface="+mj-lt"/>
              </a:rPr>
              <a:t>Write 0x21_0x13_0x00 -&gt; Open the relays</a:t>
            </a:r>
          </a:p>
        </p:txBody>
      </p:sp>
      <p:graphicFrame>
        <p:nvGraphicFramePr>
          <p:cNvPr id="13" name="Table 12">
            <a:extLst>
              <a:ext uri="{FF2B5EF4-FFF2-40B4-BE49-F238E27FC236}">
                <a16:creationId xmlns:a16="http://schemas.microsoft.com/office/drawing/2014/main" id="{5E53F666-860D-EB71-33E0-C0C3FEF2A2B8}"/>
              </a:ext>
            </a:extLst>
          </p:cNvPr>
          <p:cNvGraphicFramePr>
            <a:graphicFrameLocks noGrp="1"/>
          </p:cNvGraphicFramePr>
          <p:nvPr>
            <p:extLst>
              <p:ext uri="{D42A27DB-BD31-4B8C-83A1-F6EECF244321}">
                <p14:modId xmlns:p14="http://schemas.microsoft.com/office/powerpoint/2010/main" val="3625293838"/>
              </p:ext>
            </p:extLst>
          </p:nvPr>
        </p:nvGraphicFramePr>
        <p:xfrm>
          <a:off x="8138160" y="484125"/>
          <a:ext cx="3600000" cy="2304000"/>
        </p:xfrm>
        <a:graphic>
          <a:graphicData uri="http://schemas.openxmlformats.org/drawingml/2006/table">
            <a:tbl>
              <a:tblPr>
                <a:tableStyleId>{5C22544A-7EE6-4342-B048-85BDC9FD1C3A}</a:tableStyleId>
              </a:tblPr>
              <a:tblGrid>
                <a:gridCol w="450000">
                  <a:extLst>
                    <a:ext uri="{9D8B030D-6E8A-4147-A177-3AD203B41FA5}">
                      <a16:colId xmlns:a16="http://schemas.microsoft.com/office/drawing/2014/main" val="2935281884"/>
                    </a:ext>
                  </a:extLst>
                </a:gridCol>
                <a:gridCol w="450000">
                  <a:extLst>
                    <a:ext uri="{9D8B030D-6E8A-4147-A177-3AD203B41FA5}">
                      <a16:colId xmlns:a16="http://schemas.microsoft.com/office/drawing/2014/main" val="530529685"/>
                    </a:ext>
                  </a:extLst>
                </a:gridCol>
                <a:gridCol w="450000">
                  <a:extLst>
                    <a:ext uri="{9D8B030D-6E8A-4147-A177-3AD203B41FA5}">
                      <a16:colId xmlns:a16="http://schemas.microsoft.com/office/drawing/2014/main" val="3093700623"/>
                    </a:ext>
                  </a:extLst>
                </a:gridCol>
                <a:gridCol w="450000">
                  <a:extLst>
                    <a:ext uri="{9D8B030D-6E8A-4147-A177-3AD203B41FA5}">
                      <a16:colId xmlns:a16="http://schemas.microsoft.com/office/drawing/2014/main" val="211958062"/>
                    </a:ext>
                  </a:extLst>
                </a:gridCol>
                <a:gridCol w="450000">
                  <a:extLst>
                    <a:ext uri="{9D8B030D-6E8A-4147-A177-3AD203B41FA5}">
                      <a16:colId xmlns:a16="http://schemas.microsoft.com/office/drawing/2014/main" val="118513691"/>
                    </a:ext>
                  </a:extLst>
                </a:gridCol>
                <a:gridCol w="450000">
                  <a:extLst>
                    <a:ext uri="{9D8B030D-6E8A-4147-A177-3AD203B41FA5}">
                      <a16:colId xmlns:a16="http://schemas.microsoft.com/office/drawing/2014/main" val="3183408973"/>
                    </a:ext>
                  </a:extLst>
                </a:gridCol>
                <a:gridCol w="450000">
                  <a:extLst>
                    <a:ext uri="{9D8B030D-6E8A-4147-A177-3AD203B41FA5}">
                      <a16:colId xmlns:a16="http://schemas.microsoft.com/office/drawing/2014/main" val="2141019763"/>
                    </a:ext>
                  </a:extLst>
                </a:gridCol>
                <a:gridCol w="450000">
                  <a:extLst>
                    <a:ext uri="{9D8B030D-6E8A-4147-A177-3AD203B41FA5}">
                      <a16:colId xmlns:a16="http://schemas.microsoft.com/office/drawing/2014/main" val="4036446226"/>
                    </a:ext>
                  </a:extLst>
                </a:gridCol>
              </a:tblGrid>
              <a:tr h="288000">
                <a:tc>
                  <a:txBody>
                    <a:bodyPr/>
                    <a:lstStyle/>
                    <a:p>
                      <a:pPr algn="ctr" fontAlgn="ctr"/>
                      <a:r>
                        <a:rPr lang="en-US" sz="1000" u="none" strike="noStrike" dirty="0">
                          <a:effectLst/>
                        </a:rPr>
                        <a:t>RL11</a:t>
                      </a:r>
                      <a:endParaRPr lang="en-US" sz="1000" b="0" i="0" u="none" strike="noStrike" dirty="0">
                        <a:solidFill>
                          <a:srgbClr val="006100"/>
                        </a:solidFill>
                        <a:effectLst/>
                        <a:latin typeface="Aptos Narrow" panose="020B0004020202020204" pitchFamily="34" charset="0"/>
                      </a:endParaRPr>
                    </a:p>
                  </a:txBody>
                  <a:tcPr marL="8302" marR="8302" marT="83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fontAlgn="ctr"/>
                      <a:r>
                        <a:rPr lang="en-US" sz="1000" u="none" strike="noStrike" dirty="0">
                          <a:effectLst/>
                        </a:rPr>
                        <a:t>RL12</a:t>
                      </a:r>
                      <a:endParaRPr lang="en-US" sz="1000" b="0" i="0" u="none" strike="noStrike" dirty="0">
                        <a:solidFill>
                          <a:srgbClr val="006100"/>
                        </a:solidFill>
                        <a:effectLst/>
                        <a:latin typeface="Aptos Narrow" panose="020B0004020202020204" pitchFamily="34" charset="0"/>
                      </a:endParaRPr>
                    </a:p>
                  </a:txBody>
                  <a:tcPr marL="8302" marR="8302" marT="83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fontAlgn="ctr"/>
                      <a:r>
                        <a:rPr lang="en-US" sz="1000" u="none" strike="noStrike">
                          <a:effectLst/>
                        </a:rPr>
                        <a:t>RL13</a:t>
                      </a:r>
                      <a:endParaRPr lang="en-US" sz="1000" b="0" i="0" u="none" strike="noStrike">
                        <a:solidFill>
                          <a:srgbClr val="000000"/>
                        </a:solidFill>
                        <a:effectLst/>
                        <a:latin typeface="Aptos Narrow" panose="020B0004020202020204" pitchFamily="34" charset="0"/>
                      </a:endParaRPr>
                    </a:p>
                  </a:txBody>
                  <a:tcPr marL="8302" marR="8302" marT="83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RL14</a:t>
                      </a:r>
                      <a:endParaRPr lang="en-US" sz="1000" b="0" i="0" u="none" strike="noStrike" dirty="0">
                        <a:solidFill>
                          <a:srgbClr val="000000"/>
                        </a:solidFill>
                        <a:effectLst/>
                        <a:latin typeface="Aptos Narrow" panose="020B0004020202020204" pitchFamily="34" charset="0"/>
                      </a:endParaRPr>
                    </a:p>
                  </a:txBody>
                  <a:tcPr marL="8302" marR="8302" marT="83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RL15</a:t>
                      </a:r>
                      <a:endParaRPr lang="en-US" sz="1000" b="0" i="0" u="none" strike="noStrike" dirty="0">
                        <a:solidFill>
                          <a:srgbClr val="006100"/>
                        </a:solidFill>
                        <a:effectLst/>
                        <a:latin typeface="Aptos Narrow" panose="020B0004020202020204" pitchFamily="34" charset="0"/>
                      </a:endParaRPr>
                    </a:p>
                  </a:txBody>
                  <a:tcPr marL="8302" marR="8302" marT="83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fontAlgn="ctr"/>
                      <a:r>
                        <a:rPr lang="en-US" sz="1000" u="none" strike="noStrike" dirty="0">
                          <a:effectLst/>
                        </a:rPr>
                        <a:t>RL16</a:t>
                      </a:r>
                      <a:endParaRPr lang="en-US" sz="1000" b="0" i="0" u="none" strike="noStrike" dirty="0">
                        <a:solidFill>
                          <a:srgbClr val="000000"/>
                        </a:solidFill>
                        <a:effectLst/>
                        <a:latin typeface="Aptos Narrow" panose="020B0004020202020204" pitchFamily="34" charset="0"/>
                      </a:endParaRPr>
                    </a:p>
                  </a:txBody>
                  <a:tcPr marL="8302" marR="8302" marT="83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a:effectLst/>
                        </a:rPr>
                        <a:t>RL17</a:t>
                      </a:r>
                      <a:endParaRPr lang="en-US" sz="1000" b="0" i="0" u="none" strike="noStrike">
                        <a:solidFill>
                          <a:srgbClr val="000000"/>
                        </a:solidFill>
                        <a:effectLst/>
                        <a:latin typeface="Aptos Narrow" panose="020B0004020202020204" pitchFamily="34" charset="0"/>
                      </a:endParaRPr>
                    </a:p>
                  </a:txBody>
                  <a:tcPr marL="8302" marR="8302" marT="83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a:effectLst/>
                        </a:rPr>
                        <a:t>RL18</a:t>
                      </a:r>
                      <a:endParaRPr lang="en-US" sz="1000" b="0" i="0" u="none" strike="noStrike">
                        <a:solidFill>
                          <a:srgbClr val="000000"/>
                        </a:solidFill>
                        <a:effectLst/>
                        <a:latin typeface="Aptos Narrow" panose="020B0004020202020204" pitchFamily="34" charset="0"/>
                      </a:endParaRPr>
                    </a:p>
                  </a:txBody>
                  <a:tcPr marL="8302" marR="8302" marT="83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7747215"/>
                  </a:ext>
                </a:extLst>
              </a:tr>
              <a:tr h="288000">
                <a:tc>
                  <a:txBody>
                    <a:bodyPr/>
                    <a:lstStyle/>
                    <a:p>
                      <a:pPr algn="ctr" fontAlgn="ctr"/>
                      <a:r>
                        <a:rPr lang="en-US" sz="1000" u="none" strike="noStrike">
                          <a:effectLst/>
                        </a:rPr>
                        <a:t>RL21</a:t>
                      </a:r>
                      <a:endParaRPr lang="en-US" sz="1000" b="0" i="0" u="none" strike="noStrike">
                        <a:solidFill>
                          <a:srgbClr val="000000"/>
                        </a:solidFill>
                        <a:effectLst/>
                        <a:latin typeface="Aptos Narrow" panose="020B0004020202020204" pitchFamily="34" charset="0"/>
                      </a:endParaRPr>
                    </a:p>
                  </a:txBody>
                  <a:tcPr marL="8302" marR="8302" marT="83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RL22</a:t>
                      </a:r>
                      <a:endParaRPr lang="en-US" sz="1000" b="0" i="0" u="none" strike="noStrike" dirty="0">
                        <a:solidFill>
                          <a:srgbClr val="006100"/>
                        </a:solidFill>
                        <a:effectLst/>
                        <a:latin typeface="Aptos Narrow" panose="020B0004020202020204" pitchFamily="34" charset="0"/>
                      </a:endParaRPr>
                    </a:p>
                  </a:txBody>
                  <a:tcPr marL="8302" marR="8302" marT="83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fontAlgn="ctr"/>
                      <a:r>
                        <a:rPr lang="en-US" sz="1000" u="none" strike="noStrike">
                          <a:effectLst/>
                        </a:rPr>
                        <a:t>RL23</a:t>
                      </a:r>
                      <a:endParaRPr lang="en-US" sz="1000" b="0" i="0" u="none" strike="noStrike">
                        <a:solidFill>
                          <a:srgbClr val="000000"/>
                        </a:solidFill>
                        <a:effectLst/>
                        <a:latin typeface="Aptos Narrow" panose="020B0004020202020204" pitchFamily="34" charset="0"/>
                      </a:endParaRPr>
                    </a:p>
                  </a:txBody>
                  <a:tcPr marL="8302" marR="8302" marT="83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a:effectLst/>
                        </a:rPr>
                        <a:t>RL24</a:t>
                      </a:r>
                      <a:endParaRPr lang="en-US" sz="1000" b="0" i="0" u="none" strike="noStrike">
                        <a:solidFill>
                          <a:srgbClr val="000000"/>
                        </a:solidFill>
                        <a:effectLst/>
                        <a:latin typeface="Aptos Narrow" panose="020B0004020202020204" pitchFamily="34" charset="0"/>
                      </a:endParaRPr>
                    </a:p>
                  </a:txBody>
                  <a:tcPr marL="8302" marR="8302" marT="83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a:effectLst/>
                        </a:rPr>
                        <a:t>RL25</a:t>
                      </a:r>
                      <a:endParaRPr lang="en-US" sz="1000" b="0" i="0" u="none" strike="noStrike">
                        <a:solidFill>
                          <a:srgbClr val="000000"/>
                        </a:solidFill>
                        <a:effectLst/>
                        <a:latin typeface="Aptos Narrow" panose="020B0004020202020204" pitchFamily="34" charset="0"/>
                      </a:endParaRPr>
                    </a:p>
                  </a:txBody>
                  <a:tcPr marL="8302" marR="8302" marT="83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a:effectLst/>
                        </a:rPr>
                        <a:t>RL26</a:t>
                      </a:r>
                      <a:endParaRPr lang="en-US" sz="1000" b="0" i="0" u="none" strike="noStrike">
                        <a:solidFill>
                          <a:srgbClr val="000000"/>
                        </a:solidFill>
                        <a:effectLst/>
                        <a:latin typeface="Aptos Narrow" panose="020B0004020202020204" pitchFamily="34" charset="0"/>
                      </a:endParaRPr>
                    </a:p>
                  </a:txBody>
                  <a:tcPr marL="8302" marR="8302" marT="83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a:effectLst/>
                        </a:rPr>
                        <a:t>RL27</a:t>
                      </a:r>
                      <a:endParaRPr lang="en-US" sz="1000" b="0" i="0" u="none" strike="noStrike">
                        <a:solidFill>
                          <a:srgbClr val="000000"/>
                        </a:solidFill>
                        <a:effectLst/>
                        <a:latin typeface="Aptos Narrow" panose="020B0004020202020204" pitchFamily="34" charset="0"/>
                      </a:endParaRPr>
                    </a:p>
                  </a:txBody>
                  <a:tcPr marL="8302" marR="8302" marT="83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a:effectLst/>
                        </a:rPr>
                        <a:t>RL28</a:t>
                      </a:r>
                      <a:endParaRPr lang="en-US" sz="1000" b="0" i="0" u="none" strike="noStrike">
                        <a:solidFill>
                          <a:srgbClr val="000000"/>
                        </a:solidFill>
                        <a:effectLst/>
                        <a:latin typeface="Aptos Narrow" panose="020B0004020202020204" pitchFamily="34" charset="0"/>
                      </a:endParaRPr>
                    </a:p>
                  </a:txBody>
                  <a:tcPr marL="8302" marR="8302" marT="83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4315828"/>
                  </a:ext>
                </a:extLst>
              </a:tr>
              <a:tr h="288000">
                <a:tc>
                  <a:txBody>
                    <a:bodyPr/>
                    <a:lstStyle/>
                    <a:p>
                      <a:pPr algn="ctr" fontAlgn="ctr"/>
                      <a:r>
                        <a:rPr lang="en-US" sz="1000" u="none" strike="noStrike">
                          <a:effectLst/>
                        </a:rPr>
                        <a:t>RL31</a:t>
                      </a:r>
                      <a:endParaRPr lang="en-US" sz="1000" b="0" i="0" u="none" strike="noStrike">
                        <a:solidFill>
                          <a:srgbClr val="000000"/>
                        </a:solidFill>
                        <a:effectLst/>
                        <a:latin typeface="Aptos Narrow" panose="020B0004020202020204" pitchFamily="34" charset="0"/>
                      </a:endParaRPr>
                    </a:p>
                  </a:txBody>
                  <a:tcPr marL="8302" marR="8302" marT="83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RL32</a:t>
                      </a:r>
                      <a:endParaRPr lang="en-US" sz="1000" b="0" i="0" u="none" strike="noStrike" dirty="0">
                        <a:solidFill>
                          <a:srgbClr val="006100"/>
                        </a:solidFill>
                        <a:effectLst/>
                        <a:latin typeface="Aptos Narrow" panose="020B0004020202020204" pitchFamily="34" charset="0"/>
                      </a:endParaRPr>
                    </a:p>
                  </a:txBody>
                  <a:tcPr marL="8302" marR="8302" marT="83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fontAlgn="ctr"/>
                      <a:r>
                        <a:rPr lang="en-US" sz="1000" u="none" strike="noStrike" dirty="0">
                          <a:effectLst/>
                        </a:rPr>
                        <a:t>RL33</a:t>
                      </a:r>
                      <a:endParaRPr lang="en-US" sz="1000" b="0" i="0" u="none" strike="noStrike" dirty="0">
                        <a:solidFill>
                          <a:srgbClr val="000000"/>
                        </a:solidFill>
                        <a:effectLst/>
                        <a:latin typeface="Aptos Narrow" panose="020B0004020202020204" pitchFamily="34" charset="0"/>
                      </a:endParaRPr>
                    </a:p>
                  </a:txBody>
                  <a:tcPr marL="8302" marR="8302" marT="83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a:effectLst/>
                        </a:rPr>
                        <a:t>RL34</a:t>
                      </a:r>
                      <a:endParaRPr lang="en-US" sz="1000" b="0" i="0" u="none" strike="noStrike">
                        <a:solidFill>
                          <a:srgbClr val="000000"/>
                        </a:solidFill>
                        <a:effectLst/>
                        <a:latin typeface="Aptos Narrow" panose="020B0004020202020204" pitchFamily="34" charset="0"/>
                      </a:endParaRPr>
                    </a:p>
                  </a:txBody>
                  <a:tcPr marL="8302" marR="8302" marT="83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a:effectLst/>
                        </a:rPr>
                        <a:t>RL35</a:t>
                      </a:r>
                      <a:endParaRPr lang="en-US" sz="1000" b="0" i="0" u="none" strike="noStrike">
                        <a:solidFill>
                          <a:srgbClr val="000000"/>
                        </a:solidFill>
                        <a:effectLst/>
                        <a:latin typeface="Aptos Narrow" panose="020B0004020202020204" pitchFamily="34" charset="0"/>
                      </a:endParaRPr>
                    </a:p>
                  </a:txBody>
                  <a:tcPr marL="8302" marR="8302" marT="83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a:effectLst/>
                        </a:rPr>
                        <a:t>RL36</a:t>
                      </a:r>
                      <a:endParaRPr lang="en-US" sz="1000" b="0" i="0" u="none" strike="noStrike">
                        <a:solidFill>
                          <a:srgbClr val="000000"/>
                        </a:solidFill>
                        <a:effectLst/>
                        <a:latin typeface="Aptos Narrow" panose="020B0004020202020204" pitchFamily="34" charset="0"/>
                      </a:endParaRPr>
                    </a:p>
                  </a:txBody>
                  <a:tcPr marL="8302" marR="8302" marT="83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a:effectLst/>
                        </a:rPr>
                        <a:t>RL37</a:t>
                      </a:r>
                      <a:endParaRPr lang="en-US" sz="1000" b="0" i="0" u="none" strike="noStrike">
                        <a:solidFill>
                          <a:srgbClr val="000000"/>
                        </a:solidFill>
                        <a:effectLst/>
                        <a:latin typeface="Aptos Narrow" panose="020B0004020202020204" pitchFamily="34" charset="0"/>
                      </a:endParaRPr>
                    </a:p>
                  </a:txBody>
                  <a:tcPr marL="8302" marR="8302" marT="83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a:effectLst/>
                        </a:rPr>
                        <a:t>RL38</a:t>
                      </a:r>
                      <a:endParaRPr lang="en-US" sz="1000" b="0" i="0" u="none" strike="noStrike">
                        <a:solidFill>
                          <a:srgbClr val="000000"/>
                        </a:solidFill>
                        <a:effectLst/>
                        <a:latin typeface="Aptos Narrow" panose="020B0004020202020204" pitchFamily="34" charset="0"/>
                      </a:endParaRPr>
                    </a:p>
                  </a:txBody>
                  <a:tcPr marL="8302" marR="8302" marT="83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7131211"/>
                  </a:ext>
                </a:extLst>
              </a:tr>
              <a:tr h="288000">
                <a:tc>
                  <a:txBody>
                    <a:bodyPr/>
                    <a:lstStyle/>
                    <a:p>
                      <a:pPr algn="ctr" fontAlgn="ctr"/>
                      <a:r>
                        <a:rPr lang="en-US" sz="1000" u="none" strike="noStrike">
                          <a:effectLst/>
                        </a:rPr>
                        <a:t>RL41</a:t>
                      </a:r>
                      <a:endParaRPr lang="en-US" sz="1000" b="0" i="0" u="none" strike="noStrike">
                        <a:solidFill>
                          <a:srgbClr val="000000"/>
                        </a:solidFill>
                        <a:effectLst/>
                        <a:latin typeface="Aptos Narrow" panose="020B0004020202020204" pitchFamily="34" charset="0"/>
                      </a:endParaRPr>
                    </a:p>
                  </a:txBody>
                  <a:tcPr marL="8302" marR="8302" marT="83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RL42</a:t>
                      </a:r>
                      <a:endParaRPr lang="en-US" sz="1000" b="0" i="0" u="none" strike="noStrike" dirty="0">
                        <a:solidFill>
                          <a:srgbClr val="006100"/>
                        </a:solidFill>
                        <a:effectLst/>
                        <a:latin typeface="Aptos Narrow" panose="020B0004020202020204" pitchFamily="34" charset="0"/>
                      </a:endParaRPr>
                    </a:p>
                  </a:txBody>
                  <a:tcPr marL="8302" marR="8302" marT="83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fontAlgn="ctr"/>
                      <a:r>
                        <a:rPr lang="en-US" sz="1000" u="none" strike="noStrike">
                          <a:effectLst/>
                        </a:rPr>
                        <a:t>RL43</a:t>
                      </a:r>
                      <a:endParaRPr lang="en-US" sz="1000" b="0" i="0" u="none" strike="noStrike">
                        <a:solidFill>
                          <a:srgbClr val="000000"/>
                        </a:solidFill>
                        <a:effectLst/>
                        <a:latin typeface="Aptos Narrow" panose="020B0004020202020204" pitchFamily="34" charset="0"/>
                      </a:endParaRPr>
                    </a:p>
                  </a:txBody>
                  <a:tcPr marL="8302" marR="8302" marT="83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a:effectLst/>
                        </a:rPr>
                        <a:t>RL44</a:t>
                      </a:r>
                      <a:endParaRPr lang="en-US" sz="1000" b="0" i="0" u="none" strike="noStrike">
                        <a:solidFill>
                          <a:srgbClr val="000000"/>
                        </a:solidFill>
                        <a:effectLst/>
                        <a:latin typeface="Aptos Narrow" panose="020B0004020202020204" pitchFamily="34" charset="0"/>
                      </a:endParaRPr>
                    </a:p>
                  </a:txBody>
                  <a:tcPr marL="8302" marR="8302" marT="83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a:effectLst/>
                        </a:rPr>
                        <a:t>RL45</a:t>
                      </a:r>
                      <a:endParaRPr lang="en-US" sz="1000" b="0" i="0" u="none" strike="noStrike">
                        <a:solidFill>
                          <a:srgbClr val="000000"/>
                        </a:solidFill>
                        <a:effectLst/>
                        <a:latin typeface="Aptos Narrow" panose="020B0004020202020204" pitchFamily="34" charset="0"/>
                      </a:endParaRPr>
                    </a:p>
                  </a:txBody>
                  <a:tcPr marL="8302" marR="8302" marT="83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a:effectLst/>
                        </a:rPr>
                        <a:t>RL46</a:t>
                      </a:r>
                      <a:endParaRPr lang="en-US" sz="1000" b="0" i="0" u="none" strike="noStrike">
                        <a:solidFill>
                          <a:srgbClr val="000000"/>
                        </a:solidFill>
                        <a:effectLst/>
                        <a:latin typeface="Aptos Narrow" panose="020B0004020202020204" pitchFamily="34" charset="0"/>
                      </a:endParaRPr>
                    </a:p>
                  </a:txBody>
                  <a:tcPr marL="8302" marR="8302" marT="83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a:effectLst/>
                        </a:rPr>
                        <a:t>RL47</a:t>
                      </a:r>
                      <a:endParaRPr lang="en-US" sz="1000" b="0" i="0" u="none" strike="noStrike">
                        <a:solidFill>
                          <a:srgbClr val="000000"/>
                        </a:solidFill>
                        <a:effectLst/>
                        <a:latin typeface="Aptos Narrow" panose="020B0004020202020204" pitchFamily="34" charset="0"/>
                      </a:endParaRPr>
                    </a:p>
                  </a:txBody>
                  <a:tcPr marL="8302" marR="8302" marT="83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a:effectLst/>
                        </a:rPr>
                        <a:t>RL48</a:t>
                      </a:r>
                      <a:endParaRPr lang="en-US" sz="1000" b="0" i="0" u="none" strike="noStrike">
                        <a:solidFill>
                          <a:srgbClr val="000000"/>
                        </a:solidFill>
                        <a:effectLst/>
                        <a:latin typeface="Aptos Narrow" panose="020B0004020202020204" pitchFamily="34" charset="0"/>
                      </a:endParaRPr>
                    </a:p>
                  </a:txBody>
                  <a:tcPr marL="8302" marR="8302" marT="83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88438957"/>
                  </a:ext>
                </a:extLst>
              </a:tr>
              <a:tr h="288000">
                <a:tc>
                  <a:txBody>
                    <a:bodyPr/>
                    <a:lstStyle/>
                    <a:p>
                      <a:pPr algn="ctr" fontAlgn="ctr"/>
                      <a:r>
                        <a:rPr lang="en-US" sz="1000" u="none" strike="noStrike">
                          <a:effectLst/>
                        </a:rPr>
                        <a:t>RL51</a:t>
                      </a:r>
                      <a:endParaRPr lang="en-US" sz="1000" b="0" i="0" u="none" strike="noStrike">
                        <a:solidFill>
                          <a:srgbClr val="000000"/>
                        </a:solidFill>
                        <a:effectLst/>
                        <a:latin typeface="Aptos Narrow" panose="020B0004020202020204" pitchFamily="34" charset="0"/>
                      </a:endParaRPr>
                    </a:p>
                  </a:txBody>
                  <a:tcPr marL="8302" marR="8302" marT="83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RL52</a:t>
                      </a:r>
                      <a:endParaRPr lang="en-US" sz="1000" b="0" i="0" u="none" strike="noStrike" dirty="0">
                        <a:solidFill>
                          <a:srgbClr val="006100"/>
                        </a:solidFill>
                        <a:effectLst/>
                        <a:latin typeface="Aptos Narrow" panose="020B0004020202020204" pitchFamily="34" charset="0"/>
                      </a:endParaRPr>
                    </a:p>
                  </a:txBody>
                  <a:tcPr marL="8302" marR="8302" marT="83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fontAlgn="ctr"/>
                      <a:r>
                        <a:rPr lang="en-US" sz="1000" u="none" strike="noStrike">
                          <a:effectLst/>
                        </a:rPr>
                        <a:t>RL53</a:t>
                      </a:r>
                      <a:endParaRPr lang="en-US" sz="1000" b="0" i="0" u="none" strike="noStrike">
                        <a:solidFill>
                          <a:srgbClr val="000000"/>
                        </a:solidFill>
                        <a:effectLst/>
                        <a:latin typeface="Aptos Narrow" panose="020B0004020202020204" pitchFamily="34" charset="0"/>
                      </a:endParaRPr>
                    </a:p>
                  </a:txBody>
                  <a:tcPr marL="8302" marR="8302" marT="83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a:effectLst/>
                        </a:rPr>
                        <a:t>RL54</a:t>
                      </a:r>
                      <a:endParaRPr lang="en-US" sz="1000" b="0" i="0" u="none" strike="noStrike">
                        <a:solidFill>
                          <a:srgbClr val="000000"/>
                        </a:solidFill>
                        <a:effectLst/>
                        <a:latin typeface="Aptos Narrow" panose="020B0004020202020204" pitchFamily="34" charset="0"/>
                      </a:endParaRPr>
                    </a:p>
                  </a:txBody>
                  <a:tcPr marL="8302" marR="8302" marT="83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RL55</a:t>
                      </a:r>
                      <a:endParaRPr lang="en-US" sz="1000" b="0" i="0" u="none" strike="noStrike" dirty="0">
                        <a:solidFill>
                          <a:srgbClr val="000000"/>
                        </a:solidFill>
                        <a:effectLst/>
                        <a:latin typeface="Aptos Narrow" panose="020B0004020202020204" pitchFamily="34" charset="0"/>
                      </a:endParaRPr>
                    </a:p>
                  </a:txBody>
                  <a:tcPr marL="8302" marR="8302" marT="83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a:effectLst/>
                        </a:rPr>
                        <a:t>RL56</a:t>
                      </a:r>
                      <a:endParaRPr lang="en-US" sz="1000" b="0" i="0" u="none" strike="noStrike">
                        <a:solidFill>
                          <a:srgbClr val="000000"/>
                        </a:solidFill>
                        <a:effectLst/>
                        <a:latin typeface="Aptos Narrow" panose="020B0004020202020204" pitchFamily="34" charset="0"/>
                      </a:endParaRPr>
                    </a:p>
                  </a:txBody>
                  <a:tcPr marL="8302" marR="8302" marT="83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a:effectLst/>
                        </a:rPr>
                        <a:t>RL57</a:t>
                      </a:r>
                      <a:endParaRPr lang="en-US" sz="1000" b="0" i="0" u="none" strike="noStrike">
                        <a:solidFill>
                          <a:srgbClr val="000000"/>
                        </a:solidFill>
                        <a:effectLst/>
                        <a:latin typeface="Aptos Narrow" panose="020B0004020202020204" pitchFamily="34" charset="0"/>
                      </a:endParaRPr>
                    </a:p>
                  </a:txBody>
                  <a:tcPr marL="8302" marR="8302" marT="83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a:effectLst/>
                        </a:rPr>
                        <a:t>RL58</a:t>
                      </a:r>
                      <a:endParaRPr lang="en-US" sz="1000" b="0" i="0" u="none" strike="noStrike">
                        <a:solidFill>
                          <a:srgbClr val="000000"/>
                        </a:solidFill>
                        <a:effectLst/>
                        <a:latin typeface="Aptos Narrow" panose="020B0004020202020204" pitchFamily="34" charset="0"/>
                      </a:endParaRPr>
                    </a:p>
                  </a:txBody>
                  <a:tcPr marL="8302" marR="8302" marT="83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1871928"/>
                  </a:ext>
                </a:extLst>
              </a:tr>
              <a:tr h="288000">
                <a:tc>
                  <a:txBody>
                    <a:bodyPr/>
                    <a:lstStyle/>
                    <a:p>
                      <a:pPr algn="ctr" fontAlgn="ctr"/>
                      <a:r>
                        <a:rPr lang="en-US" sz="1000" u="none" strike="noStrike">
                          <a:effectLst/>
                        </a:rPr>
                        <a:t>RL61</a:t>
                      </a:r>
                      <a:endParaRPr lang="en-US" sz="1000" b="0" i="0" u="none" strike="noStrike">
                        <a:solidFill>
                          <a:srgbClr val="000000"/>
                        </a:solidFill>
                        <a:effectLst/>
                        <a:latin typeface="Aptos Narrow" panose="020B0004020202020204" pitchFamily="34" charset="0"/>
                      </a:endParaRPr>
                    </a:p>
                  </a:txBody>
                  <a:tcPr marL="8302" marR="8302" marT="83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a:effectLst/>
                        </a:rPr>
                        <a:t>RL62</a:t>
                      </a:r>
                      <a:endParaRPr lang="en-US" sz="1000" b="0" i="0" u="none" strike="noStrike">
                        <a:solidFill>
                          <a:srgbClr val="000000"/>
                        </a:solidFill>
                        <a:effectLst/>
                        <a:latin typeface="Aptos Narrow" panose="020B0004020202020204" pitchFamily="34" charset="0"/>
                      </a:endParaRPr>
                    </a:p>
                  </a:txBody>
                  <a:tcPr marL="8302" marR="8302" marT="83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RL63</a:t>
                      </a:r>
                      <a:endParaRPr lang="en-US" sz="1000" b="0" i="0" u="none" strike="noStrike" dirty="0">
                        <a:solidFill>
                          <a:srgbClr val="006100"/>
                        </a:solidFill>
                        <a:effectLst/>
                        <a:latin typeface="Aptos Narrow" panose="020B0004020202020204" pitchFamily="34" charset="0"/>
                      </a:endParaRPr>
                    </a:p>
                  </a:txBody>
                  <a:tcPr marL="8302" marR="8302" marT="83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fontAlgn="ctr"/>
                      <a:r>
                        <a:rPr lang="en-US" sz="1000" u="none" strike="noStrike" dirty="0">
                          <a:effectLst/>
                        </a:rPr>
                        <a:t>RL64</a:t>
                      </a:r>
                      <a:endParaRPr lang="en-US" sz="1000" b="0" i="0" u="none" strike="noStrike" dirty="0">
                        <a:solidFill>
                          <a:srgbClr val="000000"/>
                        </a:solidFill>
                        <a:effectLst/>
                        <a:latin typeface="Aptos Narrow" panose="020B0004020202020204" pitchFamily="34" charset="0"/>
                      </a:endParaRPr>
                    </a:p>
                  </a:txBody>
                  <a:tcPr marL="8302" marR="8302" marT="83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fontAlgn="ctr"/>
                      <a:r>
                        <a:rPr lang="en-US" sz="1000" u="none" strike="noStrike" dirty="0">
                          <a:effectLst/>
                        </a:rPr>
                        <a:t>RL65</a:t>
                      </a:r>
                      <a:endParaRPr lang="en-US" sz="1000" b="0" i="0" u="none" strike="noStrike" dirty="0">
                        <a:solidFill>
                          <a:srgbClr val="000000"/>
                        </a:solidFill>
                        <a:effectLst/>
                        <a:latin typeface="Aptos Narrow" panose="020B0004020202020204" pitchFamily="34" charset="0"/>
                      </a:endParaRPr>
                    </a:p>
                  </a:txBody>
                  <a:tcPr marL="8302" marR="8302" marT="83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RL66</a:t>
                      </a:r>
                      <a:endParaRPr lang="en-US" sz="1000" b="0" i="0" u="none" strike="noStrike" dirty="0">
                        <a:solidFill>
                          <a:srgbClr val="000000"/>
                        </a:solidFill>
                        <a:effectLst/>
                        <a:latin typeface="Aptos Narrow" panose="020B0004020202020204" pitchFamily="34" charset="0"/>
                      </a:endParaRPr>
                    </a:p>
                  </a:txBody>
                  <a:tcPr marL="8302" marR="8302" marT="83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RL67</a:t>
                      </a:r>
                      <a:endParaRPr lang="en-US" sz="1000" b="0" i="0" u="none" strike="noStrike" dirty="0">
                        <a:solidFill>
                          <a:srgbClr val="000000"/>
                        </a:solidFill>
                        <a:effectLst/>
                        <a:latin typeface="Aptos Narrow" panose="020B0004020202020204" pitchFamily="34" charset="0"/>
                      </a:endParaRPr>
                    </a:p>
                  </a:txBody>
                  <a:tcPr marL="8302" marR="8302" marT="83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a:effectLst/>
                        </a:rPr>
                        <a:t>RL68</a:t>
                      </a:r>
                      <a:endParaRPr lang="en-US" sz="1000" b="0" i="0" u="none" strike="noStrike">
                        <a:solidFill>
                          <a:srgbClr val="000000"/>
                        </a:solidFill>
                        <a:effectLst/>
                        <a:latin typeface="Aptos Narrow" panose="020B0004020202020204" pitchFamily="34" charset="0"/>
                      </a:endParaRPr>
                    </a:p>
                  </a:txBody>
                  <a:tcPr marL="8302" marR="8302" marT="83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059992"/>
                  </a:ext>
                </a:extLst>
              </a:tr>
              <a:tr h="288000">
                <a:tc>
                  <a:txBody>
                    <a:bodyPr/>
                    <a:lstStyle/>
                    <a:p>
                      <a:pPr algn="ctr" fontAlgn="ctr"/>
                      <a:r>
                        <a:rPr lang="en-US" sz="1000" u="none" strike="noStrike" dirty="0">
                          <a:effectLst/>
                        </a:rPr>
                        <a:t>RL71</a:t>
                      </a:r>
                      <a:endParaRPr lang="en-US" sz="1000" b="0" i="0" u="none" strike="noStrike" dirty="0">
                        <a:solidFill>
                          <a:srgbClr val="006100"/>
                        </a:solidFill>
                        <a:effectLst/>
                        <a:latin typeface="Aptos Narrow" panose="020B0004020202020204" pitchFamily="34" charset="0"/>
                      </a:endParaRPr>
                    </a:p>
                  </a:txBody>
                  <a:tcPr marL="8302" marR="8302" marT="83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fontAlgn="ctr"/>
                      <a:r>
                        <a:rPr lang="en-US" sz="1000" u="none" strike="noStrike">
                          <a:effectLst/>
                        </a:rPr>
                        <a:t>RL72</a:t>
                      </a:r>
                      <a:endParaRPr lang="en-US" sz="1000" b="0" i="0" u="none" strike="noStrike">
                        <a:solidFill>
                          <a:srgbClr val="000000"/>
                        </a:solidFill>
                        <a:effectLst/>
                        <a:latin typeface="Aptos Narrow" panose="020B0004020202020204" pitchFamily="34" charset="0"/>
                      </a:endParaRPr>
                    </a:p>
                  </a:txBody>
                  <a:tcPr marL="8302" marR="8302" marT="83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RL73</a:t>
                      </a:r>
                      <a:endParaRPr lang="en-US" sz="1000" b="0" i="0" u="none" strike="noStrike" dirty="0">
                        <a:solidFill>
                          <a:srgbClr val="006100"/>
                        </a:solidFill>
                        <a:effectLst/>
                        <a:latin typeface="Aptos Narrow" panose="020B0004020202020204" pitchFamily="34" charset="0"/>
                      </a:endParaRPr>
                    </a:p>
                  </a:txBody>
                  <a:tcPr marL="8302" marR="8302" marT="83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fontAlgn="ctr"/>
                      <a:r>
                        <a:rPr lang="en-US" sz="1000" u="none" strike="noStrike" dirty="0">
                          <a:effectLst/>
                        </a:rPr>
                        <a:t>RL74</a:t>
                      </a:r>
                      <a:endParaRPr lang="en-US" sz="1000" b="0" i="0" u="none" strike="noStrike" dirty="0">
                        <a:solidFill>
                          <a:srgbClr val="006100"/>
                        </a:solidFill>
                        <a:effectLst/>
                        <a:latin typeface="Aptos Narrow" panose="020B0004020202020204" pitchFamily="34" charset="0"/>
                      </a:endParaRPr>
                    </a:p>
                  </a:txBody>
                  <a:tcPr marL="8302" marR="8302" marT="83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fontAlgn="ctr"/>
                      <a:r>
                        <a:rPr lang="en-US" sz="1000" u="none" strike="noStrike">
                          <a:effectLst/>
                        </a:rPr>
                        <a:t>RL75</a:t>
                      </a:r>
                      <a:endParaRPr lang="en-US" sz="1000" b="0" i="0" u="none" strike="noStrike">
                        <a:solidFill>
                          <a:srgbClr val="000000"/>
                        </a:solidFill>
                        <a:effectLst/>
                        <a:latin typeface="Aptos Narrow" panose="020B0004020202020204" pitchFamily="34" charset="0"/>
                      </a:endParaRPr>
                    </a:p>
                  </a:txBody>
                  <a:tcPr marL="8302" marR="8302" marT="83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RL76</a:t>
                      </a:r>
                      <a:endParaRPr lang="en-US" sz="1000" b="0" i="0" u="none" strike="noStrike" dirty="0">
                        <a:solidFill>
                          <a:srgbClr val="000000"/>
                        </a:solidFill>
                        <a:effectLst/>
                        <a:latin typeface="Aptos Narrow" panose="020B0004020202020204" pitchFamily="34" charset="0"/>
                      </a:endParaRPr>
                    </a:p>
                  </a:txBody>
                  <a:tcPr marL="8302" marR="8302" marT="83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a:effectLst/>
                        </a:rPr>
                        <a:t>RL77</a:t>
                      </a:r>
                      <a:endParaRPr lang="en-US" sz="1000" b="0" i="0" u="none" strike="noStrike">
                        <a:solidFill>
                          <a:srgbClr val="000000"/>
                        </a:solidFill>
                        <a:effectLst/>
                        <a:latin typeface="Aptos Narrow" panose="020B0004020202020204" pitchFamily="34" charset="0"/>
                      </a:endParaRPr>
                    </a:p>
                  </a:txBody>
                  <a:tcPr marL="8302" marR="8302" marT="83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a:effectLst/>
                        </a:rPr>
                        <a:t>RL78</a:t>
                      </a:r>
                      <a:endParaRPr lang="en-US" sz="1000" b="0" i="0" u="none" strike="noStrike">
                        <a:solidFill>
                          <a:srgbClr val="000000"/>
                        </a:solidFill>
                        <a:effectLst/>
                        <a:latin typeface="Aptos Narrow" panose="020B0004020202020204" pitchFamily="34" charset="0"/>
                      </a:endParaRPr>
                    </a:p>
                  </a:txBody>
                  <a:tcPr marL="8302" marR="8302" marT="83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75156662"/>
                  </a:ext>
                </a:extLst>
              </a:tr>
              <a:tr h="288000">
                <a:tc>
                  <a:txBody>
                    <a:bodyPr/>
                    <a:lstStyle/>
                    <a:p>
                      <a:pPr algn="ctr" fontAlgn="ctr"/>
                      <a:r>
                        <a:rPr lang="en-US" sz="1000" u="none" strike="noStrike" dirty="0">
                          <a:effectLst/>
                        </a:rPr>
                        <a:t>RL81</a:t>
                      </a:r>
                      <a:endParaRPr lang="en-US" sz="1000" b="0" i="0" u="none" strike="noStrike" dirty="0">
                        <a:solidFill>
                          <a:srgbClr val="006100"/>
                        </a:solidFill>
                        <a:effectLst/>
                        <a:latin typeface="Aptos Narrow" panose="020B0004020202020204" pitchFamily="34" charset="0"/>
                      </a:endParaRPr>
                    </a:p>
                  </a:txBody>
                  <a:tcPr marL="8302" marR="8302" marT="83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fontAlgn="ctr"/>
                      <a:r>
                        <a:rPr lang="en-US" sz="1000" u="none" strike="noStrike">
                          <a:effectLst/>
                        </a:rPr>
                        <a:t>RL82</a:t>
                      </a:r>
                      <a:endParaRPr lang="en-US" sz="1000" b="0" i="0" u="none" strike="noStrike">
                        <a:solidFill>
                          <a:srgbClr val="000000"/>
                        </a:solidFill>
                        <a:effectLst/>
                        <a:latin typeface="Aptos Narrow" panose="020B0004020202020204" pitchFamily="34" charset="0"/>
                      </a:endParaRPr>
                    </a:p>
                  </a:txBody>
                  <a:tcPr marL="8302" marR="8302" marT="83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a:effectLst/>
                        </a:rPr>
                        <a:t>RL83</a:t>
                      </a:r>
                      <a:endParaRPr lang="en-US" sz="1000" b="0" i="0" u="none" strike="noStrike">
                        <a:solidFill>
                          <a:srgbClr val="000000"/>
                        </a:solidFill>
                        <a:effectLst/>
                        <a:latin typeface="Aptos Narrow" panose="020B0004020202020204" pitchFamily="34" charset="0"/>
                      </a:endParaRPr>
                    </a:p>
                  </a:txBody>
                  <a:tcPr marL="8302" marR="8302" marT="83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a:effectLst/>
                        </a:rPr>
                        <a:t>RL84</a:t>
                      </a:r>
                      <a:endParaRPr lang="en-US" sz="1000" b="0" i="0" u="none" strike="noStrike">
                        <a:solidFill>
                          <a:srgbClr val="000000"/>
                        </a:solidFill>
                        <a:effectLst/>
                        <a:latin typeface="Aptos Narrow" panose="020B0004020202020204" pitchFamily="34" charset="0"/>
                      </a:endParaRPr>
                    </a:p>
                  </a:txBody>
                  <a:tcPr marL="8302" marR="8302" marT="83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a:effectLst/>
                        </a:rPr>
                        <a:t>RL85</a:t>
                      </a:r>
                      <a:endParaRPr lang="en-US" sz="1000" b="0" i="0" u="none" strike="noStrike">
                        <a:solidFill>
                          <a:srgbClr val="000000"/>
                        </a:solidFill>
                        <a:effectLst/>
                        <a:latin typeface="Aptos Narrow" panose="020B0004020202020204" pitchFamily="34" charset="0"/>
                      </a:endParaRPr>
                    </a:p>
                  </a:txBody>
                  <a:tcPr marL="8302" marR="8302" marT="83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a:effectLst/>
                        </a:rPr>
                        <a:t>RL86</a:t>
                      </a:r>
                      <a:endParaRPr lang="en-US" sz="1000" b="0" i="0" u="none" strike="noStrike">
                        <a:solidFill>
                          <a:srgbClr val="000000"/>
                        </a:solidFill>
                        <a:effectLst/>
                        <a:latin typeface="Aptos Narrow" panose="020B0004020202020204" pitchFamily="34" charset="0"/>
                      </a:endParaRPr>
                    </a:p>
                  </a:txBody>
                  <a:tcPr marL="8302" marR="8302" marT="83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RL87</a:t>
                      </a:r>
                      <a:endParaRPr lang="en-US" sz="1000" b="0" i="0" u="none" strike="noStrike" dirty="0">
                        <a:solidFill>
                          <a:srgbClr val="000000"/>
                        </a:solidFill>
                        <a:effectLst/>
                        <a:latin typeface="Aptos Narrow" panose="020B0004020202020204" pitchFamily="34" charset="0"/>
                      </a:endParaRPr>
                    </a:p>
                  </a:txBody>
                  <a:tcPr marL="8302" marR="8302" marT="83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RL88</a:t>
                      </a:r>
                      <a:endParaRPr lang="en-US" sz="1000" b="0" i="0" u="none" strike="noStrike" dirty="0">
                        <a:solidFill>
                          <a:srgbClr val="000000"/>
                        </a:solidFill>
                        <a:effectLst/>
                        <a:latin typeface="Aptos Narrow" panose="020B0004020202020204" pitchFamily="34" charset="0"/>
                      </a:endParaRPr>
                    </a:p>
                  </a:txBody>
                  <a:tcPr marL="8302" marR="8302" marT="83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31449352"/>
                  </a:ext>
                </a:extLst>
              </a:tr>
            </a:tbl>
          </a:graphicData>
        </a:graphic>
      </p:graphicFrame>
      <p:graphicFrame>
        <p:nvGraphicFramePr>
          <p:cNvPr id="21" name="Table 20">
            <a:extLst>
              <a:ext uri="{FF2B5EF4-FFF2-40B4-BE49-F238E27FC236}">
                <a16:creationId xmlns:a16="http://schemas.microsoft.com/office/drawing/2014/main" id="{444DD852-E0C8-D391-BB54-10002813382B}"/>
              </a:ext>
            </a:extLst>
          </p:cNvPr>
          <p:cNvGraphicFramePr>
            <a:graphicFrameLocks noGrp="1"/>
          </p:cNvGraphicFramePr>
          <p:nvPr>
            <p:extLst>
              <p:ext uri="{D42A27DB-BD31-4B8C-83A1-F6EECF244321}">
                <p14:modId xmlns:p14="http://schemas.microsoft.com/office/powerpoint/2010/main" val="898626894"/>
              </p:ext>
            </p:extLst>
          </p:nvPr>
        </p:nvGraphicFramePr>
        <p:xfrm>
          <a:off x="5201443" y="853457"/>
          <a:ext cx="1274763" cy="1714500"/>
        </p:xfrm>
        <a:graphic>
          <a:graphicData uri="http://schemas.openxmlformats.org/drawingml/2006/table">
            <a:tbl>
              <a:tblPr>
                <a:tableStyleId>{5C22544A-7EE6-4342-B048-85BDC9FD1C3A}</a:tableStyleId>
              </a:tblPr>
              <a:tblGrid>
                <a:gridCol w="665163">
                  <a:extLst>
                    <a:ext uri="{9D8B030D-6E8A-4147-A177-3AD203B41FA5}">
                      <a16:colId xmlns:a16="http://schemas.microsoft.com/office/drawing/2014/main" val="3239272567"/>
                    </a:ext>
                  </a:extLst>
                </a:gridCol>
                <a:gridCol w="609600">
                  <a:extLst>
                    <a:ext uri="{9D8B030D-6E8A-4147-A177-3AD203B41FA5}">
                      <a16:colId xmlns:a16="http://schemas.microsoft.com/office/drawing/2014/main" val="1609268705"/>
                    </a:ext>
                  </a:extLst>
                </a:gridCol>
              </a:tblGrid>
              <a:tr h="190500">
                <a:tc>
                  <a:txBody>
                    <a:bodyPr/>
                    <a:lstStyle/>
                    <a:p>
                      <a:pPr algn="ctr" fontAlgn="b"/>
                      <a:r>
                        <a:rPr lang="en-US" sz="1000" b="0" i="0" u="none" strike="noStrike" dirty="0">
                          <a:solidFill>
                            <a:srgbClr val="000000"/>
                          </a:solidFill>
                          <a:effectLst/>
                          <a:latin typeface="Aptos Narrow" panose="020B0004020202020204" pitchFamily="34" charset="0"/>
                        </a:rPr>
                        <a:t>H</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00" b="0" i="0" u="none" strike="noStrike" dirty="0">
                          <a:solidFill>
                            <a:srgbClr val="000000"/>
                          </a:solidFill>
                          <a:effectLst/>
                          <a:latin typeface="Aptos Narrow" panose="020B0004020202020204" pitchFamily="34" charset="0"/>
                        </a:rPr>
                        <a:t>L</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18421478"/>
                  </a:ext>
                </a:extLst>
              </a:tr>
              <a:tr h="190500">
                <a:tc>
                  <a:txBody>
                    <a:bodyPr/>
                    <a:lstStyle/>
                    <a:p>
                      <a:pPr algn="ctr" fontAlgn="b"/>
                      <a:r>
                        <a:rPr lang="en-US" sz="1000" u="none" strike="noStrike" dirty="0">
                          <a:effectLst/>
                        </a:rPr>
                        <a:t>SDWN</a:t>
                      </a:r>
                      <a:endParaRPr lang="en-US" sz="10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effectLst/>
                        </a:rPr>
                        <a:t>GND_S</a:t>
                      </a:r>
                      <a:endParaRPr lang="en-US" sz="10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58876011"/>
                  </a:ext>
                </a:extLst>
              </a:tr>
              <a:tr h="190500">
                <a:tc>
                  <a:txBody>
                    <a:bodyPr/>
                    <a:lstStyle/>
                    <a:p>
                      <a:pPr algn="ctr" fontAlgn="b"/>
                      <a:r>
                        <a:rPr lang="en-US" sz="1000" u="none" strike="noStrike" dirty="0">
                          <a:effectLst/>
                        </a:rPr>
                        <a:t>VBSO_S</a:t>
                      </a:r>
                      <a:endParaRPr lang="en-US" sz="10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effectLst/>
                        </a:rPr>
                        <a:t>GND_S</a:t>
                      </a:r>
                      <a:endParaRPr lang="en-US" sz="10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48917683"/>
                  </a:ext>
                </a:extLst>
              </a:tr>
              <a:tr h="190500">
                <a:tc>
                  <a:txBody>
                    <a:bodyPr/>
                    <a:lstStyle/>
                    <a:p>
                      <a:pPr algn="ctr" fontAlgn="b"/>
                      <a:r>
                        <a:rPr lang="en-US" sz="1000" u="none" strike="noStrike">
                          <a:effectLst/>
                        </a:rPr>
                        <a:t>VBAT_S</a:t>
                      </a:r>
                      <a:endParaRPr lang="en-US" sz="10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effectLst/>
                        </a:rPr>
                        <a:t>GND_S</a:t>
                      </a:r>
                      <a:endParaRPr lang="en-US" sz="10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9326735"/>
                  </a:ext>
                </a:extLst>
              </a:tr>
              <a:tr h="190500">
                <a:tc>
                  <a:txBody>
                    <a:bodyPr/>
                    <a:lstStyle/>
                    <a:p>
                      <a:pPr algn="ctr" fontAlgn="b"/>
                      <a:r>
                        <a:rPr lang="en-US" sz="1000" u="none" strike="noStrike" dirty="0">
                          <a:effectLst/>
                        </a:rPr>
                        <a:t>SW_S</a:t>
                      </a:r>
                      <a:endParaRPr lang="en-US" sz="10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effectLst/>
                        </a:rPr>
                        <a:t>GND_S</a:t>
                      </a:r>
                      <a:endParaRPr lang="en-US" sz="10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9093364"/>
                  </a:ext>
                </a:extLst>
              </a:tr>
              <a:tr h="190500">
                <a:tc>
                  <a:txBody>
                    <a:bodyPr/>
                    <a:lstStyle/>
                    <a:p>
                      <a:pPr algn="ctr" fontAlgn="b"/>
                      <a:r>
                        <a:rPr lang="en-US" sz="1000" u="none" strike="noStrike" dirty="0">
                          <a:effectLst/>
                        </a:rPr>
                        <a:t>VBIAS_S</a:t>
                      </a:r>
                      <a:endParaRPr lang="en-US" sz="10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effectLst/>
                        </a:rPr>
                        <a:t>GND_S</a:t>
                      </a:r>
                      <a:endParaRPr lang="en-US" sz="10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984990"/>
                  </a:ext>
                </a:extLst>
              </a:tr>
              <a:tr h="190500">
                <a:tc>
                  <a:txBody>
                    <a:bodyPr/>
                    <a:lstStyle/>
                    <a:p>
                      <a:pPr algn="ctr" fontAlgn="b"/>
                      <a:r>
                        <a:rPr lang="en-US" sz="1000" u="none" strike="noStrike" dirty="0">
                          <a:effectLst/>
                        </a:rPr>
                        <a:t>VBIAS_F</a:t>
                      </a:r>
                      <a:endParaRPr lang="en-US" sz="10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effectLst/>
                        </a:rPr>
                        <a:t>GND_S</a:t>
                      </a:r>
                      <a:endParaRPr lang="en-US" sz="10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15630123"/>
                  </a:ext>
                </a:extLst>
              </a:tr>
              <a:tr h="190500">
                <a:tc>
                  <a:txBody>
                    <a:bodyPr/>
                    <a:lstStyle/>
                    <a:p>
                      <a:pPr algn="ctr" fontAlgn="b"/>
                      <a:r>
                        <a:rPr lang="en-US" sz="1000" u="none" strike="noStrike">
                          <a:effectLst/>
                        </a:rPr>
                        <a:t>VBSO_F</a:t>
                      </a:r>
                      <a:endParaRPr lang="en-US" sz="10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effectLst/>
                        </a:rPr>
                        <a:t>GND_S</a:t>
                      </a:r>
                      <a:endParaRPr lang="en-US" sz="10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5302102"/>
                  </a:ext>
                </a:extLst>
              </a:tr>
              <a:tr h="190500">
                <a:tc>
                  <a:txBody>
                    <a:bodyPr/>
                    <a:lstStyle/>
                    <a:p>
                      <a:pPr algn="ctr" fontAlgn="b"/>
                      <a:r>
                        <a:rPr lang="en-US" sz="1000" u="none" strike="noStrike" dirty="0">
                          <a:effectLst/>
                        </a:rPr>
                        <a:t>SW_F_PIN</a:t>
                      </a:r>
                      <a:endParaRPr lang="en-US" sz="10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dirty="0">
                          <a:effectLst/>
                        </a:rPr>
                        <a:t>GND_S</a:t>
                      </a:r>
                      <a:endParaRPr lang="en-US" sz="10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4836958"/>
                  </a:ext>
                </a:extLst>
              </a:tr>
            </a:tbl>
          </a:graphicData>
        </a:graphic>
      </p:graphicFrame>
      <p:graphicFrame>
        <p:nvGraphicFramePr>
          <p:cNvPr id="22" name="Table 21">
            <a:extLst>
              <a:ext uri="{FF2B5EF4-FFF2-40B4-BE49-F238E27FC236}">
                <a16:creationId xmlns:a16="http://schemas.microsoft.com/office/drawing/2014/main" id="{8F893544-F569-BACB-F112-50C9EFF9B3BB}"/>
              </a:ext>
            </a:extLst>
          </p:cNvPr>
          <p:cNvGraphicFramePr>
            <a:graphicFrameLocks noGrp="1"/>
          </p:cNvGraphicFramePr>
          <p:nvPr>
            <p:extLst>
              <p:ext uri="{D42A27DB-BD31-4B8C-83A1-F6EECF244321}">
                <p14:modId xmlns:p14="http://schemas.microsoft.com/office/powerpoint/2010/main" val="140204311"/>
              </p:ext>
            </p:extLst>
          </p:nvPr>
        </p:nvGraphicFramePr>
        <p:xfrm>
          <a:off x="8982484" y="4174651"/>
          <a:ext cx="2352265" cy="1143000"/>
        </p:xfrm>
        <a:graphic>
          <a:graphicData uri="http://schemas.openxmlformats.org/drawingml/2006/table">
            <a:tbl>
              <a:tblPr>
                <a:tableStyleId>{5C22544A-7EE6-4342-B048-85BDC9FD1C3A}</a:tableStyleId>
              </a:tblPr>
              <a:tblGrid>
                <a:gridCol w="1676165">
                  <a:extLst>
                    <a:ext uri="{9D8B030D-6E8A-4147-A177-3AD203B41FA5}">
                      <a16:colId xmlns:a16="http://schemas.microsoft.com/office/drawing/2014/main" val="1946458328"/>
                    </a:ext>
                  </a:extLst>
                </a:gridCol>
                <a:gridCol w="676100">
                  <a:extLst>
                    <a:ext uri="{9D8B030D-6E8A-4147-A177-3AD203B41FA5}">
                      <a16:colId xmlns:a16="http://schemas.microsoft.com/office/drawing/2014/main" val="1991474143"/>
                    </a:ext>
                  </a:extLst>
                </a:gridCol>
              </a:tblGrid>
              <a:tr h="190500">
                <a:tc>
                  <a:txBody>
                    <a:bodyPr/>
                    <a:lstStyle/>
                    <a:p>
                      <a:pPr algn="ctr" fontAlgn="b"/>
                      <a:r>
                        <a:rPr lang="en-US" sz="1050" u="none" strike="noStrike" dirty="0">
                          <a:effectLst/>
                        </a:rPr>
                        <a:t>H</a:t>
                      </a:r>
                      <a:endParaRPr lang="en-US" sz="1050" b="0" i="0" u="none" strike="noStrike" dirty="0">
                        <a:solidFill>
                          <a:srgbClr val="000000"/>
                        </a:solidFill>
                        <a:effectLst/>
                        <a:latin typeface="Aptos Narrow" panose="020B0004020202020204" pitchFamily="34" charset="0"/>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u="none" strike="noStrike" dirty="0">
                          <a:effectLst/>
                        </a:rPr>
                        <a:t>L</a:t>
                      </a:r>
                      <a:endParaRPr lang="en-US" sz="1050" b="0" i="0" u="none" strike="noStrike" dirty="0">
                        <a:solidFill>
                          <a:srgbClr val="000000"/>
                        </a:solidFill>
                        <a:effectLst/>
                        <a:latin typeface="Aptos Narrow" panose="020B0004020202020204" pitchFamily="34" charset="0"/>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3699333"/>
                  </a:ext>
                </a:extLst>
              </a:tr>
              <a:tr h="190500">
                <a:tc>
                  <a:txBody>
                    <a:bodyPr/>
                    <a:lstStyle/>
                    <a:p>
                      <a:pPr algn="ctr" fontAlgn="b"/>
                      <a:r>
                        <a:rPr lang="en-US" sz="1050" u="none" strike="noStrike" dirty="0">
                          <a:effectLst/>
                        </a:rPr>
                        <a:t>Battery Emulator (BE)</a:t>
                      </a:r>
                      <a:endParaRPr lang="en-US" sz="105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u="none" strike="noStrike" dirty="0">
                          <a:effectLst/>
                        </a:rPr>
                        <a:t>GND (BE-)</a:t>
                      </a:r>
                      <a:endParaRPr lang="en-US" sz="105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07049641"/>
                  </a:ext>
                </a:extLst>
              </a:tr>
              <a:tr h="190500">
                <a:tc>
                  <a:txBody>
                    <a:bodyPr/>
                    <a:lstStyle/>
                    <a:p>
                      <a:pPr algn="ctr" fontAlgn="b"/>
                      <a:r>
                        <a:rPr lang="en-US" sz="1050" u="none" strike="noStrike" dirty="0">
                          <a:effectLst/>
                        </a:rPr>
                        <a:t>Voltmeter (VM)</a:t>
                      </a:r>
                      <a:endParaRPr lang="en-US" sz="105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u="none" strike="noStrike" dirty="0">
                          <a:effectLst/>
                        </a:rPr>
                        <a:t>GND (VM-)</a:t>
                      </a:r>
                      <a:endParaRPr lang="en-US" sz="105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8250011"/>
                  </a:ext>
                </a:extLst>
              </a:tr>
              <a:tr h="190500">
                <a:tc>
                  <a:txBody>
                    <a:bodyPr/>
                    <a:lstStyle/>
                    <a:p>
                      <a:pPr algn="ctr" fontAlgn="b"/>
                      <a:r>
                        <a:rPr lang="en-US" sz="1050" u="none" strike="noStrike" dirty="0">
                          <a:effectLst/>
                        </a:rPr>
                        <a:t>SUPPLY 5V-&gt;12V </a:t>
                      </a:r>
                      <a:endParaRPr lang="en-US" sz="105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u="none" strike="noStrike" dirty="0">
                          <a:effectLst/>
                        </a:rPr>
                        <a:t>GND</a:t>
                      </a:r>
                      <a:endParaRPr lang="en-US" sz="105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28143151"/>
                  </a:ext>
                </a:extLst>
              </a:tr>
              <a:tr h="190500">
                <a:tc>
                  <a:txBody>
                    <a:bodyPr/>
                    <a:lstStyle/>
                    <a:p>
                      <a:pPr algn="ctr" fontAlgn="b"/>
                      <a:r>
                        <a:rPr lang="en-US" sz="1050" u="none" strike="noStrike" dirty="0">
                          <a:effectLst/>
                        </a:rPr>
                        <a:t>SUPPLY 3.6V -&gt;11V -&gt;19V</a:t>
                      </a:r>
                      <a:endParaRPr lang="en-US" sz="105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u="none" strike="noStrike">
                          <a:effectLst/>
                        </a:rPr>
                        <a:t>GND</a:t>
                      </a:r>
                      <a:endParaRPr lang="en-US" sz="105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45995032"/>
                  </a:ext>
                </a:extLst>
              </a:tr>
              <a:tr h="190500">
                <a:tc>
                  <a:txBody>
                    <a:bodyPr/>
                    <a:lstStyle/>
                    <a:p>
                      <a:pPr algn="ctr" fontAlgn="b"/>
                      <a:r>
                        <a:rPr lang="en-US" sz="1050" u="none" strike="noStrike" dirty="0">
                          <a:effectLst/>
                        </a:rPr>
                        <a:t>Supply 1.8V</a:t>
                      </a:r>
                      <a:endParaRPr lang="en-US" sz="105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u="none" strike="noStrike" dirty="0">
                          <a:effectLst/>
                        </a:rPr>
                        <a:t>GND</a:t>
                      </a:r>
                      <a:endParaRPr lang="en-US" sz="105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47268794"/>
                  </a:ext>
                </a:extLst>
              </a:tr>
            </a:tbl>
          </a:graphicData>
        </a:graphic>
      </p:graphicFrame>
      <p:grpSp>
        <p:nvGrpSpPr>
          <p:cNvPr id="26" name="Group 25">
            <a:extLst>
              <a:ext uri="{FF2B5EF4-FFF2-40B4-BE49-F238E27FC236}">
                <a16:creationId xmlns:a16="http://schemas.microsoft.com/office/drawing/2014/main" id="{D0C51490-1DCE-69C0-B3E2-D96F1D49F2DD}"/>
              </a:ext>
            </a:extLst>
          </p:cNvPr>
          <p:cNvGrpSpPr/>
          <p:nvPr/>
        </p:nvGrpSpPr>
        <p:grpSpPr>
          <a:xfrm>
            <a:off x="5029199" y="484126"/>
            <a:ext cx="1952260" cy="2304000"/>
            <a:chOff x="5114924" y="2033313"/>
            <a:chExt cx="1952260" cy="2212143"/>
          </a:xfrm>
        </p:grpSpPr>
        <p:sp>
          <p:nvSpPr>
            <p:cNvPr id="23" name="Rectangle 22">
              <a:extLst>
                <a:ext uri="{FF2B5EF4-FFF2-40B4-BE49-F238E27FC236}">
                  <a16:creationId xmlns:a16="http://schemas.microsoft.com/office/drawing/2014/main" id="{C18CEACE-5986-A0CF-7522-7006D4F73401}"/>
                </a:ext>
              </a:extLst>
            </p:cNvPr>
            <p:cNvSpPr/>
            <p:nvPr/>
          </p:nvSpPr>
          <p:spPr>
            <a:xfrm>
              <a:off x="5114924" y="2053369"/>
              <a:ext cx="1952259" cy="219208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58237F58-E449-C6A4-2E97-728C00175471}"/>
                </a:ext>
              </a:extLst>
            </p:cNvPr>
            <p:cNvSpPr txBox="1"/>
            <p:nvPr/>
          </p:nvSpPr>
          <p:spPr>
            <a:xfrm>
              <a:off x="5188143" y="2033313"/>
              <a:ext cx="1879041" cy="354607"/>
            </a:xfrm>
            <a:prstGeom prst="rect">
              <a:avLst/>
            </a:prstGeom>
            <a:noFill/>
          </p:spPr>
          <p:txBody>
            <a:bodyPr wrap="none" rtlCol="0">
              <a:spAutoFit/>
            </a:bodyPr>
            <a:lstStyle/>
            <a:p>
              <a:r>
                <a:rPr lang="en-US" dirty="0"/>
                <a:t>IVM6311 – conn1</a:t>
              </a:r>
            </a:p>
          </p:txBody>
        </p:sp>
      </p:grpSp>
      <p:sp>
        <p:nvSpPr>
          <p:cNvPr id="25" name="Arrow: Up 24">
            <a:extLst>
              <a:ext uri="{FF2B5EF4-FFF2-40B4-BE49-F238E27FC236}">
                <a16:creationId xmlns:a16="http://schemas.microsoft.com/office/drawing/2014/main" id="{8B4207DF-DC12-7D35-2D40-630C2581B15C}"/>
              </a:ext>
            </a:extLst>
          </p:cNvPr>
          <p:cNvSpPr/>
          <p:nvPr/>
        </p:nvSpPr>
        <p:spPr>
          <a:xfrm>
            <a:off x="9714322" y="3429000"/>
            <a:ext cx="542925" cy="747268"/>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7" name="Table 26">
            <a:extLst>
              <a:ext uri="{FF2B5EF4-FFF2-40B4-BE49-F238E27FC236}">
                <a16:creationId xmlns:a16="http://schemas.microsoft.com/office/drawing/2014/main" id="{99B9E642-384B-0B6B-2287-27D48F9C0867}"/>
              </a:ext>
            </a:extLst>
          </p:cNvPr>
          <p:cNvGraphicFramePr>
            <a:graphicFrameLocks noGrp="1"/>
          </p:cNvGraphicFramePr>
          <p:nvPr>
            <p:extLst>
              <p:ext uri="{D42A27DB-BD31-4B8C-83A1-F6EECF244321}">
                <p14:modId xmlns:p14="http://schemas.microsoft.com/office/powerpoint/2010/main" val="2267824455"/>
              </p:ext>
            </p:extLst>
          </p:nvPr>
        </p:nvGraphicFramePr>
        <p:xfrm>
          <a:off x="7627066" y="778875"/>
          <a:ext cx="396000" cy="1714500"/>
        </p:xfrm>
        <a:graphic>
          <a:graphicData uri="http://schemas.openxmlformats.org/drawingml/2006/table">
            <a:tbl>
              <a:tblPr>
                <a:tableStyleId>{5C22544A-7EE6-4342-B048-85BDC9FD1C3A}</a:tableStyleId>
              </a:tblPr>
              <a:tblGrid>
                <a:gridCol w="198000">
                  <a:extLst>
                    <a:ext uri="{9D8B030D-6E8A-4147-A177-3AD203B41FA5}">
                      <a16:colId xmlns:a16="http://schemas.microsoft.com/office/drawing/2014/main" val="3239272567"/>
                    </a:ext>
                  </a:extLst>
                </a:gridCol>
                <a:gridCol w="198000">
                  <a:extLst>
                    <a:ext uri="{9D8B030D-6E8A-4147-A177-3AD203B41FA5}">
                      <a16:colId xmlns:a16="http://schemas.microsoft.com/office/drawing/2014/main" val="1609268705"/>
                    </a:ext>
                  </a:extLst>
                </a:gridCol>
              </a:tblGrid>
              <a:tr h="190500">
                <a:tc>
                  <a:txBody>
                    <a:bodyPr/>
                    <a:lstStyle/>
                    <a:p>
                      <a:pPr algn="ctr" fontAlgn="b"/>
                      <a:r>
                        <a:rPr lang="en-US" sz="1000" b="0" i="0" u="none" strike="noStrike" dirty="0">
                          <a:solidFill>
                            <a:srgbClr val="000000"/>
                          </a:solidFill>
                          <a:effectLst/>
                          <a:latin typeface="Aptos Narrow" panose="020B0004020202020204" pitchFamily="34" charset="0"/>
                        </a:rPr>
                        <a:t>H</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00" b="0" i="0" u="none" strike="noStrike" dirty="0">
                          <a:solidFill>
                            <a:srgbClr val="000000"/>
                          </a:solidFill>
                          <a:effectLst/>
                          <a:latin typeface="Aptos Narrow" panose="020B0004020202020204" pitchFamily="34" charset="0"/>
                        </a:rPr>
                        <a:t>L</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18421478"/>
                  </a:ext>
                </a:extLst>
              </a:tr>
              <a:tr h="190500">
                <a:tc>
                  <a:txBody>
                    <a:bodyPr/>
                    <a:lstStyle/>
                    <a:p>
                      <a:pPr algn="ctr" fontAlgn="b"/>
                      <a:endParaRPr lang="en-US" sz="10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0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58876011"/>
                  </a:ext>
                </a:extLst>
              </a:tr>
              <a:tr h="190500">
                <a:tc>
                  <a:txBody>
                    <a:bodyPr/>
                    <a:lstStyle/>
                    <a:p>
                      <a:pPr algn="ctr" fontAlgn="b"/>
                      <a:endParaRPr lang="en-US" sz="10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0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48917683"/>
                  </a:ext>
                </a:extLst>
              </a:tr>
              <a:tr h="190500">
                <a:tc>
                  <a:txBody>
                    <a:bodyPr/>
                    <a:lstStyle/>
                    <a:p>
                      <a:pPr algn="ctr" fontAlgn="b"/>
                      <a:endParaRPr lang="en-US" sz="10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0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9326735"/>
                  </a:ext>
                </a:extLst>
              </a:tr>
              <a:tr h="190500">
                <a:tc>
                  <a:txBody>
                    <a:bodyPr/>
                    <a:lstStyle/>
                    <a:p>
                      <a:pPr algn="ctr" fontAlgn="b"/>
                      <a:endParaRPr lang="en-US" sz="10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0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9093364"/>
                  </a:ext>
                </a:extLst>
              </a:tr>
              <a:tr h="190500">
                <a:tc>
                  <a:txBody>
                    <a:bodyPr/>
                    <a:lstStyle/>
                    <a:p>
                      <a:pPr algn="ctr" fontAlgn="b"/>
                      <a:endParaRPr lang="en-US" sz="10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0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984990"/>
                  </a:ext>
                </a:extLst>
              </a:tr>
              <a:tr h="190500">
                <a:tc>
                  <a:txBody>
                    <a:bodyPr/>
                    <a:lstStyle/>
                    <a:p>
                      <a:pPr algn="ctr" fontAlgn="b"/>
                      <a:endParaRPr lang="en-US" sz="10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0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15630123"/>
                  </a:ext>
                </a:extLst>
              </a:tr>
              <a:tr h="190500">
                <a:tc>
                  <a:txBody>
                    <a:bodyPr/>
                    <a:lstStyle/>
                    <a:p>
                      <a:pPr algn="ctr" fontAlgn="b"/>
                      <a:endParaRPr lang="en-US" sz="10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0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5302102"/>
                  </a:ext>
                </a:extLst>
              </a:tr>
              <a:tr h="190500">
                <a:tc>
                  <a:txBody>
                    <a:bodyPr/>
                    <a:lstStyle/>
                    <a:p>
                      <a:pPr algn="ctr" fontAlgn="b"/>
                      <a:endParaRPr lang="en-US" sz="10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0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4836958"/>
                  </a:ext>
                </a:extLst>
              </a:tr>
            </a:tbl>
          </a:graphicData>
        </a:graphic>
      </p:graphicFrame>
      <p:sp>
        <p:nvSpPr>
          <p:cNvPr id="28" name="Arrow: Right 27">
            <a:extLst>
              <a:ext uri="{FF2B5EF4-FFF2-40B4-BE49-F238E27FC236}">
                <a16:creationId xmlns:a16="http://schemas.microsoft.com/office/drawing/2014/main" id="{29A30A11-E64E-73E3-4808-79411A64B25F}"/>
              </a:ext>
            </a:extLst>
          </p:cNvPr>
          <p:cNvSpPr/>
          <p:nvPr/>
        </p:nvSpPr>
        <p:spPr>
          <a:xfrm>
            <a:off x="6664518" y="1514475"/>
            <a:ext cx="907857" cy="4572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9" name="Table 28">
            <a:extLst>
              <a:ext uri="{FF2B5EF4-FFF2-40B4-BE49-F238E27FC236}">
                <a16:creationId xmlns:a16="http://schemas.microsoft.com/office/drawing/2014/main" id="{4170ADA7-DBAE-98AA-5BD8-FB0B86C44549}"/>
              </a:ext>
            </a:extLst>
          </p:cNvPr>
          <p:cNvGraphicFramePr>
            <a:graphicFrameLocks noGrp="1"/>
          </p:cNvGraphicFramePr>
          <p:nvPr>
            <p:extLst>
              <p:ext uri="{D42A27DB-BD31-4B8C-83A1-F6EECF244321}">
                <p14:modId xmlns:p14="http://schemas.microsoft.com/office/powerpoint/2010/main" val="436985651"/>
              </p:ext>
            </p:extLst>
          </p:nvPr>
        </p:nvGraphicFramePr>
        <p:xfrm>
          <a:off x="8309929" y="2960116"/>
          <a:ext cx="1449776" cy="396000"/>
        </p:xfrm>
        <a:graphic>
          <a:graphicData uri="http://schemas.openxmlformats.org/drawingml/2006/table">
            <a:tbl>
              <a:tblPr>
                <a:tableStyleId>{5C22544A-7EE6-4342-B048-85BDC9FD1C3A}</a:tableStyleId>
              </a:tblPr>
              <a:tblGrid>
                <a:gridCol w="181222">
                  <a:extLst>
                    <a:ext uri="{9D8B030D-6E8A-4147-A177-3AD203B41FA5}">
                      <a16:colId xmlns:a16="http://schemas.microsoft.com/office/drawing/2014/main" val="3239272567"/>
                    </a:ext>
                  </a:extLst>
                </a:gridCol>
                <a:gridCol w="181222">
                  <a:extLst>
                    <a:ext uri="{9D8B030D-6E8A-4147-A177-3AD203B41FA5}">
                      <a16:colId xmlns:a16="http://schemas.microsoft.com/office/drawing/2014/main" val="1609268705"/>
                    </a:ext>
                  </a:extLst>
                </a:gridCol>
                <a:gridCol w="181222">
                  <a:extLst>
                    <a:ext uri="{9D8B030D-6E8A-4147-A177-3AD203B41FA5}">
                      <a16:colId xmlns:a16="http://schemas.microsoft.com/office/drawing/2014/main" val="620899204"/>
                    </a:ext>
                  </a:extLst>
                </a:gridCol>
                <a:gridCol w="181222">
                  <a:extLst>
                    <a:ext uri="{9D8B030D-6E8A-4147-A177-3AD203B41FA5}">
                      <a16:colId xmlns:a16="http://schemas.microsoft.com/office/drawing/2014/main" val="1683133975"/>
                    </a:ext>
                  </a:extLst>
                </a:gridCol>
                <a:gridCol w="181222">
                  <a:extLst>
                    <a:ext uri="{9D8B030D-6E8A-4147-A177-3AD203B41FA5}">
                      <a16:colId xmlns:a16="http://schemas.microsoft.com/office/drawing/2014/main" val="2437800736"/>
                    </a:ext>
                  </a:extLst>
                </a:gridCol>
                <a:gridCol w="181222">
                  <a:extLst>
                    <a:ext uri="{9D8B030D-6E8A-4147-A177-3AD203B41FA5}">
                      <a16:colId xmlns:a16="http://schemas.microsoft.com/office/drawing/2014/main" val="3564009657"/>
                    </a:ext>
                  </a:extLst>
                </a:gridCol>
                <a:gridCol w="181222">
                  <a:extLst>
                    <a:ext uri="{9D8B030D-6E8A-4147-A177-3AD203B41FA5}">
                      <a16:colId xmlns:a16="http://schemas.microsoft.com/office/drawing/2014/main" val="3195896979"/>
                    </a:ext>
                  </a:extLst>
                </a:gridCol>
                <a:gridCol w="181222">
                  <a:extLst>
                    <a:ext uri="{9D8B030D-6E8A-4147-A177-3AD203B41FA5}">
                      <a16:colId xmlns:a16="http://schemas.microsoft.com/office/drawing/2014/main" val="3892754780"/>
                    </a:ext>
                  </a:extLst>
                </a:gridCol>
              </a:tblGrid>
              <a:tr h="396000">
                <a:tc>
                  <a:txBody>
                    <a:bodyPr/>
                    <a:lstStyle/>
                    <a:p>
                      <a:pPr algn="ctr" fontAlgn="b"/>
                      <a:endParaRPr lang="en-US" sz="10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b"/>
                      <a:endParaRPr lang="en-US" sz="10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algn="ctr" defTabSz="914400" rtl="0" eaLnBrk="1" fontAlgn="b" latinLnBrk="0" hangingPunct="1"/>
                      <a:endParaRPr lang="en-US" sz="1000" b="0" i="0" u="none" strike="noStrike" kern="1200" dirty="0">
                        <a:solidFill>
                          <a:srgbClr val="000000"/>
                        </a:solidFill>
                        <a:effectLst/>
                        <a:latin typeface="Aptos Narrow" panose="020B0004020202020204" pitchFamily="34" charset="0"/>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algn="ctr" defTabSz="914400" rtl="0" eaLnBrk="1" fontAlgn="b" latinLnBrk="0" hangingPunct="1"/>
                      <a:endParaRPr lang="en-US" sz="1000" b="0" i="0" u="none" strike="noStrike" kern="1200" dirty="0">
                        <a:solidFill>
                          <a:srgbClr val="000000"/>
                        </a:solidFill>
                        <a:effectLst/>
                        <a:latin typeface="Aptos Narrow" panose="020B0004020202020204" pitchFamily="34" charset="0"/>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fontAlgn="b"/>
                      <a:endParaRPr lang="en-US" sz="10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b"/>
                      <a:endParaRPr lang="en-US" sz="10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fontAlgn="b"/>
                      <a:endParaRPr lang="en-US" sz="10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b"/>
                      <a:endParaRPr lang="en-US" sz="10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748917683"/>
                  </a:ext>
                </a:extLst>
              </a:tr>
            </a:tbl>
          </a:graphicData>
        </a:graphic>
      </p:graphicFrame>
      <p:sp>
        <p:nvSpPr>
          <p:cNvPr id="30" name="TextBox 29">
            <a:extLst>
              <a:ext uri="{FF2B5EF4-FFF2-40B4-BE49-F238E27FC236}">
                <a16:creationId xmlns:a16="http://schemas.microsoft.com/office/drawing/2014/main" id="{214411C6-2D25-12E6-8E00-B2E974EA35A5}"/>
              </a:ext>
            </a:extLst>
          </p:cNvPr>
          <p:cNvSpPr txBox="1"/>
          <p:nvPr/>
        </p:nvSpPr>
        <p:spPr>
          <a:xfrm>
            <a:off x="4305299" y="4037468"/>
            <a:ext cx="4646603" cy="2677656"/>
          </a:xfrm>
          <a:prstGeom prst="rect">
            <a:avLst/>
          </a:prstGeom>
          <a:noFill/>
        </p:spPr>
        <p:txBody>
          <a:bodyPr wrap="square">
            <a:spAutoFit/>
          </a:bodyPr>
          <a:lstStyle/>
          <a:p>
            <a:r>
              <a:rPr lang="en-US" sz="800" dirty="0">
                <a:latin typeface="+mj-lt"/>
              </a:rPr>
              <a:t>Control Relay row 5, column 2 -&gt; RL52</a:t>
            </a:r>
          </a:p>
          <a:p>
            <a:pPr marL="85725" algn="l"/>
            <a:r>
              <a:rPr lang="en-US" sz="800" dirty="0">
                <a:latin typeface="+mj-lt"/>
              </a:rPr>
              <a:t>Write 0x22_0x12_0x02 -&gt; Close the relay: connect BIAS_S to VM+ and GND_S to GND</a:t>
            </a:r>
          </a:p>
          <a:p>
            <a:pPr marL="85725"/>
            <a:r>
              <a:rPr lang="en-US" sz="800" dirty="0">
                <a:latin typeface="+mj-lt"/>
              </a:rPr>
              <a:t>Write 0x22_0x12_0x00 -&gt; Open the relays</a:t>
            </a:r>
          </a:p>
          <a:p>
            <a:r>
              <a:rPr lang="en-US" sz="800" dirty="0">
                <a:latin typeface="+mj-lt"/>
              </a:rPr>
              <a:t>Control Relay row 6, column 3 -&gt; RL63</a:t>
            </a:r>
          </a:p>
          <a:p>
            <a:pPr marL="85725" algn="l"/>
            <a:r>
              <a:rPr lang="en-US" sz="800" dirty="0">
                <a:latin typeface="+mj-lt"/>
              </a:rPr>
              <a:t>Write 0x22_0x13_0x04 -&gt; Close the relay: connect BIAS_F to Supply 5V-&gt; 12V and GND_S to GND</a:t>
            </a:r>
          </a:p>
          <a:p>
            <a:pPr marL="85725"/>
            <a:r>
              <a:rPr lang="en-US" sz="800" dirty="0">
                <a:latin typeface="+mj-lt"/>
              </a:rPr>
              <a:t>Write 0x22_0x13_0x00 -&gt; Open the relays</a:t>
            </a:r>
          </a:p>
          <a:p>
            <a:r>
              <a:rPr lang="en-US" sz="800" dirty="0">
                <a:latin typeface="+mj-lt"/>
              </a:rPr>
              <a:t>Control Relay row 6, column 4 -&gt; RL64</a:t>
            </a:r>
          </a:p>
          <a:p>
            <a:pPr marL="85725" algn="l"/>
            <a:r>
              <a:rPr lang="en-US" sz="800" dirty="0">
                <a:latin typeface="+mj-lt"/>
              </a:rPr>
              <a:t>Write 0x22_0x13_0x08 -&gt; Close the relay  connect BIAS_F to Supply 3.6V-&gt; 11V-&gt;19V and GND_S to GND</a:t>
            </a:r>
          </a:p>
          <a:p>
            <a:pPr marL="85725"/>
            <a:r>
              <a:rPr lang="en-US" sz="800" dirty="0">
                <a:latin typeface="+mj-lt"/>
              </a:rPr>
              <a:t>Write 0x22_0x13_0x00 -&gt; Open the relays</a:t>
            </a:r>
          </a:p>
          <a:p>
            <a:r>
              <a:rPr lang="en-US" sz="800" dirty="0">
                <a:latin typeface="+mj-lt"/>
              </a:rPr>
              <a:t>Control Relay row 7, column 1 -&gt; RL71</a:t>
            </a:r>
          </a:p>
          <a:p>
            <a:pPr marL="85725" algn="l"/>
            <a:r>
              <a:rPr lang="en-US" sz="800" dirty="0">
                <a:latin typeface="+mj-lt"/>
              </a:rPr>
              <a:t>Write 0x23_0x12_0x01 -&gt; Close the relay: connect BSO_F to BE+ and GND_S to GND</a:t>
            </a:r>
          </a:p>
          <a:p>
            <a:pPr marL="85725"/>
            <a:r>
              <a:rPr lang="en-US" sz="800" dirty="0">
                <a:latin typeface="+mj-lt"/>
              </a:rPr>
              <a:t>Write 0x23_0x12_0x00 -&gt; Open the relays</a:t>
            </a:r>
          </a:p>
          <a:p>
            <a:r>
              <a:rPr lang="en-US" sz="800" dirty="0">
                <a:latin typeface="+mj-lt"/>
              </a:rPr>
              <a:t>Control Relay row 7, column 3 -&gt; RL73</a:t>
            </a:r>
          </a:p>
          <a:p>
            <a:pPr marL="85725"/>
            <a:r>
              <a:rPr lang="en-US" sz="800" dirty="0">
                <a:latin typeface="+mj-lt"/>
              </a:rPr>
              <a:t>Write 0x23_0x12_0x04 -&gt; Close the relay: connect BSO_F to Supply 5V-&gt; 12V and GND_S to GND</a:t>
            </a:r>
          </a:p>
          <a:p>
            <a:pPr marL="85725"/>
            <a:r>
              <a:rPr lang="en-US" sz="800" dirty="0">
                <a:latin typeface="+mj-lt"/>
              </a:rPr>
              <a:t>Write 0x23_0x12_0x00 -&gt; Open the relays</a:t>
            </a:r>
          </a:p>
          <a:p>
            <a:r>
              <a:rPr lang="en-US" sz="800" dirty="0">
                <a:latin typeface="+mj-lt"/>
              </a:rPr>
              <a:t>Control Relay row 7, column 4 -&gt; RL74</a:t>
            </a:r>
          </a:p>
          <a:p>
            <a:pPr marL="85725" algn="l"/>
            <a:r>
              <a:rPr lang="en-US" sz="800" dirty="0">
                <a:latin typeface="+mj-lt"/>
              </a:rPr>
              <a:t>Write 0x23_0x12_0x08 -&gt; Close the relay : connect BSO_F to Supply 3.6V-&gt; 11V-&gt;19V and GND_S to GND</a:t>
            </a:r>
          </a:p>
          <a:p>
            <a:pPr marL="85725"/>
            <a:r>
              <a:rPr lang="en-US" sz="800" dirty="0">
                <a:latin typeface="+mj-lt"/>
              </a:rPr>
              <a:t>Write 0x23_0x12_0x00 -&gt; Open the relays</a:t>
            </a:r>
          </a:p>
          <a:p>
            <a:r>
              <a:rPr lang="en-US" sz="800" dirty="0">
                <a:latin typeface="+mj-lt"/>
              </a:rPr>
              <a:t>Control Relay row 8, column 1 -&gt; RL81</a:t>
            </a:r>
          </a:p>
          <a:p>
            <a:pPr marL="85725" algn="l"/>
            <a:r>
              <a:rPr lang="en-US" sz="800" dirty="0">
                <a:latin typeface="+mj-lt"/>
              </a:rPr>
              <a:t>Write 0x23_0x13_0x01 -&gt; Close the relay: connect SW_F_PIN to BE+ and GND_S to GND</a:t>
            </a:r>
          </a:p>
          <a:p>
            <a:pPr marL="85725"/>
            <a:r>
              <a:rPr lang="en-US" sz="800" dirty="0">
                <a:latin typeface="+mj-lt"/>
              </a:rPr>
              <a:t>Write 0x23_0x13_0x00 -&gt; Open the relays</a:t>
            </a:r>
          </a:p>
        </p:txBody>
      </p:sp>
      <p:graphicFrame>
        <p:nvGraphicFramePr>
          <p:cNvPr id="32" name="Table 31">
            <a:extLst>
              <a:ext uri="{FF2B5EF4-FFF2-40B4-BE49-F238E27FC236}">
                <a16:creationId xmlns:a16="http://schemas.microsoft.com/office/drawing/2014/main" id="{F91FD30B-8D29-677D-A72C-E23E61E2EF8F}"/>
              </a:ext>
            </a:extLst>
          </p:cNvPr>
          <p:cNvGraphicFramePr>
            <a:graphicFrameLocks noGrp="1"/>
          </p:cNvGraphicFramePr>
          <p:nvPr>
            <p:extLst>
              <p:ext uri="{D42A27DB-BD31-4B8C-83A1-F6EECF244321}">
                <p14:modId xmlns:p14="http://schemas.microsoft.com/office/powerpoint/2010/main" val="2104152923"/>
              </p:ext>
            </p:extLst>
          </p:nvPr>
        </p:nvGraphicFramePr>
        <p:xfrm>
          <a:off x="10209622" y="2963432"/>
          <a:ext cx="1449776" cy="396000"/>
        </p:xfrm>
        <a:graphic>
          <a:graphicData uri="http://schemas.openxmlformats.org/drawingml/2006/table">
            <a:tbl>
              <a:tblPr>
                <a:tableStyleId>{5C22544A-7EE6-4342-B048-85BDC9FD1C3A}</a:tableStyleId>
              </a:tblPr>
              <a:tblGrid>
                <a:gridCol w="181222">
                  <a:extLst>
                    <a:ext uri="{9D8B030D-6E8A-4147-A177-3AD203B41FA5}">
                      <a16:colId xmlns:a16="http://schemas.microsoft.com/office/drawing/2014/main" val="3239272567"/>
                    </a:ext>
                  </a:extLst>
                </a:gridCol>
                <a:gridCol w="181222">
                  <a:extLst>
                    <a:ext uri="{9D8B030D-6E8A-4147-A177-3AD203B41FA5}">
                      <a16:colId xmlns:a16="http://schemas.microsoft.com/office/drawing/2014/main" val="1609268705"/>
                    </a:ext>
                  </a:extLst>
                </a:gridCol>
                <a:gridCol w="181222">
                  <a:extLst>
                    <a:ext uri="{9D8B030D-6E8A-4147-A177-3AD203B41FA5}">
                      <a16:colId xmlns:a16="http://schemas.microsoft.com/office/drawing/2014/main" val="620899204"/>
                    </a:ext>
                  </a:extLst>
                </a:gridCol>
                <a:gridCol w="181222">
                  <a:extLst>
                    <a:ext uri="{9D8B030D-6E8A-4147-A177-3AD203B41FA5}">
                      <a16:colId xmlns:a16="http://schemas.microsoft.com/office/drawing/2014/main" val="1683133975"/>
                    </a:ext>
                  </a:extLst>
                </a:gridCol>
                <a:gridCol w="181222">
                  <a:extLst>
                    <a:ext uri="{9D8B030D-6E8A-4147-A177-3AD203B41FA5}">
                      <a16:colId xmlns:a16="http://schemas.microsoft.com/office/drawing/2014/main" val="2437800736"/>
                    </a:ext>
                  </a:extLst>
                </a:gridCol>
                <a:gridCol w="181222">
                  <a:extLst>
                    <a:ext uri="{9D8B030D-6E8A-4147-A177-3AD203B41FA5}">
                      <a16:colId xmlns:a16="http://schemas.microsoft.com/office/drawing/2014/main" val="3564009657"/>
                    </a:ext>
                  </a:extLst>
                </a:gridCol>
                <a:gridCol w="181222">
                  <a:extLst>
                    <a:ext uri="{9D8B030D-6E8A-4147-A177-3AD203B41FA5}">
                      <a16:colId xmlns:a16="http://schemas.microsoft.com/office/drawing/2014/main" val="3195896979"/>
                    </a:ext>
                  </a:extLst>
                </a:gridCol>
                <a:gridCol w="181222">
                  <a:extLst>
                    <a:ext uri="{9D8B030D-6E8A-4147-A177-3AD203B41FA5}">
                      <a16:colId xmlns:a16="http://schemas.microsoft.com/office/drawing/2014/main" val="3892754780"/>
                    </a:ext>
                  </a:extLst>
                </a:gridCol>
              </a:tblGrid>
              <a:tr h="396000">
                <a:tc>
                  <a:txBody>
                    <a:bodyPr/>
                    <a:lstStyle/>
                    <a:p>
                      <a:pPr algn="ctr" fontAlgn="b"/>
                      <a:endParaRPr lang="en-US" sz="10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b"/>
                      <a:endParaRPr lang="en-US" sz="10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algn="ctr" defTabSz="914400" rtl="0" eaLnBrk="1" fontAlgn="b" latinLnBrk="0" hangingPunct="1"/>
                      <a:endParaRPr lang="en-US" sz="1000" b="0" i="0" u="none" strike="noStrike" kern="1200" dirty="0">
                        <a:solidFill>
                          <a:srgbClr val="000000"/>
                        </a:solidFill>
                        <a:effectLst/>
                        <a:latin typeface="Aptos Narrow" panose="020B0004020202020204" pitchFamily="34" charset="0"/>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algn="ctr" defTabSz="914400" rtl="0" eaLnBrk="1" fontAlgn="b" latinLnBrk="0" hangingPunct="1"/>
                      <a:endParaRPr lang="en-US" sz="1000" b="0" i="0" u="none" strike="noStrike" kern="1200" dirty="0">
                        <a:solidFill>
                          <a:srgbClr val="000000"/>
                        </a:solidFill>
                        <a:effectLst/>
                        <a:latin typeface="Aptos Narrow" panose="020B0004020202020204" pitchFamily="34" charset="0"/>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fontAlgn="b"/>
                      <a:endParaRPr lang="en-US" sz="10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b"/>
                      <a:endParaRPr lang="en-US" sz="10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fontAlgn="b"/>
                      <a:endParaRPr lang="en-US" sz="10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b"/>
                      <a:endParaRPr lang="en-US" sz="10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748917683"/>
                  </a:ext>
                </a:extLst>
              </a:tr>
            </a:tbl>
          </a:graphicData>
        </a:graphic>
      </p:graphicFrame>
      <p:sp>
        <p:nvSpPr>
          <p:cNvPr id="33" name="TextBox 32">
            <a:extLst>
              <a:ext uri="{FF2B5EF4-FFF2-40B4-BE49-F238E27FC236}">
                <a16:creationId xmlns:a16="http://schemas.microsoft.com/office/drawing/2014/main" id="{6C12E3CA-2CA7-D342-7E6C-CA0AB2871467}"/>
              </a:ext>
            </a:extLst>
          </p:cNvPr>
          <p:cNvSpPr txBox="1"/>
          <p:nvPr/>
        </p:nvSpPr>
        <p:spPr>
          <a:xfrm>
            <a:off x="9464279" y="99059"/>
            <a:ext cx="947760" cy="369332"/>
          </a:xfrm>
          <a:prstGeom prst="rect">
            <a:avLst/>
          </a:prstGeom>
          <a:noFill/>
        </p:spPr>
        <p:txBody>
          <a:bodyPr wrap="none" rtlCol="0">
            <a:spAutoFit/>
          </a:bodyPr>
          <a:lstStyle/>
          <a:p>
            <a:r>
              <a:rPr lang="en-US" dirty="0"/>
              <a:t>Board 1</a:t>
            </a:r>
          </a:p>
        </p:txBody>
      </p:sp>
    </p:spTree>
    <p:extLst>
      <p:ext uri="{BB962C8B-B14F-4D97-AF65-F5344CB8AC3E}">
        <p14:creationId xmlns:p14="http://schemas.microsoft.com/office/powerpoint/2010/main" val="1108971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CB033CB-5FBC-26E8-8FD7-87B14482884D}"/>
              </a:ext>
            </a:extLst>
          </p:cNvPr>
          <p:cNvSpPr txBox="1"/>
          <p:nvPr/>
        </p:nvSpPr>
        <p:spPr>
          <a:xfrm>
            <a:off x="28575" y="123826"/>
            <a:ext cx="4644566" cy="6660000"/>
          </a:xfrm>
          <a:prstGeom prst="rect">
            <a:avLst/>
          </a:prstGeom>
          <a:noFill/>
        </p:spPr>
        <p:txBody>
          <a:bodyPr wrap="square">
            <a:spAutoFit/>
          </a:bodyPr>
          <a:lstStyle/>
          <a:p>
            <a:pPr algn="l"/>
            <a:r>
              <a:rPr lang="en-US" sz="1050" dirty="0">
                <a:latin typeface="+mj-lt"/>
              </a:rPr>
              <a:t>Matrix 2 independent 8x8 (2x (8 rows and 8 columns)) - Continued</a:t>
            </a:r>
          </a:p>
          <a:p>
            <a:pPr marL="85725"/>
            <a:r>
              <a:rPr lang="en-US" sz="1000" dirty="0">
                <a:latin typeface="+mj-lt"/>
              </a:rPr>
              <a:t>SW Relays control</a:t>
            </a:r>
          </a:p>
          <a:p>
            <a:pPr marL="180975" indent="-85725"/>
            <a:r>
              <a:rPr lang="en-US" sz="800" dirty="0">
                <a:latin typeface="+mj-lt"/>
              </a:rPr>
              <a:t>Control Relay row 1, column 2 -&gt; RL12</a:t>
            </a:r>
          </a:p>
          <a:p>
            <a:pPr marL="180975" algn="l"/>
            <a:r>
              <a:rPr lang="en-US" sz="800" dirty="0">
                <a:latin typeface="+mj-lt"/>
              </a:rPr>
              <a:t>Write 0x24_0x12_0x02 -&gt; Close the relay: connect BCLK to BCLK AP and SDI to SDOAP</a:t>
            </a:r>
          </a:p>
          <a:p>
            <a:pPr marL="180975"/>
            <a:r>
              <a:rPr lang="en-US" sz="800" dirty="0">
                <a:latin typeface="+mj-lt"/>
              </a:rPr>
              <a:t>Write 0x24_0x12_0x00 -&gt; Open the relays</a:t>
            </a:r>
          </a:p>
          <a:p>
            <a:pPr marL="180975" indent="-85725"/>
            <a:r>
              <a:rPr lang="en-US" sz="800" dirty="0">
                <a:latin typeface="+mj-lt"/>
              </a:rPr>
              <a:t>Control Relay row 1, column 3 -&gt; RL13</a:t>
            </a:r>
          </a:p>
          <a:p>
            <a:pPr marL="180975" algn="l"/>
            <a:r>
              <a:rPr lang="en-US" sz="800" dirty="0">
                <a:latin typeface="+mj-lt"/>
              </a:rPr>
              <a:t>Write 0x24_0x12_0x04 -&gt; Close the relay: connect BCLK to </a:t>
            </a:r>
            <a:r>
              <a:rPr lang="en-US" sz="800" b="0" i="0" u="none" strike="noStrike" dirty="0">
                <a:solidFill>
                  <a:srgbClr val="000000"/>
                </a:solidFill>
                <a:effectLst/>
                <a:latin typeface="Aptos Narrow" panose="020B0004020202020204" pitchFamily="34" charset="0"/>
              </a:rPr>
              <a:t>PDMCLK AP</a:t>
            </a:r>
            <a:r>
              <a:rPr lang="en-US" sz="800" dirty="0">
                <a:latin typeface="+mj-lt"/>
              </a:rPr>
              <a:t> and SDI to </a:t>
            </a:r>
            <a:r>
              <a:rPr lang="en-US" sz="800" b="0" i="0" u="none" strike="noStrike" dirty="0">
                <a:solidFill>
                  <a:srgbClr val="000000"/>
                </a:solidFill>
                <a:effectLst/>
                <a:latin typeface="Aptos Narrow" panose="020B0004020202020204" pitchFamily="34" charset="0"/>
              </a:rPr>
              <a:t>PDM DATA AP</a:t>
            </a:r>
            <a:endParaRPr lang="en-US" sz="800" dirty="0">
              <a:latin typeface="+mj-lt"/>
            </a:endParaRPr>
          </a:p>
          <a:p>
            <a:pPr marL="180975"/>
            <a:r>
              <a:rPr lang="en-US" sz="800" dirty="0">
                <a:latin typeface="+mj-lt"/>
              </a:rPr>
              <a:t>Write 0x24_0x12_0x00 -&gt; Open the relays</a:t>
            </a:r>
          </a:p>
          <a:p>
            <a:pPr marL="180975" indent="-85725"/>
            <a:r>
              <a:rPr lang="en-US" sz="800" dirty="0">
                <a:latin typeface="+mj-lt"/>
              </a:rPr>
              <a:t>Control Relay row 1, column 4 -&gt; RL14</a:t>
            </a:r>
          </a:p>
          <a:p>
            <a:pPr marL="180975"/>
            <a:r>
              <a:rPr lang="en-US" sz="800" dirty="0">
                <a:latin typeface="+mj-lt"/>
              </a:rPr>
              <a:t>Write 0x24_0x12_0x08 -&gt; Close the relay: connect BCLK to </a:t>
            </a:r>
            <a:r>
              <a:rPr lang="en-US" sz="800" b="0" i="0" u="none" strike="noStrike" dirty="0">
                <a:solidFill>
                  <a:srgbClr val="000000"/>
                </a:solidFill>
                <a:effectLst/>
                <a:latin typeface="Aptos Narrow" panose="020B0004020202020204" pitchFamily="34" charset="0"/>
              </a:rPr>
              <a:t>ANA OUT N AP </a:t>
            </a:r>
            <a:r>
              <a:rPr lang="en-US" sz="800" dirty="0">
                <a:latin typeface="+mj-lt"/>
              </a:rPr>
              <a:t>and SDI to </a:t>
            </a:r>
            <a:r>
              <a:rPr lang="en-US" sz="800" b="0" i="0" u="none" strike="noStrike" dirty="0">
                <a:solidFill>
                  <a:srgbClr val="000000"/>
                </a:solidFill>
                <a:effectLst/>
                <a:latin typeface="Aptos Narrow" panose="020B0004020202020204" pitchFamily="34" charset="0"/>
              </a:rPr>
              <a:t>ANA OUTP AP AC</a:t>
            </a:r>
            <a:endParaRPr lang="en-US" sz="800" dirty="0">
              <a:latin typeface="+mj-lt"/>
            </a:endParaRPr>
          </a:p>
          <a:p>
            <a:pPr marL="180975"/>
            <a:r>
              <a:rPr lang="en-US" sz="800" dirty="0">
                <a:latin typeface="+mj-lt"/>
              </a:rPr>
              <a:t>Write 0x24_0x12_0x00 -&gt; Open the relays</a:t>
            </a:r>
          </a:p>
          <a:p>
            <a:pPr marL="180975" indent="-85725"/>
            <a:r>
              <a:rPr lang="en-US" sz="800" dirty="0">
                <a:latin typeface="+mj-lt"/>
              </a:rPr>
              <a:t>Control Relay row 1, column 5 -&gt; RL15</a:t>
            </a:r>
          </a:p>
          <a:p>
            <a:pPr marL="180975"/>
            <a:r>
              <a:rPr lang="en-US" sz="800" dirty="0">
                <a:latin typeface="+mj-lt"/>
              </a:rPr>
              <a:t>Write 0x24_0x12_0x10 -&gt; Close the relay: connect BCLK to ANA OUT N AP and SDI to ANA OUT AP DC</a:t>
            </a:r>
            <a:endParaRPr lang="en-US" sz="800" b="0" i="0" u="none" strike="noStrike" dirty="0">
              <a:solidFill>
                <a:srgbClr val="000000"/>
              </a:solidFill>
              <a:effectLst/>
              <a:latin typeface="Aptos Narrow" panose="020B0004020202020204" pitchFamily="34" charset="0"/>
            </a:endParaRPr>
          </a:p>
          <a:p>
            <a:pPr marL="180975"/>
            <a:r>
              <a:rPr lang="en-US" sz="800" dirty="0">
                <a:latin typeface="+mj-lt"/>
              </a:rPr>
              <a:t>Write 0x24_0x12_0x00 -&gt; Open the relays</a:t>
            </a:r>
          </a:p>
          <a:p>
            <a:pPr marL="180975" indent="-85725"/>
            <a:r>
              <a:rPr lang="en-US" sz="800" dirty="0">
                <a:latin typeface="+mj-lt"/>
              </a:rPr>
              <a:t>Control Relay row 2, column 1 -&gt; RL21</a:t>
            </a:r>
          </a:p>
          <a:p>
            <a:pPr marL="180975" algn="l"/>
            <a:r>
              <a:rPr lang="en-US" sz="800" dirty="0">
                <a:latin typeface="+mj-lt"/>
              </a:rPr>
              <a:t>Write 0x24_0x13_0x01 -&gt; Close the relay: connect FSYN to FSYN  AP and GND to GND</a:t>
            </a:r>
          </a:p>
          <a:p>
            <a:pPr marL="180975"/>
            <a:r>
              <a:rPr lang="en-US" sz="800" dirty="0">
                <a:latin typeface="+mj-lt"/>
              </a:rPr>
              <a:t>Write 0x24_0x13_0x00 -&gt; Open the relays</a:t>
            </a:r>
          </a:p>
          <a:p>
            <a:pPr marL="180975" indent="-85725"/>
            <a:r>
              <a:rPr lang="en-US" sz="800" dirty="0">
                <a:latin typeface="+mj-lt"/>
              </a:rPr>
              <a:t>Control Relay row 2, column 6 -&gt; RL26</a:t>
            </a:r>
          </a:p>
          <a:p>
            <a:pPr marL="180975" algn="l"/>
            <a:r>
              <a:rPr lang="en-US" sz="800" dirty="0">
                <a:latin typeface="+mj-lt"/>
              </a:rPr>
              <a:t>Write 0x24_0x13_0x20 -&gt; Close the relay: connect FSYN to VDD_EXT and GND to GND</a:t>
            </a:r>
          </a:p>
          <a:p>
            <a:pPr marL="180975"/>
            <a:r>
              <a:rPr lang="en-US" sz="800" dirty="0">
                <a:latin typeface="+mj-lt"/>
              </a:rPr>
              <a:t>Write 0x24_0x13_0x00 -&gt; Open the relays</a:t>
            </a:r>
          </a:p>
          <a:p>
            <a:pPr marL="180975" indent="-85725"/>
            <a:r>
              <a:rPr lang="en-US" sz="800" dirty="0">
                <a:latin typeface="+mj-lt"/>
              </a:rPr>
              <a:t>Control Relay row 2, column 8 -&gt; RL28</a:t>
            </a:r>
          </a:p>
          <a:p>
            <a:pPr marL="180975" algn="l"/>
            <a:r>
              <a:rPr lang="en-US" sz="800" dirty="0">
                <a:latin typeface="+mj-lt"/>
              </a:rPr>
              <a:t>Write 0x24_0x13_0x80 -&gt; Close the relay: connect FSYN to Voltmeter and GND to GND</a:t>
            </a:r>
          </a:p>
          <a:p>
            <a:pPr marL="180975"/>
            <a:r>
              <a:rPr lang="en-US" sz="800" dirty="0">
                <a:latin typeface="+mj-lt"/>
              </a:rPr>
              <a:t>Write 0x24_0x13_0x00 -&gt; Open the relays</a:t>
            </a:r>
          </a:p>
          <a:p>
            <a:pPr marL="180975" indent="-85725"/>
            <a:r>
              <a:rPr lang="en-US" sz="800" dirty="0">
                <a:latin typeface="+mj-lt"/>
              </a:rPr>
              <a:t>Control Relay row 3, column 6 -&gt; RL36</a:t>
            </a:r>
          </a:p>
          <a:p>
            <a:pPr marL="180975" algn="l"/>
            <a:r>
              <a:rPr lang="en-US" sz="800" dirty="0">
                <a:latin typeface="+mj-lt"/>
              </a:rPr>
              <a:t>Write 0x25_0x12_0x20 -&gt; Close the relay: connect SDA to VDD_EXT and GND to GND</a:t>
            </a:r>
          </a:p>
          <a:p>
            <a:pPr marL="180975"/>
            <a:r>
              <a:rPr lang="en-US" sz="800" dirty="0">
                <a:latin typeface="+mj-lt"/>
              </a:rPr>
              <a:t>Write 0x25_0x12_0x00 -&gt; Open the relays</a:t>
            </a:r>
          </a:p>
          <a:p>
            <a:pPr marL="180975" indent="-85725"/>
            <a:r>
              <a:rPr lang="en-US" sz="800" dirty="0">
                <a:latin typeface="+mj-lt"/>
              </a:rPr>
              <a:t>Control Relay row 3, column 8 -&gt; RL38</a:t>
            </a:r>
          </a:p>
          <a:p>
            <a:pPr marL="180975" algn="l"/>
            <a:r>
              <a:rPr lang="en-US" sz="800" dirty="0">
                <a:latin typeface="+mj-lt"/>
              </a:rPr>
              <a:t>Write 0x25_0x12_0x80 -&gt; Close the relay: connect SDA to Voltmeter and GND to GND</a:t>
            </a:r>
          </a:p>
          <a:p>
            <a:pPr marL="180975"/>
            <a:r>
              <a:rPr lang="en-US" sz="800" dirty="0">
                <a:latin typeface="+mj-lt"/>
              </a:rPr>
              <a:t>Write 0x25_0x12_0x00 -&gt; Open the relays</a:t>
            </a:r>
          </a:p>
          <a:p>
            <a:pPr marL="180975" indent="-85725"/>
            <a:r>
              <a:rPr lang="en-US" sz="800" dirty="0">
                <a:latin typeface="+mj-lt"/>
              </a:rPr>
              <a:t>Control Relay row 4, column 6 -&gt; RL46</a:t>
            </a:r>
          </a:p>
          <a:p>
            <a:pPr marL="180975" algn="l"/>
            <a:r>
              <a:rPr lang="en-US" sz="800" dirty="0">
                <a:latin typeface="+mj-lt"/>
              </a:rPr>
              <a:t>Write 0x25_0x13_0x20 -&gt; Close the relay : connect SCL to VDD_EXT and GND to GND</a:t>
            </a:r>
          </a:p>
          <a:p>
            <a:pPr marL="180975"/>
            <a:r>
              <a:rPr lang="en-US" sz="800" dirty="0">
                <a:latin typeface="+mj-lt"/>
              </a:rPr>
              <a:t>Write 0x25_0x13_0x00 -&gt; Open the relays</a:t>
            </a:r>
          </a:p>
          <a:p>
            <a:pPr marL="180975" indent="-85725"/>
            <a:r>
              <a:rPr lang="en-US" sz="800" dirty="0">
                <a:latin typeface="+mj-lt"/>
              </a:rPr>
              <a:t>Control Relay row 4, column 8 -&gt; RL48</a:t>
            </a:r>
          </a:p>
          <a:p>
            <a:pPr marL="180975" algn="l"/>
            <a:r>
              <a:rPr lang="en-US" sz="800" dirty="0">
                <a:latin typeface="+mj-lt"/>
              </a:rPr>
              <a:t>Write 0x25_0x13_0x80 -&gt; Close the relay: connect SCL to Voltmeter and GND to GND</a:t>
            </a:r>
          </a:p>
          <a:p>
            <a:pPr marL="180975"/>
            <a:r>
              <a:rPr lang="en-US" sz="800" dirty="0">
                <a:latin typeface="+mj-lt"/>
              </a:rPr>
              <a:t>Write 0x25_0x13_0x00 -&gt; Open the relays</a:t>
            </a:r>
          </a:p>
          <a:p>
            <a:pPr marL="180975" indent="-85725"/>
            <a:r>
              <a:rPr lang="en-US" sz="800" dirty="0">
                <a:latin typeface="+mj-lt"/>
              </a:rPr>
              <a:t>Control Relay row 5, column 6 -&gt; RL56</a:t>
            </a:r>
          </a:p>
          <a:p>
            <a:pPr marL="180975" algn="l"/>
            <a:r>
              <a:rPr lang="en-US" sz="800" dirty="0">
                <a:latin typeface="+mj-lt"/>
              </a:rPr>
              <a:t>Write 0x26_0x13_0x20 -&gt; Close the relay: connect BCLK to VDD_EXT and GND to GND</a:t>
            </a:r>
          </a:p>
          <a:p>
            <a:pPr marL="180975"/>
            <a:r>
              <a:rPr lang="en-US" sz="800" dirty="0">
                <a:latin typeface="+mj-lt"/>
              </a:rPr>
              <a:t>Write 0x26_0x13_0x00 -&gt; Open the relays</a:t>
            </a:r>
          </a:p>
          <a:p>
            <a:pPr marL="180975" indent="-85725"/>
            <a:r>
              <a:rPr lang="en-US" sz="800" dirty="0">
                <a:latin typeface="+mj-lt"/>
              </a:rPr>
              <a:t>Control Relay row 5, column 8 -&gt; RL58</a:t>
            </a:r>
          </a:p>
          <a:p>
            <a:pPr marL="180975" algn="l"/>
            <a:r>
              <a:rPr lang="en-US" sz="800" dirty="0">
                <a:latin typeface="+mj-lt"/>
              </a:rPr>
              <a:t>Write 0x26_0x13_0x80 -&gt; Close the relay: connect BCLK to Voltmeter and GND to GND</a:t>
            </a:r>
          </a:p>
          <a:p>
            <a:pPr marL="180975"/>
            <a:r>
              <a:rPr lang="en-US" sz="800" dirty="0">
                <a:latin typeface="+mj-lt"/>
              </a:rPr>
              <a:t>Write 0x26_0x13_0x00 -&gt; Open the relays</a:t>
            </a:r>
          </a:p>
          <a:p>
            <a:pPr marL="180975" indent="-85725"/>
            <a:r>
              <a:rPr lang="en-US" sz="800" dirty="0">
                <a:latin typeface="+mj-lt"/>
              </a:rPr>
              <a:t>Control Relay row 6, column 6 -&gt; RL66</a:t>
            </a:r>
          </a:p>
          <a:p>
            <a:pPr marL="180975" algn="l"/>
            <a:r>
              <a:rPr lang="en-US" sz="800" dirty="0">
                <a:latin typeface="+mj-lt"/>
              </a:rPr>
              <a:t>Write 0x26_0x13_0x20 -&gt; Close the relay: connect SDI to VDD_EXT and GND to GND</a:t>
            </a:r>
          </a:p>
          <a:p>
            <a:pPr marL="180975"/>
            <a:r>
              <a:rPr lang="en-US" sz="800" dirty="0">
                <a:latin typeface="+mj-lt"/>
              </a:rPr>
              <a:t>Write 0x26_0x13_0x00 -&gt; Open the relays</a:t>
            </a:r>
          </a:p>
          <a:p>
            <a:pPr marL="180975" indent="-85725"/>
            <a:r>
              <a:rPr lang="en-US" sz="800" dirty="0">
                <a:latin typeface="+mj-lt"/>
              </a:rPr>
              <a:t>Control Relay row 6, column 8 -&gt; RL68</a:t>
            </a:r>
          </a:p>
          <a:p>
            <a:pPr marL="180975" algn="l"/>
            <a:r>
              <a:rPr lang="en-US" sz="800" dirty="0">
                <a:latin typeface="+mj-lt"/>
              </a:rPr>
              <a:t>Write 0x26_0x13_0x80 -&gt; Close the relay: connect SDI to Voltmeter and GND to GND</a:t>
            </a:r>
          </a:p>
          <a:p>
            <a:pPr marL="180975"/>
            <a:r>
              <a:rPr lang="en-US" sz="800" dirty="0">
                <a:latin typeface="+mj-lt"/>
              </a:rPr>
              <a:t>Write 0x26_0x13_0x00 -&gt; Open the relays</a:t>
            </a:r>
          </a:p>
          <a:p>
            <a:pPr marL="180975" indent="-85725"/>
            <a:r>
              <a:rPr lang="en-US" sz="800" dirty="0">
                <a:latin typeface="+mj-lt"/>
              </a:rPr>
              <a:t>Control Relay row 7, column 6 -&gt; RL76</a:t>
            </a:r>
          </a:p>
          <a:p>
            <a:pPr marL="180975" algn="l"/>
            <a:r>
              <a:rPr lang="en-US" sz="800" dirty="0">
                <a:latin typeface="+mj-lt"/>
              </a:rPr>
              <a:t>Write 0x27_0x13_0x20 -&gt; Close the relay: connect VDD to VDD_EXT and GND to GND</a:t>
            </a:r>
          </a:p>
          <a:p>
            <a:pPr marL="180975"/>
            <a:r>
              <a:rPr lang="en-US" sz="800" dirty="0">
                <a:latin typeface="+mj-lt"/>
              </a:rPr>
              <a:t>Write 0x27_0x13_0x00 -&gt; Open the relays</a:t>
            </a:r>
          </a:p>
          <a:p>
            <a:pPr marL="180975" indent="-85725"/>
            <a:r>
              <a:rPr lang="en-US" sz="800" dirty="0">
                <a:latin typeface="+mj-lt"/>
              </a:rPr>
              <a:t>Control Relay row 7, column 8 -&gt; RL78</a:t>
            </a:r>
          </a:p>
          <a:p>
            <a:pPr marL="180975" algn="l"/>
            <a:r>
              <a:rPr lang="en-US" sz="800" dirty="0">
                <a:latin typeface="+mj-lt"/>
              </a:rPr>
              <a:t>Write 0x27_0x13_0x80 -&gt; Close the relay: connect VDD to Voltmeter and GND to GND</a:t>
            </a:r>
          </a:p>
          <a:p>
            <a:pPr marL="180975"/>
            <a:r>
              <a:rPr lang="en-US" sz="800" dirty="0">
                <a:latin typeface="+mj-lt"/>
              </a:rPr>
              <a:t>Write 0x27_0x13_0x00 -&gt; Open the relays</a:t>
            </a:r>
          </a:p>
        </p:txBody>
      </p:sp>
      <p:graphicFrame>
        <p:nvGraphicFramePr>
          <p:cNvPr id="13" name="Table 12">
            <a:extLst>
              <a:ext uri="{FF2B5EF4-FFF2-40B4-BE49-F238E27FC236}">
                <a16:creationId xmlns:a16="http://schemas.microsoft.com/office/drawing/2014/main" id="{5E53F666-860D-EB71-33E0-C0C3FEF2A2B8}"/>
              </a:ext>
            </a:extLst>
          </p:cNvPr>
          <p:cNvGraphicFramePr>
            <a:graphicFrameLocks noGrp="1"/>
          </p:cNvGraphicFramePr>
          <p:nvPr>
            <p:extLst>
              <p:ext uri="{D42A27DB-BD31-4B8C-83A1-F6EECF244321}">
                <p14:modId xmlns:p14="http://schemas.microsoft.com/office/powerpoint/2010/main" val="2283679789"/>
              </p:ext>
            </p:extLst>
          </p:nvPr>
        </p:nvGraphicFramePr>
        <p:xfrm>
          <a:off x="8138160" y="484125"/>
          <a:ext cx="3600000" cy="2304000"/>
        </p:xfrm>
        <a:graphic>
          <a:graphicData uri="http://schemas.openxmlformats.org/drawingml/2006/table">
            <a:tbl>
              <a:tblPr>
                <a:tableStyleId>{5C22544A-7EE6-4342-B048-85BDC9FD1C3A}</a:tableStyleId>
              </a:tblPr>
              <a:tblGrid>
                <a:gridCol w="450000">
                  <a:extLst>
                    <a:ext uri="{9D8B030D-6E8A-4147-A177-3AD203B41FA5}">
                      <a16:colId xmlns:a16="http://schemas.microsoft.com/office/drawing/2014/main" val="2935281884"/>
                    </a:ext>
                  </a:extLst>
                </a:gridCol>
                <a:gridCol w="450000">
                  <a:extLst>
                    <a:ext uri="{9D8B030D-6E8A-4147-A177-3AD203B41FA5}">
                      <a16:colId xmlns:a16="http://schemas.microsoft.com/office/drawing/2014/main" val="530529685"/>
                    </a:ext>
                  </a:extLst>
                </a:gridCol>
                <a:gridCol w="450000">
                  <a:extLst>
                    <a:ext uri="{9D8B030D-6E8A-4147-A177-3AD203B41FA5}">
                      <a16:colId xmlns:a16="http://schemas.microsoft.com/office/drawing/2014/main" val="3093700623"/>
                    </a:ext>
                  </a:extLst>
                </a:gridCol>
                <a:gridCol w="450000">
                  <a:extLst>
                    <a:ext uri="{9D8B030D-6E8A-4147-A177-3AD203B41FA5}">
                      <a16:colId xmlns:a16="http://schemas.microsoft.com/office/drawing/2014/main" val="211958062"/>
                    </a:ext>
                  </a:extLst>
                </a:gridCol>
                <a:gridCol w="450000">
                  <a:extLst>
                    <a:ext uri="{9D8B030D-6E8A-4147-A177-3AD203B41FA5}">
                      <a16:colId xmlns:a16="http://schemas.microsoft.com/office/drawing/2014/main" val="118513691"/>
                    </a:ext>
                  </a:extLst>
                </a:gridCol>
                <a:gridCol w="450000">
                  <a:extLst>
                    <a:ext uri="{9D8B030D-6E8A-4147-A177-3AD203B41FA5}">
                      <a16:colId xmlns:a16="http://schemas.microsoft.com/office/drawing/2014/main" val="3183408973"/>
                    </a:ext>
                  </a:extLst>
                </a:gridCol>
                <a:gridCol w="450000">
                  <a:extLst>
                    <a:ext uri="{9D8B030D-6E8A-4147-A177-3AD203B41FA5}">
                      <a16:colId xmlns:a16="http://schemas.microsoft.com/office/drawing/2014/main" val="2141019763"/>
                    </a:ext>
                  </a:extLst>
                </a:gridCol>
                <a:gridCol w="450000">
                  <a:extLst>
                    <a:ext uri="{9D8B030D-6E8A-4147-A177-3AD203B41FA5}">
                      <a16:colId xmlns:a16="http://schemas.microsoft.com/office/drawing/2014/main" val="4036446226"/>
                    </a:ext>
                  </a:extLst>
                </a:gridCol>
              </a:tblGrid>
              <a:tr h="288000">
                <a:tc>
                  <a:txBody>
                    <a:bodyPr/>
                    <a:lstStyle/>
                    <a:p>
                      <a:pPr algn="ctr" fontAlgn="ctr"/>
                      <a:r>
                        <a:rPr lang="en-US" sz="1100" b="0" i="0" u="none" strike="noStrike">
                          <a:solidFill>
                            <a:schemeClr val="tx1"/>
                          </a:solidFill>
                          <a:effectLst/>
                          <a:latin typeface="Aptos Narrow" panose="020B0004020202020204" pitchFamily="34" charset="0"/>
                        </a:rPr>
                        <a:t>RL11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100" b="0" i="0" u="none" strike="noStrike" dirty="0">
                          <a:solidFill>
                            <a:schemeClr val="tx1"/>
                          </a:solidFill>
                          <a:effectLst/>
                          <a:latin typeface="Aptos Narrow" panose="020B0004020202020204" pitchFamily="34" charset="0"/>
                        </a:rPr>
                        <a:t>RL12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fontAlgn="ctr"/>
                      <a:r>
                        <a:rPr lang="en-US" sz="1100" b="0" i="0" u="none" strike="noStrike" dirty="0">
                          <a:solidFill>
                            <a:schemeClr val="tx1"/>
                          </a:solidFill>
                          <a:effectLst/>
                          <a:latin typeface="Aptos Narrow" panose="020B0004020202020204" pitchFamily="34" charset="0"/>
                        </a:rPr>
                        <a:t>RL13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fontAlgn="ctr"/>
                      <a:r>
                        <a:rPr lang="en-US" sz="1100" b="0" i="0" u="none" strike="noStrike">
                          <a:solidFill>
                            <a:schemeClr val="tx1"/>
                          </a:solidFill>
                          <a:effectLst/>
                          <a:latin typeface="Aptos Narrow" panose="020B0004020202020204" pitchFamily="34" charset="0"/>
                        </a:rPr>
                        <a:t>RL14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fontAlgn="ctr"/>
                      <a:r>
                        <a:rPr lang="en-US" sz="1100" b="0" i="0" u="none" strike="noStrike" dirty="0">
                          <a:solidFill>
                            <a:schemeClr val="tx1"/>
                          </a:solidFill>
                          <a:effectLst/>
                          <a:latin typeface="Aptos Narrow" panose="020B0004020202020204" pitchFamily="34" charset="0"/>
                        </a:rPr>
                        <a:t>RL15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fontAlgn="ctr"/>
                      <a:r>
                        <a:rPr lang="en-US" sz="1100" b="0" i="0" u="none" strike="noStrike">
                          <a:solidFill>
                            <a:schemeClr val="tx1"/>
                          </a:solidFill>
                          <a:effectLst/>
                          <a:latin typeface="Aptos Narrow" panose="020B0004020202020204" pitchFamily="34" charset="0"/>
                        </a:rPr>
                        <a:t>RL16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100" b="0" i="0" u="none" strike="noStrike">
                          <a:solidFill>
                            <a:schemeClr val="tx1"/>
                          </a:solidFill>
                          <a:effectLst/>
                          <a:latin typeface="Aptos Narrow" panose="020B0004020202020204" pitchFamily="34" charset="0"/>
                        </a:rPr>
                        <a:t>RL17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100" b="0" i="0" u="none" strike="noStrike">
                          <a:solidFill>
                            <a:schemeClr val="tx1"/>
                          </a:solidFill>
                          <a:effectLst/>
                          <a:latin typeface="Aptos Narrow" panose="020B0004020202020204" pitchFamily="34" charset="0"/>
                        </a:rPr>
                        <a:t>RL18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727747215"/>
                  </a:ext>
                </a:extLst>
              </a:tr>
              <a:tr h="288000">
                <a:tc>
                  <a:txBody>
                    <a:bodyPr/>
                    <a:lstStyle/>
                    <a:p>
                      <a:pPr algn="ctr" fontAlgn="ctr"/>
                      <a:r>
                        <a:rPr lang="en-US" sz="1100" b="0" i="0" u="none" strike="noStrike" dirty="0">
                          <a:solidFill>
                            <a:schemeClr val="tx1"/>
                          </a:solidFill>
                          <a:effectLst/>
                          <a:latin typeface="Aptos Narrow" panose="020B0004020202020204" pitchFamily="34" charset="0"/>
                        </a:rPr>
                        <a:t>RL21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fontAlgn="ctr"/>
                      <a:r>
                        <a:rPr lang="en-US" sz="1100" b="0" i="0" u="none" strike="noStrike">
                          <a:solidFill>
                            <a:schemeClr val="tx1"/>
                          </a:solidFill>
                          <a:effectLst/>
                          <a:latin typeface="Aptos Narrow" panose="020B0004020202020204" pitchFamily="34" charset="0"/>
                        </a:rPr>
                        <a:t>RL22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100" b="0" i="0" u="none" strike="noStrike">
                          <a:solidFill>
                            <a:schemeClr val="tx1"/>
                          </a:solidFill>
                          <a:effectLst/>
                          <a:latin typeface="Aptos Narrow" panose="020B0004020202020204" pitchFamily="34" charset="0"/>
                        </a:rPr>
                        <a:t>RL23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100" b="0" i="0" u="none" strike="noStrike">
                          <a:solidFill>
                            <a:schemeClr val="tx1"/>
                          </a:solidFill>
                          <a:effectLst/>
                          <a:latin typeface="Aptos Narrow" panose="020B0004020202020204" pitchFamily="34" charset="0"/>
                        </a:rPr>
                        <a:t>RL24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100" b="0" i="0" u="none" strike="noStrike">
                          <a:solidFill>
                            <a:schemeClr val="tx1"/>
                          </a:solidFill>
                          <a:effectLst/>
                          <a:latin typeface="Aptos Narrow" panose="020B0004020202020204" pitchFamily="34" charset="0"/>
                        </a:rPr>
                        <a:t>RL25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100" b="0" i="0" u="none" strike="noStrike" dirty="0">
                          <a:solidFill>
                            <a:schemeClr val="tx1"/>
                          </a:solidFill>
                          <a:effectLst/>
                          <a:latin typeface="Aptos Narrow" panose="020B0004020202020204" pitchFamily="34" charset="0"/>
                        </a:rPr>
                        <a:t>RL26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fontAlgn="ctr"/>
                      <a:r>
                        <a:rPr lang="en-US" sz="1100" b="0" i="0" u="none" strike="noStrike">
                          <a:solidFill>
                            <a:schemeClr val="tx1"/>
                          </a:solidFill>
                          <a:effectLst/>
                          <a:latin typeface="Aptos Narrow" panose="020B0004020202020204" pitchFamily="34" charset="0"/>
                        </a:rPr>
                        <a:t>RL27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100" b="0" i="0" u="none" strike="noStrike" dirty="0">
                          <a:solidFill>
                            <a:schemeClr val="tx1"/>
                          </a:solidFill>
                          <a:effectLst/>
                          <a:latin typeface="Aptos Narrow" panose="020B0004020202020204" pitchFamily="34" charset="0"/>
                        </a:rPr>
                        <a:t>RL28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974315828"/>
                  </a:ext>
                </a:extLst>
              </a:tr>
              <a:tr h="288000">
                <a:tc>
                  <a:txBody>
                    <a:bodyPr/>
                    <a:lstStyle/>
                    <a:p>
                      <a:pPr algn="ctr" fontAlgn="ctr"/>
                      <a:r>
                        <a:rPr lang="en-US" sz="1100" b="0" i="0" u="none" strike="noStrike">
                          <a:solidFill>
                            <a:schemeClr val="tx1"/>
                          </a:solidFill>
                          <a:effectLst/>
                          <a:latin typeface="Aptos Narrow" panose="020B0004020202020204" pitchFamily="34" charset="0"/>
                        </a:rPr>
                        <a:t>RL31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100" b="0" i="0" u="none" strike="noStrike">
                          <a:solidFill>
                            <a:schemeClr val="tx1"/>
                          </a:solidFill>
                          <a:effectLst/>
                          <a:latin typeface="Aptos Narrow" panose="020B0004020202020204" pitchFamily="34" charset="0"/>
                        </a:rPr>
                        <a:t>RL32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100" b="0" i="0" u="none" strike="noStrike" dirty="0">
                          <a:solidFill>
                            <a:schemeClr val="tx1"/>
                          </a:solidFill>
                          <a:effectLst/>
                          <a:latin typeface="Aptos Narrow" panose="020B0004020202020204" pitchFamily="34" charset="0"/>
                        </a:rPr>
                        <a:t>RL33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100" b="0" i="0" u="none" strike="noStrike">
                          <a:solidFill>
                            <a:schemeClr val="tx1"/>
                          </a:solidFill>
                          <a:effectLst/>
                          <a:latin typeface="Aptos Narrow" panose="020B0004020202020204" pitchFamily="34" charset="0"/>
                        </a:rPr>
                        <a:t>RL34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100" b="0" i="0" u="none" strike="noStrike">
                          <a:solidFill>
                            <a:schemeClr val="tx1"/>
                          </a:solidFill>
                          <a:effectLst/>
                          <a:latin typeface="Aptos Narrow" panose="020B0004020202020204" pitchFamily="34" charset="0"/>
                        </a:rPr>
                        <a:t>RL35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100" b="0" i="0" u="none" strike="noStrike" dirty="0">
                          <a:solidFill>
                            <a:schemeClr val="tx1"/>
                          </a:solidFill>
                          <a:effectLst/>
                          <a:latin typeface="Aptos Narrow" panose="020B0004020202020204" pitchFamily="34" charset="0"/>
                        </a:rPr>
                        <a:t>RL36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fontAlgn="ctr"/>
                      <a:r>
                        <a:rPr lang="en-US" sz="1100" b="0" i="0" u="none" strike="noStrike">
                          <a:solidFill>
                            <a:schemeClr val="tx1"/>
                          </a:solidFill>
                          <a:effectLst/>
                          <a:latin typeface="Aptos Narrow" panose="020B0004020202020204" pitchFamily="34" charset="0"/>
                        </a:rPr>
                        <a:t>RL37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100" b="0" i="0" u="none" strike="noStrike" dirty="0">
                          <a:solidFill>
                            <a:schemeClr val="tx1"/>
                          </a:solidFill>
                          <a:effectLst/>
                          <a:latin typeface="Aptos Narrow" panose="020B0004020202020204" pitchFamily="34" charset="0"/>
                        </a:rPr>
                        <a:t>RL38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417131211"/>
                  </a:ext>
                </a:extLst>
              </a:tr>
              <a:tr h="288000">
                <a:tc>
                  <a:txBody>
                    <a:bodyPr/>
                    <a:lstStyle/>
                    <a:p>
                      <a:pPr algn="ctr" fontAlgn="ctr"/>
                      <a:r>
                        <a:rPr lang="en-US" sz="1100" b="0" i="0" u="none" strike="noStrike">
                          <a:solidFill>
                            <a:schemeClr val="tx1"/>
                          </a:solidFill>
                          <a:effectLst/>
                          <a:latin typeface="Aptos Narrow" panose="020B0004020202020204" pitchFamily="34" charset="0"/>
                        </a:rPr>
                        <a:t>RL41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100" b="0" i="0" u="none" strike="noStrike" dirty="0">
                          <a:solidFill>
                            <a:schemeClr val="tx1"/>
                          </a:solidFill>
                          <a:effectLst/>
                          <a:latin typeface="Aptos Narrow" panose="020B0004020202020204" pitchFamily="34" charset="0"/>
                        </a:rPr>
                        <a:t>RL42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100" b="0" i="0" u="none" strike="noStrike">
                          <a:solidFill>
                            <a:schemeClr val="tx1"/>
                          </a:solidFill>
                          <a:effectLst/>
                          <a:latin typeface="Aptos Narrow" panose="020B0004020202020204" pitchFamily="34" charset="0"/>
                        </a:rPr>
                        <a:t>RL43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100" b="0" i="0" u="none" strike="noStrike">
                          <a:solidFill>
                            <a:schemeClr val="tx1"/>
                          </a:solidFill>
                          <a:effectLst/>
                          <a:latin typeface="Aptos Narrow" panose="020B0004020202020204" pitchFamily="34" charset="0"/>
                        </a:rPr>
                        <a:t>RL44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100" b="0" i="0" u="none" strike="noStrike">
                          <a:solidFill>
                            <a:schemeClr val="tx1"/>
                          </a:solidFill>
                          <a:effectLst/>
                          <a:latin typeface="Aptos Narrow" panose="020B0004020202020204" pitchFamily="34" charset="0"/>
                        </a:rPr>
                        <a:t>RL45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100" b="0" i="0" u="none" strike="noStrike" dirty="0">
                          <a:solidFill>
                            <a:schemeClr val="tx1"/>
                          </a:solidFill>
                          <a:effectLst/>
                          <a:latin typeface="Aptos Narrow" panose="020B0004020202020204" pitchFamily="34" charset="0"/>
                        </a:rPr>
                        <a:t>RL46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fontAlgn="ctr"/>
                      <a:r>
                        <a:rPr lang="en-US" sz="1100" b="0" i="0" u="none" strike="noStrike">
                          <a:solidFill>
                            <a:schemeClr val="tx1"/>
                          </a:solidFill>
                          <a:effectLst/>
                          <a:latin typeface="Aptos Narrow" panose="020B0004020202020204" pitchFamily="34" charset="0"/>
                        </a:rPr>
                        <a:t>RL47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100" b="0" i="0" u="none" strike="noStrike" dirty="0">
                          <a:solidFill>
                            <a:schemeClr val="tx1"/>
                          </a:solidFill>
                          <a:effectLst/>
                          <a:latin typeface="Aptos Narrow" panose="020B0004020202020204" pitchFamily="34" charset="0"/>
                        </a:rPr>
                        <a:t>RL48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988438957"/>
                  </a:ext>
                </a:extLst>
              </a:tr>
              <a:tr h="288000">
                <a:tc>
                  <a:txBody>
                    <a:bodyPr/>
                    <a:lstStyle/>
                    <a:p>
                      <a:pPr algn="ctr" fontAlgn="ctr"/>
                      <a:r>
                        <a:rPr lang="en-US" sz="1100" b="0" i="0" u="none" strike="noStrike">
                          <a:solidFill>
                            <a:schemeClr val="tx1"/>
                          </a:solidFill>
                          <a:effectLst/>
                          <a:latin typeface="Aptos Narrow" panose="020B0004020202020204" pitchFamily="34" charset="0"/>
                        </a:rPr>
                        <a:t>RL51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100" b="0" i="0" u="none" strike="noStrike">
                          <a:solidFill>
                            <a:schemeClr val="tx1"/>
                          </a:solidFill>
                          <a:effectLst/>
                          <a:latin typeface="Aptos Narrow" panose="020B0004020202020204" pitchFamily="34" charset="0"/>
                        </a:rPr>
                        <a:t>RL52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100" b="0" i="0" u="none" strike="noStrike">
                          <a:solidFill>
                            <a:schemeClr val="tx1"/>
                          </a:solidFill>
                          <a:effectLst/>
                          <a:latin typeface="Aptos Narrow" panose="020B0004020202020204" pitchFamily="34" charset="0"/>
                        </a:rPr>
                        <a:t>RL53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100" b="0" i="0" u="none" strike="noStrike">
                          <a:solidFill>
                            <a:schemeClr val="tx1"/>
                          </a:solidFill>
                          <a:effectLst/>
                          <a:latin typeface="Aptos Narrow" panose="020B0004020202020204" pitchFamily="34" charset="0"/>
                        </a:rPr>
                        <a:t>RL54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100" b="0" i="0" u="none" strike="noStrike">
                          <a:solidFill>
                            <a:schemeClr val="tx1"/>
                          </a:solidFill>
                          <a:effectLst/>
                          <a:latin typeface="Aptos Narrow" panose="020B0004020202020204" pitchFamily="34" charset="0"/>
                        </a:rPr>
                        <a:t>RL55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100" b="0" i="0" u="none" strike="noStrike">
                          <a:solidFill>
                            <a:schemeClr val="tx1"/>
                          </a:solidFill>
                          <a:effectLst/>
                          <a:latin typeface="Aptos Narrow" panose="020B0004020202020204" pitchFamily="34" charset="0"/>
                        </a:rPr>
                        <a:t>RL56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fontAlgn="ctr"/>
                      <a:r>
                        <a:rPr lang="en-US" sz="1100" b="0" i="0" u="none" strike="noStrike" dirty="0">
                          <a:solidFill>
                            <a:schemeClr val="tx1"/>
                          </a:solidFill>
                          <a:effectLst/>
                          <a:latin typeface="Aptos Narrow" panose="020B0004020202020204" pitchFamily="34" charset="0"/>
                        </a:rPr>
                        <a:t>RL57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100" b="0" i="0" u="none" strike="noStrike" dirty="0">
                          <a:solidFill>
                            <a:schemeClr val="tx1"/>
                          </a:solidFill>
                          <a:effectLst/>
                          <a:latin typeface="Aptos Narrow" panose="020B0004020202020204" pitchFamily="34" charset="0"/>
                        </a:rPr>
                        <a:t>RL58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641871928"/>
                  </a:ext>
                </a:extLst>
              </a:tr>
              <a:tr h="288000">
                <a:tc>
                  <a:txBody>
                    <a:bodyPr/>
                    <a:lstStyle/>
                    <a:p>
                      <a:pPr algn="ctr" fontAlgn="ctr"/>
                      <a:r>
                        <a:rPr lang="en-US" sz="1100" b="0" i="0" u="none" strike="noStrike">
                          <a:solidFill>
                            <a:schemeClr val="tx1"/>
                          </a:solidFill>
                          <a:effectLst/>
                          <a:latin typeface="Aptos Narrow" panose="020B0004020202020204" pitchFamily="34" charset="0"/>
                        </a:rPr>
                        <a:t>RL61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100" b="0" i="0" u="none" strike="noStrike">
                          <a:solidFill>
                            <a:schemeClr val="tx1"/>
                          </a:solidFill>
                          <a:effectLst/>
                          <a:latin typeface="Aptos Narrow" panose="020B0004020202020204" pitchFamily="34" charset="0"/>
                        </a:rPr>
                        <a:t>RL62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100" b="0" i="0" u="none" strike="noStrike">
                          <a:solidFill>
                            <a:schemeClr val="tx1"/>
                          </a:solidFill>
                          <a:effectLst/>
                          <a:latin typeface="Aptos Narrow" panose="020B0004020202020204" pitchFamily="34" charset="0"/>
                        </a:rPr>
                        <a:t>RL63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100" b="0" i="0" u="none" strike="noStrike">
                          <a:solidFill>
                            <a:schemeClr val="tx1"/>
                          </a:solidFill>
                          <a:effectLst/>
                          <a:latin typeface="Aptos Narrow" panose="020B0004020202020204" pitchFamily="34" charset="0"/>
                        </a:rPr>
                        <a:t>RL64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100" b="0" i="0" u="none" strike="noStrike">
                          <a:solidFill>
                            <a:schemeClr val="tx1"/>
                          </a:solidFill>
                          <a:effectLst/>
                          <a:latin typeface="Aptos Narrow" panose="020B0004020202020204" pitchFamily="34" charset="0"/>
                        </a:rPr>
                        <a:t>RL65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100" b="0" i="0" u="none" strike="noStrike">
                          <a:solidFill>
                            <a:schemeClr val="tx1"/>
                          </a:solidFill>
                          <a:effectLst/>
                          <a:latin typeface="Aptos Narrow" panose="020B0004020202020204" pitchFamily="34" charset="0"/>
                        </a:rPr>
                        <a:t>RL66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fontAlgn="ctr"/>
                      <a:r>
                        <a:rPr lang="en-US" sz="1100" b="0" i="0" u="none" strike="noStrike" dirty="0">
                          <a:solidFill>
                            <a:schemeClr val="tx1"/>
                          </a:solidFill>
                          <a:effectLst/>
                          <a:latin typeface="Aptos Narrow" panose="020B0004020202020204" pitchFamily="34" charset="0"/>
                        </a:rPr>
                        <a:t>RL67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100" b="0" i="0" u="none" strike="noStrike" dirty="0">
                          <a:solidFill>
                            <a:schemeClr val="tx1"/>
                          </a:solidFill>
                          <a:effectLst/>
                          <a:latin typeface="Aptos Narrow" panose="020B0004020202020204" pitchFamily="34" charset="0"/>
                        </a:rPr>
                        <a:t>RL68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11059992"/>
                  </a:ext>
                </a:extLst>
              </a:tr>
              <a:tr h="288000">
                <a:tc>
                  <a:txBody>
                    <a:bodyPr/>
                    <a:lstStyle/>
                    <a:p>
                      <a:pPr algn="ctr" fontAlgn="ctr"/>
                      <a:r>
                        <a:rPr lang="en-US" sz="1100" b="0" i="0" u="none" strike="noStrike">
                          <a:solidFill>
                            <a:schemeClr val="tx1"/>
                          </a:solidFill>
                          <a:effectLst/>
                          <a:latin typeface="Aptos Narrow" panose="020B0004020202020204" pitchFamily="34" charset="0"/>
                        </a:rPr>
                        <a:t>RL71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100" b="0" i="0" u="none" strike="noStrike">
                          <a:solidFill>
                            <a:schemeClr val="tx1"/>
                          </a:solidFill>
                          <a:effectLst/>
                          <a:latin typeface="Aptos Narrow" panose="020B0004020202020204" pitchFamily="34" charset="0"/>
                        </a:rPr>
                        <a:t>RL72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100" b="0" i="0" u="none" strike="noStrike">
                          <a:solidFill>
                            <a:schemeClr val="tx1"/>
                          </a:solidFill>
                          <a:effectLst/>
                          <a:latin typeface="Aptos Narrow" panose="020B0004020202020204" pitchFamily="34" charset="0"/>
                        </a:rPr>
                        <a:t>RL73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100" b="0" i="0" u="none" strike="noStrike">
                          <a:solidFill>
                            <a:schemeClr val="tx1"/>
                          </a:solidFill>
                          <a:effectLst/>
                          <a:latin typeface="Aptos Narrow" panose="020B0004020202020204" pitchFamily="34" charset="0"/>
                        </a:rPr>
                        <a:t>RL74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100" b="0" i="0" u="none" strike="noStrike">
                          <a:solidFill>
                            <a:schemeClr val="tx1"/>
                          </a:solidFill>
                          <a:effectLst/>
                          <a:latin typeface="Aptos Narrow" panose="020B0004020202020204" pitchFamily="34" charset="0"/>
                        </a:rPr>
                        <a:t>RL75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100" b="0" i="0" u="none" strike="noStrike" dirty="0">
                          <a:solidFill>
                            <a:schemeClr val="tx1"/>
                          </a:solidFill>
                          <a:effectLst/>
                          <a:latin typeface="Aptos Narrow" panose="020B0004020202020204" pitchFamily="34" charset="0"/>
                        </a:rPr>
                        <a:t>RL76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fontAlgn="ctr"/>
                      <a:r>
                        <a:rPr lang="en-US" sz="1100" b="0" i="0" u="none" strike="noStrike">
                          <a:solidFill>
                            <a:schemeClr val="tx1"/>
                          </a:solidFill>
                          <a:effectLst/>
                          <a:latin typeface="Aptos Narrow" panose="020B0004020202020204" pitchFamily="34" charset="0"/>
                        </a:rPr>
                        <a:t>RL77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100" b="0" i="0" u="none" strike="noStrike" dirty="0">
                          <a:solidFill>
                            <a:schemeClr val="tx1"/>
                          </a:solidFill>
                          <a:effectLst/>
                          <a:latin typeface="Aptos Narrow" panose="020B0004020202020204" pitchFamily="34" charset="0"/>
                        </a:rPr>
                        <a:t>RL78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4275156662"/>
                  </a:ext>
                </a:extLst>
              </a:tr>
              <a:tr h="288000">
                <a:tc>
                  <a:txBody>
                    <a:bodyPr/>
                    <a:lstStyle/>
                    <a:p>
                      <a:pPr algn="ctr" fontAlgn="ctr"/>
                      <a:r>
                        <a:rPr lang="en-US" sz="1100" b="0" i="0" u="none" strike="noStrike">
                          <a:solidFill>
                            <a:schemeClr val="tx1"/>
                          </a:solidFill>
                          <a:effectLst/>
                          <a:latin typeface="Aptos Narrow" panose="020B0004020202020204" pitchFamily="34" charset="0"/>
                        </a:rPr>
                        <a:t>RL81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100" b="0" i="0" u="none" strike="noStrike">
                          <a:solidFill>
                            <a:schemeClr val="tx1"/>
                          </a:solidFill>
                          <a:effectLst/>
                          <a:latin typeface="Aptos Narrow" panose="020B0004020202020204" pitchFamily="34" charset="0"/>
                        </a:rPr>
                        <a:t>RL82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100" b="0" i="0" u="none" strike="noStrike">
                          <a:solidFill>
                            <a:schemeClr val="tx1"/>
                          </a:solidFill>
                          <a:effectLst/>
                          <a:latin typeface="Aptos Narrow" panose="020B0004020202020204" pitchFamily="34" charset="0"/>
                        </a:rPr>
                        <a:t>RL83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100" b="0" i="0" u="none" strike="noStrike">
                          <a:solidFill>
                            <a:schemeClr val="tx1"/>
                          </a:solidFill>
                          <a:effectLst/>
                          <a:latin typeface="Aptos Narrow" panose="020B0004020202020204" pitchFamily="34" charset="0"/>
                        </a:rPr>
                        <a:t>RL84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100" b="0" i="0" u="none" strike="noStrike">
                          <a:solidFill>
                            <a:schemeClr val="tx1"/>
                          </a:solidFill>
                          <a:effectLst/>
                          <a:latin typeface="Aptos Narrow" panose="020B0004020202020204" pitchFamily="34" charset="0"/>
                        </a:rPr>
                        <a:t>RL85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100" b="0" i="0" u="none" strike="noStrike">
                          <a:solidFill>
                            <a:schemeClr val="tx1"/>
                          </a:solidFill>
                          <a:effectLst/>
                          <a:latin typeface="Aptos Narrow" panose="020B0004020202020204" pitchFamily="34" charset="0"/>
                        </a:rPr>
                        <a:t>RL86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100" b="0" i="0" u="none" strike="noStrike" dirty="0">
                          <a:solidFill>
                            <a:schemeClr val="tx1"/>
                          </a:solidFill>
                          <a:effectLst/>
                          <a:latin typeface="Aptos Narrow" panose="020B0004020202020204" pitchFamily="34" charset="0"/>
                        </a:rPr>
                        <a:t>RL87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fontAlgn="ctr"/>
                      <a:r>
                        <a:rPr lang="en-US" sz="1100" b="0" i="0" u="none" strike="noStrike" dirty="0">
                          <a:solidFill>
                            <a:schemeClr val="tx1"/>
                          </a:solidFill>
                          <a:effectLst/>
                          <a:latin typeface="Aptos Narrow" panose="020B0004020202020204" pitchFamily="34" charset="0"/>
                        </a:rPr>
                        <a:t>RL88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31449352"/>
                  </a:ext>
                </a:extLst>
              </a:tr>
            </a:tbl>
          </a:graphicData>
        </a:graphic>
      </p:graphicFrame>
      <p:graphicFrame>
        <p:nvGraphicFramePr>
          <p:cNvPr id="21" name="Table 20">
            <a:extLst>
              <a:ext uri="{FF2B5EF4-FFF2-40B4-BE49-F238E27FC236}">
                <a16:creationId xmlns:a16="http://schemas.microsoft.com/office/drawing/2014/main" id="{444DD852-E0C8-D391-BB54-10002813382B}"/>
              </a:ext>
            </a:extLst>
          </p:cNvPr>
          <p:cNvGraphicFramePr>
            <a:graphicFrameLocks noGrp="1"/>
          </p:cNvGraphicFramePr>
          <p:nvPr>
            <p:extLst>
              <p:ext uri="{D42A27DB-BD31-4B8C-83A1-F6EECF244321}">
                <p14:modId xmlns:p14="http://schemas.microsoft.com/office/powerpoint/2010/main" val="3400415558"/>
              </p:ext>
            </p:extLst>
          </p:nvPr>
        </p:nvGraphicFramePr>
        <p:xfrm>
          <a:off x="5201443" y="853457"/>
          <a:ext cx="1274763" cy="1714500"/>
        </p:xfrm>
        <a:graphic>
          <a:graphicData uri="http://schemas.openxmlformats.org/drawingml/2006/table">
            <a:tbl>
              <a:tblPr>
                <a:tableStyleId>{5C22544A-7EE6-4342-B048-85BDC9FD1C3A}</a:tableStyleId>
              </a:tblPr>
              <a:tblGrid>
                <a:gridCol w="665163">
                  <a:extLst>
                    <a:ext uri="{9D8B030D-6E8A-4147-A177-3AD203B41FA5}">
                      <a16:colId xmlns:a16="http://schemas.microsoft.com/office/drawing/2014/main" val="3239272567"/>
                    </a:ext>
                  </a:extLst>
                </a:gridCol>
                <a:gridCol w="609600">
                  <a:extLst>
                    <a:ext uri="{9D8B030D-6E8A-4147-A177-3AD203B41FA5}">
                      <a16:colId xmlns:a16="http://schemas.microsoft.com/office/drawing/2014/main" val="1609268705"/>
                    </a:ext>
                  </a:extLst>
                </a:gridCol>
              </a:tblGrid>
              <a:tr h="190500">
                <a:tc>
                  <a:txBody>
                    <a:bodyPr/>
                    <a:lstStyle/>
                    <a:p>
                      <a:pPr algn="ctr" fontAlgn="b"/>
                      <a:r>
                        <a:rPr lang="en-US" sz="1000" b="0" i="0" u="none" strike="noStrike" dirty="0">
                          <a:solidFill>
                            <a:srgbClr val="000000"/>
                          </a:solidFill>
                          <a:effectLst/>
                          <a:latin typeface="Aptos Narrow" panose="020B0004020202020204" pitchFamily="34" charset="0"/>
                        </a:rPr>
                        <a:t>H</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00" b="0" i="0" u="none" strike="noStrike" dirty="0">
                          <a:solidFill>
                            <a:srgbClr val="000000"/>
                          </a:solidFill>
                          <a:effectLst/>
                          <a:latin typeface="Aptos Narrow" panose="020B0004020202020204" pitchFamily="34" charset="0"/>
                        </a:rPr>
                        <a:t>L</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18421478"/>
                  </a:ext>
                </a:extLst>
              </a:tr>
              <a:tr h="190500">
                <a:tc>
                  <a:txBody>
                    <a:bodyPr/>
                    <a:lstStyle/>
                    <a:p>
                      <a:pPr algn="ctr" fontAlgn="b"/>
                      <a:r>
                        <a:rPr lang="en-US" sz="1050" b="0" i="0" u="none" strike="noStrike" dirty="0">
                          <a:solidFill>
                            <a:srgbClr val="000000"/>
                          </a:solidFill>
                          <a:effectLst/>
                          <a:latin typeface="+mn-lt"/>
                        </a:rPr>
                        <a:t>BCLK</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mn-lt"/>
                        </a:rPr>
                        <a:t>SDI</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58876011"/>
                  </a:ext>
                </a:extLst>
              </a:tr>
              <a:tr h="190500">
                <a:tc>
                  <a:txBody>
                    <a:bodyPr/>
                    <a:lstStyle/>
                    <a:p>
                      <a:pPr algn="ctr" fontAlgn="b"/>
                      <a:r>
                        <a:rPr lang="en-US" sz="1050" b="0" i="0" u="none" strike="noStrike" dirty="0">
                          <a:solidFill>
                            <a:srgbClr val="000000"/>
                          </a:solidFill>
                          <a:effectLst/>
                          <a:latin typeface="+mn-lt"/>
                        </a:rPr>
                        <a:t>FSYN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mn-lt"/>
                        </a:rPr>
                        <a:t>GND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48917683"/>
                  </a:ext>
                </a:extLst>
              </a:tr>
              <a:tr h="190500">
                <a:tc>
                  <a:txBody>
                    <a:bodyPr/>
                    <a:lstStyle/>
                    <a:p>
                      <a:pPr algn="ctr" fontAlgn="b"/>
                      <a:r>
                        <a:rPr lang="en-US" sz="1050" b="0" i="0" u="none" strike="noStrike" dirty="0">
                          <a:solidFill>
                            <a:srgbClr val="000000"/>
                          </a:solidFill>
                          <a:effectLst/>
                          <a:latin typeface="+mn-lt"/>
                        </a:rPr>
                        <a:t>SDA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mn-lt"/>
                        </a:rPr>
                        <a:t>GND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9326735"/>
                  </a:ext>
                </a:extLst>
              </a:tr>
              <a:tr h="190500">
                <a:tc>
                  <a:txBody>
                    <a:bodyPr/>
                    <a:lstStyle/>
                    <a:p>
                      <a:pPr algn="ctr" fontAlgn="b"/>
                      <a:r>
                        <a:rPr lang="en-US" sz="1050" b="0" i="0" u="none" strike="noStrike" dirty="0">
                          <a:solidFill>
                            <a:srgbClr val="000000"/>
                          </a:solidFill>
                          <a:effectLst/>
                          <a:latin typeface="+mn-lt"/>
                        </a:rPr>
                        <a:t>SCL</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mn-lt"/>
                        </a:rPr>
                        <a:t>GND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9093364"/>
                  </a:ext>
                </a:extLst>
              </a:tr>
              <a:tr h="190500">
                <a:tc>
                  <a:txBody>
                    <a:bodyPr/>
                    <a:lstStyle/>
                    <a:p>
                      <a:pPr algn="ctr" fontAlgn="b"/>
                      <a:r>
                        <a:rPr lang="en-US" sz="1050" b="0" i="0" u="none" strike="noStrike">
                          <a:solidFill>
                            <a:srgbClr val="000000"/>
                          </a:solidFill>
                          <a:effectLst/>
                          <a:latin typeface="+mn-lt"/>
                        </a:rPr>
                        <a:t>BCLK</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0" i="0" u="none" strike="noStrike" dirty="0">
                          <a:solidFill>
                            <a:srgbClr val="000000"/>
                          </a:solidFill>
                          <a:effectLst/>
                          <a:latin typeface="+mn-lt"/>
                        </a:rPr>
                        <a:t>GND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984990"/>
                  </a:ext>
                </a:extLst>
              </a:tr>
              <a:tr h="190500">
                <a:tc>
                  <a:txBody>
                    <a:bodyPr/>
                    <a:lstStyle/>
                    <a:p>
                      <a:pPr algn="ctr" fontAlgn="b"/>
                      <a:r>
                        <a:rPr lang="en-US" sz="1050" b="0" i="0" u="none" strike="noStrike">
                          <a:solidFill>
                            <a:srgbClr val="000000"/>
                          </a:solidFill>
                          <a:effectLst/>
                          <a:latin typeface="+mn-lt"/>
                        </a:rPr>
                        <a:t>SDI</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0" i="0" u="none" strike="noStrike" dirty="0">
                          <a:solidFill>
                            <a:srgbClr val="000000"/>
                          </a:solidFill>
                          <a:effectLst/>
                          <a:latin typeface="+mn-lt"/>
                        </a:rPr>
                        <a:t>GND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15630123"/>
                  </a:ext>
                </a:extLst>
              </a:tr>
              <a:tr h="190500">
                <a:tc>
                  <a:txBody>
                    <a:bodyPr/>
                    <a:lstStyle/>
                    <a:p>
                      <a:pPr algn="ctr" fontAlgn="b"/>
                      <a:r>
                        <a:rPr lang="en-US" sz="1050" b="0" i="0" u="none" strike="noStrike">
                          <a:solidFill>
                            <a:srgbClr val="000000"/>
                          </a:solidFill>
                          <a:effectLst/>
                          <a:latin typeface="+mn-lt"/>
                        </a:rPr>
                        <a:t>VDD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0" i="0" u="none" strike="noStrike" dirty="0">
                          <a:solidFill>
                            <a:srgbClr val="000000"/>
                          </a:solidFill>
                          <a:effectLst/>
                          <a:latin typeface="+mn-lt"/>
                        </a:rPr>
                        <a:t>GND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5302102"/>
                  </a:ext>
                </a:extLst>
              </a:tr>
              <a:tr h="190500">
                <a:tc>
                  <a:txBody>
                    <a:bodyPr/>
                    <a:lstStyle/>
                    <a:p>
                      <a:pPr algn="ctr" fontAlgn="b"/>
                      <a:r>
                        <a:rPr lang="en-US" sz="1050" b="0" i="0" u="none" strike="noStrike">
                          <a:solidFill>
                            <a:srgbClr val="000000"/>
                          </a:solidFill>
                          <a:effectLst/>
                          <a:latin typeface="+mn-lt"/>
                        </a:rPr>
                        <a:t>SW_F</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0" i="0" u="none" strike="noStrike" dirty="0">
                          <a:solidFill>
                            <a:srgbClr val="000000"/>
                          </a:solidFill>
                          <a:effectLst/>
                          <a:latin typeface="+mn-lt"/>
                        </a:rPr>
                        <a:t>GND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4836958"/>
                  </a:ext>
                </a:extLst>
              </a:tr>
            </a:tbl>
          </a:graphicData>
        </a:graphic>
      </p:graphicFrame>
      <p:grpSp>
        <p:nvGrpSpPr>
          <p:cNvPr id="26" name="Group 25">
            <a:extLst>
              <a:ext uri="{FF2B5EF4-FFF2-40B4-BE49-F238E27FC236}">
                <a16:creationId xmlns:a16="http://schemas.microsoft.com/office/drawing/2014/main" id="{D0C51490-1DCE-69C0-B3E2-D96F1D49F2DD}"/>
              </a:ext>
            </a:extLst>
          </p:cNvPr>
          <p:cNvGrpSpPr/>
          <p:nvPr/>
        </p:nvGrpSpPr>
        <p:grpSpPr>
          <a:xfrm>
            <a:off x="4564936" y="484126"/>
            <a:ext cx="2507712" cy="4278373"/>
            <a:chOff x="5114924" y="2033313"/>
            <a:chExt cx="2027638" cy="2002597"/>
          </a:xfrm>
        </p:grpSpPr>
        <p:sp>
          <p:nvSpPr>
            <p:cNvPr id="23" name="Rectangle 22">
              <a:extLst>
                <a:ext uri="{FF2B5EF4-FFF2-40B4-BE49-F238E27FC236}">
                  <a16:creationId xmlns:a16="http://schemas.microsoft.com/office/drawing/2014/main" id="{C18CEACE-5986-A0CF-7522-7006D4F73401}"/>
                </a:ext>
              </a:extLst>
            </p:cNvPr>
            <p:cNvSpPr/>
            <p:nvPr/>
          </p:nvSpPr>
          <p:spPr>
            <a:xfrm>
              <a:off x="5114924" y="2053369"/>
              <a:ext cx="2027638" cy="198254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58237F58-E449-C6A4-2E97-728C00175471}"/>
                </a:ext>
              </a:extLst>
            </p:cNvPr>
            <p:cNvSpPr txBox="1"/>
            <p:nvPr/>
          </p:nvSpPr>
          <p:spPr>
            <a:xfrm>
              <a:off x="5188143" y="2033313"/>
              <a:ext cx="1879041" cy="168131"/>
            </a:xfrm>
            <a:prstGeom prst="rect">
              <a:avLst/>
            </a:prstGeom>
            <a:noFill/>
          </p:spPr>
          <p:txBody>
            <a:bodyPr wrap="none" rtlCol="0">
              <a:spAutoFit/>
            </a:bodyPr>
            <a:lstStyle/>
            <a:p>
              <a:r>
                <a:rPr lang="en-US" dirty="0"/>
                <a:t>IVM6311 – conn2</a:t>
              </a:r>
            </a:p>
          </p:txBody>
        </p:sp>
        <p:sp>
          <p:nvSpPr>
            <p:cNvPr id="2" name="TextBox 1">
              <a:extLst>
                <a:ext uri="{FF2B5EF4-FFF2-40B4-BE49-F238E27FC236}">
                  <a16:creationId xmlns:a16="http://schemas.microsoft.com/office/drawing/2014/main" id="{8894B9CA-B9EF-7C8E-C7E3-834ECEE89EDD}"/>
                </a:ext>
              </a:extLst>
            </p:cNvPr>
            <p:cNvSpPr txBox="1"/>
            <p:nvPr/>
          </p:nvSpPr>
          <p:spPr>
            <a:xfrm>
              <a:off x="5196747" y="3027666"/>
              <a:ext cx="1879041" cy="168131"/>
            </a:xfrm>
            <a:prstGeom prst="rect">
              <a:avLst/>
            </a:prstGeom>
            <a:noFill/>
          </p:spPr>
          <p:txBody>
            <a:bodyPr wrap="none" rtlCol="0">
              <a:spAutoFit/>
            </a:bodyPr>
            <a:lstStyle/>
            <a:p>
              <a:r>
                <a:rPr lang="en-US" dirty="0"/>
                <a:t>IVM6311 – conn3</a:t>
              </a:r>
            </a:p>
          </p:txBody>
        </p:sp>
      </p:grpSp>
      <p:graphicFrame>
        <p:nvGraphicFramePr>
          <p:cNvPr id="27" name="Table 26">
            <a:extLst>
              <a:ext uri="{FF2B5EF4-FFF2-40B4-BE49-F238E27FC236}">
                <a16:creationId xmlns:a16="http://schemas.microsoft.com/office/drawing/2014/main" id="{99B9E642-384B-0B6B-2287-27D48F9C0867}"/>
              </a:ext>
            </a:extLst>
          </p:cNvPr>
          <p:cNvGraphicFramePr>
            <a:graphicFrameLocks noGrp="1"/>
          </p:cNvGraphicFramePr>
          <p:nvPr/>
        </p:nvGraphicFramePr>
        <p:xfrm>
          <a:off x="7627066" y="778875"/>
          <a:ext cx="396000" cy="1714500"/>
        </p:xfrm>
        <a:graphic>
          <a:graphicData uri="http://schemas.openxmlformats.org/drawingml/2006/table">
            <a:tbl>
              <a:tblPr>
                <a:tableStyleId>{5C22544A-7EE6-4342-B048-85BDC9FD1C3A}</a:tableStyleId>
              </a:tblPr>
              <a:tblGrid>
                <a:gridCol w="198000">
                  <a:extLst>
                    <a:ext uri="{9D8B030D-6E8A-4147-A177-3AD203B41FA5}">
                      <a16:colId xmlns:a16="http://schemas.microsoft.com/office/drawing/2014/main" val="3239272567"/>
                    </a:ext>
                  </a:extLst>
                </a:gridCol>
                <a:gridCol w="198000">
                  <a:extLst>
                    <a:ext uri="{9D8B030D-6E8A-4147-A177-3AD203B41FA5}">
                      <a16:colId xmlns:a16="http://schemas.microsoft.com/office/drawing/2014/main" val="1609268705"/>
                    </a:ext>
                  </a:extLst>
                </a:gridCol>
              </a:tblGrid>
              <a:tr h="190500">
                <a:tc>
                  <a:txBody>
                    <a:bodyPr/>
                    <a:lstStyle/>
                    <a:p>
                      <a:pPr algn="ctr" fontAlgn="b"/>
                      <a:r>
                        <a:rPr lang="en-US" sz="1000" b="0" i="0" u="none" strike="noStrike" dirty="0">
                          <a:solidFill>
                            <a:srgbClr val="000000"/>
                          </a:solidFill>
                          <a:effectLst/>
                          <a:latin typeface="Aptos Narrow" panose="020B0004020202020204" pitchFamily="34" charset="0"/>
                        </a:rPr>
                        <a:t>H</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00" b="0" i="0" u="none" strike="noStrike" dirty="0">
                          <a:solidFill>
                            <a:srgbClr val="000000"/>
                          </a:solidFill>
                          <a:effectLst/>
                          <a:latin typeface="Aptos Narrow" panose="020B0004020202020204" pitchFamily="34" charset="0"/>
                        </a:rPr>
                        <a:t>L</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18421478"/>
                  </a:ext>
                </a:extLst>
              </a:tr>
              <a:tr h="190500">
                <a:tc>
                  <a:txBody>
                    <a:bodyPr/>
                    <a:lstStyle/>
                    <a:p>
                      <a:pPr algn="ctr" fontAlgn="b"/>
                      <a:endParaRPr lang="en-US" sz="10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0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58876011"/>
                  </a:ext>
                </a:extLst>
              </a:tr>
              <a:tr h="190500">
                <a:tc>
                  <a:txBody>
                    <a:bodyPr/>
                    <a:lstStyle/>
                    <a:p>
                      <a:pPr algn="ctr" fontAlgn="b"/>
                      <a:endParaRPr lang="en-US" sz="10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0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48917683"/>
                  </a:ext>
                </a:extLst>
              </a:tr>
              <a:tr h="190500">
                <a:tc>
                  <a:txBody>
                    <a:bodyPr/>
                    <a:lstStyle/>
                    <a:p>
                      <a:pPr algn="ctr" fontAlgn="b"/>
                      <a:endParaRPr lang="en-US" sz="10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0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9326735"/>
                  </a:ext>
                </a:extLst>
              </a:tr>
              <a:tr h="190500">
                <a:tc>
                  <a:txBody>
                    <a:bodyPr/>
                    <a:lstStyle/>
                    <a:p>
                      <a:pPr algn="ctr" fontAlgn="b"/>
                      <a:endParaRPr lang="en-US" sz="10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0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9093364"/>
                  </a:ext>
                </a:extLst>
              </a:tr>
              <a:tr h="190500">
                <a:tc>
                  <a:txBody>
                    <a:bodyPr/>
                    <a:lstStyle/>
                    <a:p>
                      <a:pPr algn="ctr" fontAlgn="b"/>
                      <a:endParaRPr lang="en-US" sz="10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0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984990"/>
                  </a:ext>
                </a:extLst>
              </a:tr>
              <a:tr h="190500">
                <a:tc>
                  <a:txBody>
                    <a:bodyPr/>
                    <a:lstStyle/>
                    <a:p>
                      <a:pPr algn="ctr" fontAlgn="b"/>
                      <a:endParaRPr lang="en-US" sz="10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0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15630123"/>
                  </a:ext>
                </a:extLst>
              </a:tr>
              <a:tr h="190500">
                <a:tc>
                  <a:txBody>
                    <a:bodyPr/>
                    <a:lstStyle/>
                    <a:p>
                      <a:pPr algn="ctr" fontAlgn="b"/>
                      <a:endParaRPr lang="en-US" sz="10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0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5302102"/>
                  </a:ext>
                </a:extLst>
              </a:tr>
              <a:tr h="190500">
                <a:tc>
                  <a:txBody>
                    <a:bodyPr/>
                    <a:lstStyle/>
                    <a:p>
                      <a:pPr algn="ctr" fontAlgn="b"/>
                      <a:endParaRPr lang="en-US" sz="10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0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4836958"/>
                  </a:ext>
                </a:extLst>
              </a:tr>
            </a:tbl>
          </a:graphicData>
        </a:graphic>
      </p:graphicFrame>
      <p:sp>
        <p:nvSpPr>
          <p:cNvPr id="28" name="Arrow: Right 27">
            <a:extLst>
              <a:ext uri="{FF2B5EF4-FFF2-40B4-BE49-F238E27FC236}">
                <a16:creationId xmlns:a16="http://schemas.microsoft.com/office/drawing/2014/main" id="{29A30A11-E64E-73E3-4808-79411A64B25F}"/>
              </a:ext>
            </a:extLst>
          </p:cNvPr>
          <p:cNvSpPr/>
          <p:nvPr/>
        </p:nvSpPr>
        <p:spPr>
          <a:xfrm>
            <a:off x="6664518" y="1514475"/>
            <a:ext cx="907857" cy="4572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6C12E3CA-2CA7-D342-7E6C-CA0AB2871467}"/>
              </a:ext>
            </a:extLst>
          </p:cNvPr>
          <p:cNvSpPr txBox="1"/>
          <p:nvPr/>
        </p:nvSpPr>
        <p:spPr>
          <a:xfrm>
            <a:off x="9464279" y="99059"/>
            <a:ext cx="947760" cy="369332"/>
          </a:xfrm>
          <a:prstGeom prst="rect">
            <a:avLst/>
          </a:prstGeom>
          <a:noFill/>
        </p:spPr>
        <p:txBody>
          <a:bodyPr wrap="none" rtlCol="0">
            <a:spAutoFit/>
          </a:bodyPr>
          <a:lstStyle/>
          <a:p>
            <a:r>
              <a:rPr lang="en-US" dirty="0"/>
              <a:t>Board 2</a:t>
            </a:r>
          </a:p>
        </p:txBody>
      </p:sp>
      <p:graphicFrame>
        <p:nvGraphicFramePr>
          <p:cNvPr id="3" name="Table 2">
            <a:extLst>
              <a:ext uri="{FF2B5EF4-FFF2-40B4-BE49-F238E27FC236}">
                <a16:creationId xmlns:a16="http://schemas.microsoft.com/office/drawing/2014/main" id="{0CB10FD7-CC59-4C4C-C8D7-8C7BDDD7FD3A}"/>
              </a:ext>
            </a:extLst>
          </p:cNvPr>
          <p:cNvGraphicFramePr>
            <a:graphicFrameLocks noGrp="1"/>
          </p:cNvGraphicFramePr>
          <p:nvPr>
            <p:extLst>
              <p:ext uri="{D42A27DB-BD31-4B8C-83A1-F6EECF244321}">
                <p14:modId xmlns:p14="http://schemas.microsoft.com/office/powerpoint/2010/main" val="573081541"/>
              </p:ext>
            </p:extLst>
          </p:nvPr>
        </p:nvGraphicFramePr>
        <p:xfrm>
          <a:off x="4666131" y="2923948"/>
          <a:ext cx="2218405" cy="1714500"/>
        </p:xfrm>
        <a:graphic>
          <a:graphicData uri="http://schemas.openxmlformats.org/drawingml/2006/table">
            <a:tbl>
              <a:tblPr>
                <a:tableStyleId>{5C22544A-7EE6-4342-B048-85BDC9FD1C3A}</a:tableStyleId>
              </a:tblPr>
              <a:tblGrid>
                <a:gridCol w="1157549">
                  <a:extLst>
                    <a:ext uri="{9D8B030D-6E8A-4147-A177-3AD203B41FA5}">
                      <a16:colId xmlns:a16="http://schemas.microsoft.com/office/drawing/2014/main" val="3239272567"/>
                    </a:ext>
                  </a:extLst>
                </a:gridCol>
                <a:gridCol w="1060856">
                  <a:extLst>
                    <a:ext uri="{9D8B030D-6E8A-4147-A177-3AD203B41FA5}">
                      <a16:colId xmlns:a16="http://schemas.microsoft.com/office/drawing/2014/main" val="1609268705"/>
                    </a:ext>
                  </a:extLst>
                </a:gridCol>
              </a:tblGrid>
              <a:tr h="190500">
                <a:tc>
                  <a:txBody>
                    <a:bodyPr/>
                    <a:lstStyle/>
                    <a:p>
                      <a:pPr algn="ctr" fontAlgn="b"/>
                      <a:r>
                        <a:rPr lang="en-US" sz="1000" b="0" i="0" u="none" strike="noStrike" dirty="0">
                          <a:solidFill>
                            <a:srgbClr val="000000"/>
                          </a:solidFill>
                          <a:effectLst/>
                          <a:latin typeface="Aptos Narrow" panose="020B0004020202020204" pitchFamily="34" charset="0"/>
                        </a:rPr>
                        <a:t>H</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00" b="0" i="0" u="none" strike="noStrike" dirty="0">
                          <a:solidFill>
                            <a:srgbClr val="000000"/>
                          </a:solidFill>
                          <a:effectLst/>
                          <a:latin typeface="Aptos Narrow" panose="020B0004020202020204" pitchFamily="34" charset="0"/>
                        </a:rPr>
                        <a:t>L</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18421478"/>
                  </a:ext>
                </a:extLst>
              </a:tr>
              <a:tr h="190500">
                <a:tc>
                  <a:txBody>
                    <a:bodyPr/>
                    <a:lstStyle/>
                    <a:p>
                      <a:pPr algn="ctr" fontAlgn="b"/>
                      <a:r>
                        <a:rPr lang="en-US" sz="1100" b="0" i="0" u="none" strike="noStrike" dirty="0">
                          <a:solidFill>
                            <a:srgbClr val="000000"/>
                          </a:solidFill>
                          <a:effectLst/>
                          <a:latin typeface="Aptos Narrow" panose="020B0004020202020204" pitchFamily="34" charset="0"/>
                        </a:rPr>
                        <a:t>FSYN AP</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Aptos Narrow" panose="020B0004020202020204" pitchFamily="34" charset="0"/>
                        </a:rPr>
                        <a:t>GND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58876011"/>
                  </a:ext>
                </a:extLst>
              </a:tr>
              <a:tr h="190500">
                <a:tc>
                  <a:txBody>
                    <a:bodyPr/>
                    <a:lstStyle/>
                    <a:p>
                      <a:pPr algn="ctr" fontAlgn="b"/>
                      <a:r>
                        <a:rPr lang="en-US" sz="1100" b="0" i="0" u="none" strike="noStrike">
                          <a:solidFill>
                            <a:srgbClr val="000000"/>
                          </a:solidFill>
                          <a:effectLst/>
                          <a:latin typeface="Aptos Narrow" panose="020B0004020202020204" pitchFamily="34" charset="0"/>
                        </a:rPr>
                        <a:t>BCLK AP</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Aptos Narrow" panose="020B0004020202020204" pitchFamily="34" charset="0"/>
                        </a:rPr>
                        <a:t>SDOAP</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48917683"/>
                  </a:ext>
                </a:extLst>
              </a:tr>
              <a:tr h="190500">
                <a:tc>
                  <a:txBody>
                    <a:bodyPr/>
                    <a:lstStyle/>
                    <a:p>
                      <a:pPr algn="ctr" fontAlgn="b"/>
                      <a:r>
                        <a:rPr lang="en-US" sz="1100" b="0" i="0" u="none" strike="noStrike" dirty="0">
                          <a:solidFill>
                            <a:srgbClr val="000000"/>
                          </a:solidFill>
                          <a:effectLst/>
                          <a:latin typeface="Aptos Narrow" panose="020B0004020202020204" pitchFamily="34" charset="0"/>
                        </a:rPr>
                        <a:t>PDMCLK AP</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Aptos Narrow" panose="020B0004020202020204" pitchFamily="34" charset="0"/>
                        </a:rPr>
                        <a:t>PDM DATA AP</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9326735"/>
                  </a:ext>
                </a:extLst>
              </a:tr>
              <a:tr h="190500">
                <a:tc>
                  <a:txBody>
                    <a:bodyPr/>
                    <a:lstStyle/>
                    <a:p>
                      <a:pPr algn="ctr" fontAlgn="b"/>
                      <a:r>
                        <a:rPr lang="en-US" sz="1100" b="0" i="0" u="none" strike="noStrike" dirty="0">
                          <a:solidFill>
                            <a:srgbClr val="000000"/>
                          </a:solidFill>
                          <a:effectLst/>
                          <a:latin typeface="Aptos Narrow" panose="020B0004020202020204" pitchFamily="34" charset="0"/>
                        </a:rPr>
                        <a:t>ANA OUT N AP</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Aptos Narrow" panose="020B0004020202020204" pitchFamily="34" charset="0"/>
                        </a:rPr>
                        <a:t>ANA OUTP AP AC</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9093364"/>
                  </a:ext>
                </a:extLst>
              </a:tr>
              <a:tr h="190500">
                <a:tc>
                  <a:txBody>
                    <a:bodyPr/>
                    <a:lstStyle/>
                    <a:p>
                      <a:pPr algn="ctr" fontAlgn="b"/>
                      <a:r>
                        <a:rPr lang="en-US" sz="1100" b="0" i="0" u="none" strike="noStrike">
                          <a:solidFill>
                            <a:srgbClr val="000000"/>
                          </a:solidFill>
                          <a:effectLst/>
                          <a:latin typeface="Aptos Narrow" panose="020B0004020202020204" pitchFamily="34" charset="0"/>
                        </a:rPr>
                        <a:t>ANA OUT N AP</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Aptos Narrow" panose="020B0004020202020204" pitchFamily="34" charset="0"/>
                        </a:rPr>
                        <a:t>ANA OUTP AP DC</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984990"/>
                  </a:ext>
                </a:extLst>
              </a:tr>
              <a:tr h="190500">
                <a:tc>
                  <a:txBody>
                    <a:bodyPr/>
                    <a:lstStyle/>
                    <a:p>
                      <a:pPr algn="ctr" fontAlgn="b"/>
                      <a:r>
                        <a:rPr lang="en-US" sz="1100" b="0" i="0" u="none" strike="noStrike">
                          <a:solidFill>
                            <a:srgbClr val="000000"/>
                          </a:solidFill>
                          <a:effectLst/>
                          <a:latin typeface="Aptos Narrow" panose="020B0004020202020204" pitchFamily="34" charset="0"/>
                        </a:rPr>
                        <a:t>VDD_EXT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Aptos Narrow" panose="020B0004020202020204" pitchFamily="34" charset="0"/>
                        </a:rPr>
                        <a:t>GND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15630123"/>
                  </a:ext>
                </a:extLst>
              </a:tr>
              <a:tr h="190500">
                <a:tc>
                  <a:txBody>
                    <a:bodyPr/>
                    <a:lstStyle/>
                    <a:p>
                      <a:pPr algn="ctr" fontAlgn="b"/>
                      <a:r>
                        <a:rPr lang="en-US" sz="1100" b="0" i="0" u="none" strike="noStrike" dirty="0">
                          <a:solidFill>
                            <a:srgbClr val="000000"/>
                          </a:solidFill>
                          <a:effectLst/>
                          <a:latin typeface="Aptos Narrow" panose="020B0004020202020204" pitchFamily="34" charset="0"/>
                        </a:rPr>
                        <a:t>VBAT_PWR_EXT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Aptos Narrow" panose="020B0004020202020204" pitchFamily="34" charset="0"/>
                        </a:rPr>
                        <a:t>GND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5302102"/>
                  </a:ext>
                </a:extLst>
              </a:tr>
              <a:tr h="190500">
                <a:tc>
                  <a:txBody>
                    <a:bodyPr/>
                    <a:lstStyle/>
                    <a:p>
                      <a:pPr algn="ctr" fontAlgn="b"/>
                      <a:r>
                        <a:rPr lang="en-US" sz="1100" b="0" i="0" u="none" strike="noStrike">
                          <a:solidFill>
                            <a:srgbClr val="000000"/>
                          </a:solidFill>
                          <a:effectLst/>
                          <a:latin typeface="Aptos Narrow" panose="020B0004020202020204" pitchFamily="34" charset="0"/>
                        </a:rPr>
                        <a:t>Voltmeter</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Aptos Narrow" panose="020B0004020202020204" pitchFamily="34" charset="0"/>
                        </a:rPr>
                        <a:t>GND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4836958"/>
                  </a:ext>
                </a:extLst>
              </a:tr>
            </a:tbl>
          </a:graphicData>
        </a:graphic>
      </p:graphicFrame>
      <p:sp>
        <p:nvSpPr>
          <p:cNvPr id="4" name="Arrow: Bent-Up 3">
            <a:extLst>
              <a:ext uri="{FF2B5EF4-FFF2-40B4-BE49-F238E27FC236}">
                <a16:creationId xmlns:a16="http://schemas.microsoft.com/office/drawing/2014/main" id="{E15712E3-7BE1-8920-83DB-117A5558A8A2}"/>
              </a:ext>
            </a:extLst>
          </p:cNvPr>
          <p:cNvSpPr/>
          <p:nvPr/>
        </p:nvSpPr>
        <p:spPr>
          <a:xfrm>
            <a:off x="6979421" y="3263978"/>
            <a:ext cx="3254337" cy="862821"/>
          </a:xfrm>
          <a:prstGeom prst="bentUpArrow">
            <a:avLst>
              <a:gd name="adj1" fmla="val 28934"/>
              <a:gd name="adj2" fmla="val 25000"/>
              <a:gd name="adj3" fmla="val 25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a:extLst>
              <a:ext uri="{FF2B5EF4-FFF2-40B4-BE49-F238E27FC236}">
                <a16:creationId xmlns:a16="http://schemas.microsoft.com/office/drawing/2014/main" id="{B0E942DA-23A8-EFF7-FDB9-EAB06AEDF00D}"/>
              </a:ext>
            </a:extLst>
          </p:cNvPr>
          <p:cNvGraphicFramePr>
            <a:graphicFrameLocks noGrp="1"/>
          </p:cNvGraphicFramePr>
          <p:nvPr>
            <p:extLst>
              <p:ext uri="{D42A27DB-BD31-4B8C-83A1-F6EECF244321}">
                <p14:modId xmlns:p14="http://schemas.microsoft.com/office/powerpoint/2010/main" val="933050947"/>
              </p:ext>
            </p:extLst>
          </p:nvPr>
        </p:nvGraphicFramePr>
        <p:xfrm>
          <a:off x="9163050" y="2878414"/>
          <a:ext cx="1682350" cy="381000"/>
        </p:xfrm>
        <a:graphic>
          <a:graphicData uri="http://schemas.openxmlformats.org/drawingml/2006/table">
            <a:tbl>
              <a:tblPr>
                <a:tableStyleId>{5C22544A-7EE6-4342-B048-85BDC9FD1C3A}</a:tableStyleId>
              </a:tblPr>
              <a:tblGrid>
                <a:gridCol w="142875">
                  <a:extLst>
                    <a:ext uri="{9D8B030D-6E8A-4147-A177-3AD203B41FA5}">
                      <a16:colId xmlns:a16="http://schemas.microsoft.com/office/drawing/2014/main" val="4244591954"/>
                    </a:ext>
                  </a:extLst>
                </a:gridCol>
                <a:gridCol w="193595">
                  <a:extLst>
                    <a:ext uri="{9D8B030D-6E8A-4147-A177-3AD203B41FA5}">
                      <a16:colId xmlns:a16="http://schemas.microsoft.com/office/drawing/2014/main" val="1754640039"/>
                    </a:ext>
                  </a:extLst>
                </a:gridCol>
                <a:gridCol w="168235">
                  <a:extLst>
                    <a:ext uri="{9D8B030D-6E8A-4147-A177-3AD203B41FA5}">
                      <a16:colId xmlns:a16="http://schemas.microsoft.com/office/drawing/2014/main" val="521946398"/>
                    </a:ext>
                  </a:extLst>
                </a:gridCol>
                <a:gridCol w="168235">
                  <a:extLst>
                    <a:ext uri="{9D8B030D-6E8A-4147-A177-3AD203B41FA5}">
                      <a16:colId xmlns:a16="http://schemas.microsoft.com/office/drawing/2014/main" val="192235958"/>
                    </a:ext>
                  </a:extLst>
                </a:gridCol>
                <a:gridCol w="168235">
                  <a:extLst>
                    <a:ext uri="{9D8B030D-6E8A-4147-A177-3AD203B41FA5}">
                      <a16:colId xmlns:a16="http://schemas.microsoft.com/office/drawing/2014/main" val="1603811034"/>
                    </a:ext>
                  </a:extLst>
                </a:gridCol>
                <a:gridCol w="168235">
                  <a:extLst>
                    <a:ext uri="{9D8B030D-6E8A-4147-A177-3AD203B41FA5}">
                      <a16:colId xmlns:a16="http://schemas.microsoft.com/office/drawing/2014/main" val="3342150112"/>
                    </a:ext>
                  </a:extLst>
                </a:gridCol>
                <a:gridCol w="168235">
                  <a:extLst>
                    <a:ext uri="{9D8B030D-6E8A-4147-A177-3AD203B41FA5}">
                      <a16:colId xmlns:a16="http://schemas.microsoft.com/office/drawing/2014/main" val="1932086703"/>
                    </a:ext>
                  </a:extLst>
                </a:gridCol>
                <a:gridCol w="168235">
                  <a:extLst>
                    <a:ext uri="{9D8B030D-6E8A-4147-A177-3AD203B41FA5}">
                      <a16:colId xmlns:a16="http://schemas.microsoft.com/office/drawing/2014/main" val="3536343389"/>
                    </a:ext>
                  </a:extLst>
                </a:gridCol>
                <a:gridCol w="168235">
                  <a:extLst>
                    <a:ext uri="{9D8B030D-6E8A-4147-A177-3AD203B41FA5}">
                      <a16:colId xmlns:a16="http://schemas.microsoft.com/office/drawing/2014/main" val="3632223386"/>
                    </a:ext>
                  </a:extLst>
                </a:gridCol>
                <a:gridCol w="168235">
                  <a:extLst>
                    <a:ext uri="{9D8B030D-6E8A-4147-A177-3AD203B41FA5}">
                      <a16:colId xmlns:a16="http://schemas.microsoft.com/office/drawing/2014/main" val="2937628470"/>
                    </a:ext>
                  </a:extLst>
                </a:gridCol>
              </a:tblGrid>
              <a:tr h="190500">
                <a:tc>
                  <a:txBody>
                    <a:bodyPr/>
                    <a:lstStyle/>
                    <a:p>
                      <a:pPr algn="ctr" fontAlgn="b"/>
                      <a:r>
                        <a:rPr lang="en-US" sz="1000" b="0" i="0" u="none" strike="noStrike" dirty="0">
                          <a:solidFill>
                            <a:srgbClr val="000000"/>
                          </a:solidFill>
                          <a:effectLst/>
                          <a:latin typeface="Aptos Narrow" panose="020B0004020202020204" pitchFamily="34" charset="0"/>
                        </a:rPr>
                        <a:t>L</a:t>
                      </a: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0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0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0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0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0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0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0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0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0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16433663"/>
                  </a:ext>
                </a:extLst>
              </a:tr>
              <a:tr h="190500">
                <a:tc>
                  <a:txBody>
                    <a:bodyPr/>
                    <a:lstStyle/>
                    <a:p>
                      <a:pPr algn="ctr" fontAlgn="b"/>
                      <a:r>
                        <a:rPr lang="en-US" sz="1000" b="0" i="0" u="none" strike="noStrike" dirty="0">
                          <a:solidFill>
                            <a:srgbClr val="000000"/>
                          </a:solidFill>
                          <a:effectLst/>
                          <a:latin typeface="Aptos Narrow" panose="020B0004020202020204" pitchFamily="34" charset="0"/>
                        </a:rPr>
                        <a:t>H</a:t>
                      </a: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0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0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0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0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0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0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0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0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0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5346060"/>
                  </a:ext>
                </a:extLst>
              </a:tr>
            </a:tbl>
          </a:graphicData>
        </a:graphic>
      </p:graphicFrame>
      <p:sp>
        <p:nvSpPr>
          <p:cNvPr id="7" name="TextBox 6">
            <a:extLst>
              <a:ext uri="{FF2B5EF4-FFF2-40B4-BE49-F238E27FC236}">
                <a16:creationId xmlns:a16="http://schemas.microsoft.com/office/drawing/2014/main" id="{8638E324-44C9-4399-3703-91AB1BB4B84F}"/>
              </a:ext>
            </a:extLst>
          </p:cNvPr>
          <p:cNvSpPr txBox="1"/>
          <p:nvPr/>
        </p:nvSpPr>
        <p:spPr>
          <a:xfrm>
            <a:off x="4516447" y="4966146"/>
            <a:ext cx="4646603" cy="461665"/>
          </a:xfrm>
          <a:prstGeom prst="rect">
            <a:avLst/>
          </a:prstGeom>
          <a:noFill/>
        </p:spPr>
        <p:txBody>
          <a:bodyPr wrap="square">
            <a:spAutoFit/>
          </a:bodyPr>
          <a:lstStyle/>
          <a:p>
            <a:r>
              <a:rPr lang="en-US" sz="800" dirty="0">
                <a:latin typeface="+mj-lt"/>
              </a:rPr>
              <a:t>Control Relay row 8, column 7 -&gt; RL87</a:t>
            </a:r>
          </a:p>
          <a:p>
            <a:pPr marL="85725"/>
            <a:r>
              <a:rPr lang="en-US" sz="800" dirty="0">
                <a:latin typeface="+mj-lt"/>
              </a:rPr>
              <a:t>Write 0x27_0x13_0x40 -&gt; Close the relay: connect SW_F to </a:t>
            </a:r>
            <a:r>
              <a:rPr lang="en-US" sz="800" b="0" i="0" u="none" strike="noStrike" dirty="0">
                <a:solidFill>
                  <a:srgbClr val="000000"/>
                </a:solidFill>
                <a:effectLst/>
                <a:latin typeface="Aptos Narrow" panose="020B0004020202020204" pitchFamily="34" charset="0"/>
              </a:rPr>
              <a:t>VBAT_PWR_EXT </a:t>
            </a:r>
            <a:r>
              <a:rPr lang="en-US" sz="800" dirty="0">
                <a:latin typeface="+mj-lt"/>
              </a:rPr>
              <a:t>and GND to GND</a:t>
            </a:r>
          </a:p>
          <a:p>
            <a:pPr marL="85725"/>
            <a:r>
              <a:rPr lang="en-US" sz="800" dirty="0">
                <a:latin typeface="+mj-lt"/>
              </a:rPr>
              <a:t>Write 0x27_0x13_0x00 -&gt; Open the relays</a:t>
            </a:r>
          </a:p>
        </p:txBody>
      </p:sp>
    </p:spTree>
    <p:extLst>
      <p:ext uri="{BB962C8B-B14F-4D97-AF65-F5344CB8AC3E}">
        <p14:creationId xmlns:p14="http://schemas.microsoft.com/office/powerpoint/2010/main" val="232376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1">
            <a:extLst>
              <a:ext uri="{FF2B5EF4-FFF2-40B4-BE49-F238E27FC236}">
                <a16:creationId xmlns:a16="http://schemas.microsoft.com/office/drawing/2014/main" id="{E3BC8F44-696A-B480-3032-66D76CAED46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5829"/>
          <a:stretch/>
        </p:blipFill>
        <p:spPr bwMode="auto">
          <a:xfrm>
            <a:off x="2421117" y="777240"/>
            <a:ext cx="9590993" cy="2527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1">
            <a:extLst>
              <a:ext uri="{FF2B5EF4-FFF2-40B4-BE49-F238E27FC236}">
                <a16:creationId xmlns:a16="http://schemas.microsoft.com/office/drawing/2014/main" id="{5BDB5900-4D26-D7BE-52E4-9FB5D810149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5083"/>
          <a:stretch/>
        </p:blipFill>
        <p:spPr bwMode="auto">
          <a:xfrm>
            <a:off x="2776219" y="3553020"/>
            <a:ext cx="7952589" cy="2527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83233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427FFFB-C547-B207-F215-CD65DBA2FEE4}"/>
              </a:ext>
            </a:extLst>
          </p:cNvPr>
          <p:cNvSpPr/>
          <p:nvPr/>
        </p:nvSpPr>
        <p:spPr>
          <a:xfrm>
            <a:off x="2040256" y="504825"/>
            <a:ext cx="7975962" cy="6004560"/>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67" name="Group 2066">
            <a:extLst>
              <a:ext uri="{FF2B5EF4-FFF2-40B4-BE49-F238E27FC236}">
                <a16:creationId xmlns:a16="http://schemas.microsoft.com/office/drawing/2014/main" id="{F18FC39F-507A-CFA4-D5E5-ADDDB2D4A506}"/>
              </a:ext>
            </a:extLst>
          </p:cNvPr>
          <p:cNvGrpSpPr/>
          <p:nvPr/>
        </p:nvGrpSpPr>
        <p:grpSpPr>
          <a:xfrm>
            <a:off x="3937458" y="1939020"/>
            <a:ext cx="4181558" cy="3136170"/>
            <a:chOff x="3547109" y="1782129"/>
            <a:chExt cx="5455912" cy="4091936"/>
          </a:xfrm>
        </p:grpSpPr>
        <p:grpSp>
          <p:nvGrpSpPr>
            <p:cNvPr id="18" name="Group 17">
              <a:extLst>
                <a:ext uri="{FF2B5EF4-FFF2-40B4-BE49-F238E27FC236}">
                  <a16:creationId xmlns:a16="http://schemas.microsoft.com/office/drawing/2014/main" id="{5FDD6C47-EB5E-7925-D60E-A999B100202D}"/>
                </a:ext>
              </a:extLst>
            </p:cNvPr>
            <p:cNvGrpSpPr/>
            <p:nvPr/>
          </p:nvGrpSpPr>
          <p:grpSpPr>
            <a:xfrm>
              <a:off x="3547109" y="1782129"/>
              <a:ext cx="5455912" cy="511492"/>
              <a:chOff x="4141469" y="1957389"/>
              <a:chExt cx="5455912" cy="511492"/>
            </a:xfrm>
          </p:grpSpPr>
          <p:pic>
            <p:nvPicPr>
              <p:cNvPr id="2050" name="Picture 2" descr="IME03GR=IM RELAY 140mW 5V 2NO-1462043-3">
                <a:extLst>
                  <a:ext uri="{FF2B5EF4-FFF2-40B4-BE49-F238E27FC236}">
                    <a16:creationId xmlns:a16="http://schemas.microsoft.com/office/drawing/2014/main" id="{83B73CA3-D6FE-048B-D0B7-F9EA5D3712F0}"/>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141469" y="1957389"/>
                <a:ext cx="681989" cy="51149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IME03GR=IM RELAY 140mW 5V 2NO-1462043-3">
                <a:extLst>
                  <a:ext uri="{FF2B5EF4-FFF2-40B4-BE49-F238E27FC236}">
                    <a16:creationId xmlns:a16="http://schemas.microsoft.com/office/drawing/2014/main" id="{9BF24E5C-4832-80D9-DDAD-FD22D7939450}"/>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23458" y="1957389"/>
                <a:ext cx="681989" cy="51149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IME03GR=IM RELAY 140mW 5V 2NO-1462043-3">
                <a:extLst>
                  <a:ext uri="{FF2B5EF4-FFF2-40B4-BE49-F238E27FC236}">
                    <a16:creationId xmlns:a16="http://schemas.microsoft.com/office/drawing/2014/main" id="{536AE03E-45E6-B102-7A8F-3FFBFCE95FF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505447" y="1957389"/>
                <a:ext cx="681989" cy="51149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IME03GR=IM RELAY 140mW 5V 2NO-1462043-3">
                <a:extLst>
                  <a:ext uri="{FF2B5EF4-FFF2-40B4-BE49-F238E27FC236}">
                    <a16:creationId xmlns:a16="http://schemas.microsoft.com/office/drawing/2014/main" id="{95B2560A-DAC8-6912-667C-D5ECF91B4952}"/>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187436" y="1957389"/>
                <a:ext cx="681989" cy="51149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IME03GR=IM RELAY 140mW 5V 2NO-1462043-3">
                <a:extLst>
                  <a:ext uri="{FF2B5EF4-FFF2-40B4-BE49-F238E27FC236}">
                    <a16:creationId xmlns:a16="http://schemas.microsoft.com/office/drawing/2014/main" id="{EC0309E4-A3FD-C0EC-4A4C-43B5F7CECAE7}"/>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69425" y="1957389"/>
                <a:ext cx="681989" cy="51149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IME03GR=IM RELAY 140mW 5V 2NO-1462043-3">
                <a:extLst>
                  <a:ext uri="{FF2B5EF4-FFF2-40B4-BE49-F238E27FC236}">
                    <a16:creationId xmlns:a16="http://schemas.microsoft.com/office/drawing/2014/main" id="{4E4781E2-0954-1D6B-6542-984C570CD0D2}"/>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551414" y="1957389"/>
                <a:ext cx="681989" cy="51149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IME03GR=IM RELAY 140mW 5V 2NO-1462043-3">
                <a:extLst>
                  <a:ext uri="{FF2B5EF4-FFF2-40B4-BE49-F238E27FC236}">
                    <a16:creationId xmlns:a16="http://schemas.microsoft.com/office/drawing/2014/main" id="{2116DD19-F0F6-1DA1-B0DF-E018B27AC43A}"/>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233403" y="1957389"/>
                <a:ext cx="681989" cy="51149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IME03GR=IM RELAY 140mW 5V 2NO-1462043-3">
                <a:extLst>
                  <a:ext uri="{FF2B5EF4-FFF2-40B4-BE49-F238E27FC236}">
                    <a16:creationId xmlns:a16="http://schemas.microsoft.com/office/drawing/2014/main" id="{219ED104-51FC-2249-3834-328DC8B1A170}"/>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915392" y="1957389"/>
                <a:ext cx="681989" cy="51149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9" name="Group 18">
              <a:extLst>
                <a:ext uri="{FF2B5EF4-FFF2-40B4-BE49-F238E27FC236}">
                  <a16:creationId xmlns:a16="http://schemas.microsoft.com/office/drawing/2014/main" id="{E162ADD7-0786-5C2C-9B0E-2390AFF83AC4}"/>
                </a:ext>
              </a:extLst>
            </p:cNvPr>
            <p:cNvGrpSpPr/>
            <p:nvPr/>
          </p:nvGrpSpPr>
          <p:grpSpPr>
            <a:xfrm>
              <a:off x="3547109" y="2293621"/>
              <a:ext cx="5455912" cy="511492"/>
              <a:chOff x="4141469" y="1957389"/>
              <a:chExt cx="5455912" cy="511492"/>
            </a:xfrm>
          </p:grpSpPr>
          <p:pic>
            <p:nvPicPr>
              <p:cNvPr id="20" name="Picture 2" descr="IME03GR=IM RELAY 140mW 5V 2NO-1462043-3">
                <a:extLst>
                  <a:ext uri="{FF2B5EF4-FFF2-40B4-BE49-F238E27FC236}">
                    <a16:creationId xmlns:a16="http://schemas.microsoft.com/office/drawing/2014/main" id="{35B61939-2A4E-3C48-0ED9-3F3509A379EC}"/>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141469" y="1957389"/>
                <a:ext cx="681989" cy="51149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IME03GR=IM RELAY 140mW 5V 2NO-1462043-3">
                <a:extLst>
                  <a:ext uri="{FF2B5EF4-FFF2-40B4-BE49-F238E27FC236}">
                    <a16:creationId xmlns:a16="http://schemas.microsoft.com/office/drawing/2014/main" id="{9E52590F-57BB-D537-BF0F-DBDD06BDDDBF}"/>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23458" y="1957389"/>
                <a:ext cx="681989" cy="51149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IME03GR=IM RELAY 140mW 5V 2NO-1462043-3">
                <a:extLst>
                  <a:ext uri="{FF2B5EF4-FFF2-40B4-BE49-F238E27FC236}">
                    <a16:creationId xmlns:a16="http://schemas.microsoft.com/office/drawing/2014/main" id="{2AECD73F-95A5-EA9F-33E2-8E70BC994E65}"/>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505447" y="1957389"/>
                <a:ext cx="681989" cy="511492"/>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IME03GR=IM RELAY 140mW 5V 2NO-1462043-3">
                <a:extLst>
                  <a:ext uri="{FF2B5EF4-FFF2-40B4-BE49-F238E27FC236}">
                    <a16:creationId xmlns:a16="http://schemas.microsoft.com/office/drawing/2014/main" id="{CFA6F303-50DF-46FC-2193-E6EF7AD2B540}"/>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187436" y="1957389"/>
                <a:ext cx="681989" cy="511492"/>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IME03GR=IM RELAY 140mW 5V 2NO-1462043-3">
                <a:extLst>
                  <a:ext uri="{FF2B5EF4-FFF2-40B4-BE49-F238E27FC236}">
                    <a16:creationId xmlns:a16="http://schemas.microsoft.com/office/drawing/2014/main" id="{AEB4E640-4CD4-F7E9-444D-EBBC6C6692F3}"/>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69425" y="1957389"/>
                <a:ext cx="681989" cy="511492"/>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IME03GR=IM RELAY 140mW 5V 2NO-1462043-3">
                <a:extLst>
                  <a:ext uri="{FF2B5EF4-FFF2-40B4-BE49-F238E27FC236}">
                    <a16:creationId xmlns:a16="http://schemas.microsoft.com/office/drawing/2014/main" id="{F1405DCA-EB7D-D56B-4CC9-F5548DEF557A}"/>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551414" y="1957389"/>
                <a:ext cx="681989" cy="511492"/>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IME03GR=IM RELAY 140mW 5V 2NO-1462043-3">
                <a:extLst>
                  <a:ext uri="{FF2B5EF4-FFF2-40B4-BE49-F238E27FC236}">
                    <a16:creationId xmlns:a16="http://schemas.microsoft.com/office/drawing/2014/main" id="{93B6CE36-BC2D-A872-AD06-2FFD7FF2FBFA}"/>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233403" y="1957389"/>
                <a:ext cx="681989" cy="511492"/>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IME03GR=IM RELAY 140mW 5V 2NO-1462043-3">
                <a:extLst>
                  <a:ext uri="{FF2B5EF4-FFF2-40B4-BE49-F238E27FC236}">
                    <a16:creationId xmlns:a16="http://schemas.microsoft.com/office/drawing/2014/main" id="{F4267D92-9388-C930-9FCD-6A8E6359758E}"/>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915392" y="1957389"/>
                <a:ext cx="681989" cy="51149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8" name="Group 27">
              <a:extLst>
                <a:ext uri="{FF2B5EF4-FFF2-40B4-BE49-F238E27FC236}">
                  <a16:creationId xmlns:a16="http://schemas.microsoft.com/office/drawing/2014/main" id="{27304878-8EFC-7DE4-0E8B-E398E07FBBF9}"/>
                </a:ext>
              </a:extLst>
            </p:cNvPr>
            <p:cNvGrpSpPr/>
            <p:nvPr/>
          </p:nvGrpSpPr>
          <p:grpSpPr>
            <a:xfrm>
              <a:off x="3547109" y="2805113"/>
              <a:ext cx="5455912" cy="511492"/>
              <a:chOff x="4141469" y="1957389"/>
              <a:chExt cx="5455912" cy="511492"/>
            </a:xfrm>
          </p:grpSpPr>
          <p:pic>
            <p:nvPicPr>
              <p:cNvPr id="29" name="Picture 2" descr="IME03GR=IM RELAY 140mW 5V 2NO-1462043-3">
                <a:extLst>
                  <a:ext uri="{FF2B5EF4-FFF2-40B4-BE49-F238E27FC236}">
                    <a16:creationId xmlns:a16="http://schemas.microsoft.com/office/drawing/2014/main" id="{0F5EDD30-1D3D-90D2-5ABC-187A7CF6D03B}"/>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141469" y="1957389"/>
                <a:ext cx="681989" cy="51149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IME03GR=IM RELAY 140mW 5V 2NO-1462043-3">
                <a:extLst>
                  <a:ext uri="{FF2B5EF4-FFF2-40B4-BE49-F238E27FC236}">
                    <a16:creationId xmlns:a16="http://schemas.microsoft.com/office/drawing/2014/main" id="{90DE3BEE-7A8F-4675-7AE8-3A34CD9BFCAD}"/>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23458" y="1957389"/>
                <a:ext cx="681989" cy="51149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IME03GR=IM RELAY 140mW 5V 2NO-1462043-3">
                <a:extLst>
                  <a:ext uri="{FF2B5EF4-FFF2-40B4-BE49-F238E27FC236}">
                    <a16:creationId xmlns:a16="http://schemas.microsoft.com/office/drawing/2014/main" id="{5A728650-9C72-904D-F372-B9227A73BA7B}"/>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505447" y="1957389"/>
                <a:ext cx="681989" cy="51149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IME03GR=IM RELAY 140mW 5V 2NO-1462043-3">
                <a:extLst>
                  <a:ext uri="{FF2B5EF4-FFF2-40B4-BE49-F238E27FC236}">
                    <a16:creationId xmlns:a16="http://schemas.microsoft.com/office/drawing/2014/main" id="{157EB6A1-F85D-A6B4-AD4E-BD4EC38AA04A}"/>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187436" y="1957389"/>
                <a:ext cx="681989" cy="511492"/>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IME03GR=IM RELAY 140mW 5V 2NO-1462043-3">
                <a:extLst>
                  <a:ext uri="{FF2B5EF4-FFF2-40B4-BE49-F238E27FC236}">
                    <a16:creationId xmlns:a16="http://schemas.microsoft.com/office/drawing/2014/main" id="{D1DEB0AE-9711-BE70-54E3-39CF8B6861FD}"/>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69425" y="1957389"/>
                <a:ext cx="681989" cy="511492"/>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IME03GR=IM RELAY 140mW 5V 2NO-1462043-3">
                <a:extLst>
                  <a:ext uri="{FF2B5EF4-FFF2-40B4-BE49-F238E27FC236}">
                    <a16:creationId xmlns:a16="http://schemas.microsoft.com/office/drawing/2014/main" id="{39C539F1-5489-6FF1-8E03-5C8B38C45CAB}"/>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551414" y="1957389"/>
                <a:ext cx="681989" cy="511492"/>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IME03GR=IM RELAY 140mW 5V 2NO-1462043-3">
                <a:extLst>
                  <a:ext uri="{FF2B5EF4-FFF2-40B4-BE49-F238E27FC236}">
                    <a16:creationId xmlns:a16="http://schemas.microsoft.com/office/drawing/2014/main" id="{A039B875-52B9-EFEB-D086-2FBD9DFACF2D}"/>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233403" y="1957389"/>
                <a:ext cx="681989" cy="511492"/>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 descr="IME03GR=IM RELAY 140mW 5V 2NO-1462043-3">
                <a:extLst>
                  <a:ext uri="{FF2B5EF4-FFF2-40B4-BE49-F238E27FC236}">
                    <a16:creationId xmlns:a16="http://schemas.microsoft.com/office/drawing/2014/main" id="{70B9EE73-DF9C-17A7-32AB-C79441A4E7F3}"/>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915392" y="1957389"/>
                <a:ext cx="681989" cy="51149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7" name="Group 36">
              <a:extLst>
                <a:ext uri="{FF2B5EF4-FFF2-40B4-BE49-F238E27FC236}">
                  <a16:creationId xmlns:a16="http://schemas.microsoft.com/office/drawing/2014/main" id="{F686278D-533D-BFBC-1952-ADB8D6A55D4C}"/>
                </a:ext>
              </a:extLst>
            </p:cNvPr>
            <p:cNvGrpSpPr/>
            <p:nvPr/>
          </p:nvGrpSpPr>
          <p:grpSpPr>
            <a:xfrm>
              <a:off x="3547109" y="3316605"/>
              <a:ext cx="5455912" cy="511492"/>
              <a:chOff x="4141469" y="1957389"/>
              <a:chExt cx="5455912" cy="511492"/>
            </a:xfrm>
          </p:grpSpPr>
          <p:pic>
            <p:nvPicPr>
              <p:cNvPr id="38" name="Picture 2" descr="IME03GR=IM RELAY 140mW 5V 2NO-1462043-3">
                <a:extLst>
                  <a:ext uri="{FF2B5EF4-FFF2-40B4-BE49-F238E27FC236}">
                    <a16:creationId xmlns:a16="http://schemas.microsoft.com/office/drawing/2014/main" id="{9346257B-9BA2-8B68-22A2-79DEB279080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141469" y="1957389"/>
                <a:ext cx="681989" cy="511492"/>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 descr="IME03GR=IM RELAY 140mW 5V 2NO-1462043-3">
                <a:extLst>
                  <a:ext uri="{FF2B5EF4-FFF2-40B4-BE49-F238E27FC236}">
                    <a16:creationId xmlns:a16="http://schemas.microsoft.com/office/drawing/2014/main" id="{EC1A6240-4265-A252-2531-5BB1425B264C}"/>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23458" y="1957389"/>
                <a:ext cx="681989" cy="511492"/>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descr="IME03GR=IM RELAY 140mW 5V 2NO-1462043-3">
                <a:extLst>
                  <a:ext uri="{FF2B5EF4-FFF2-40B4-BE49-F238E27FC236}">
                    <a16:creationId xmlns:a16="http://schemas.microsoft.com/office/drawing/2014/main" id="{5180289F-B650-1F5A-6923-15FF2EF6A183}"/>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505447" y="1957389"/>
                <a:ext cx="681989" cy="511492"/>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 descr="IME03GR=IM RELAY 140mW 5V 2NO-1462043-3">
                <a:extLst>
                  <a:ext uri="{FF2B5EF4-FFF2-40B4-BE49-F238E27FC236}">
                    <a16:creationId xmlns:a16="http://schemas.microsoft.com/office/drawing/2014/main" id="{B0A94C87-279D-1751-6B99-E050470EA9A9}"/>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187436" y="1957389"/>
                <a:ext cx="681989" cy="511492"/>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descr="IME03GR=IM RELAY 140mW 5V 2NO-1462043-3">
                <a:extLst>
                  <a:ext uri="{FF2B5EF4-FFF2-40B4-BE49-F238E27FC236}">
                    <a16:creationId xmlns:a16="http://schemas.microsoft.com/office/drawing/2014/main" id="{47B40CF3-A34C-074B-9A82-6176EAE5921B}"/>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69425" y="1957389"/>
                <a:ext cx="681989" cy="511492"/>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 descr="IME03GR=IM RELAY 140mW 5V 2NO-1462043-3">
                <a:extLst>
                  <a:ext uri="{FF2B5EF4-FFF2-40B4-BE49-F238E27FC236}">
                    <a16:creationId xmlns:a16="http://schemas.microsoft.com/office/drawing/2014/main" id="{D16F6F46-3850-4AFA-32F6-17B0594863A9}"/>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551414" y="1957389"/>
                <a:ext cx="681989" cy="511492"/>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IME03GR=IM RELAY 140mW 5V 2NO-1462043-3">
                <a:extLst>
                  <a:ext uri="{FF2B5EF4-FFF2-40B4-BE49-F238E27FC236}">
                    <a16:creationId xmlns:a16="http://schemas.microsoft.com/office/drawing/2014/main" id="{82543177-877A-D22C-6AB7-26F8C8EDC33D}"/>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233403" y="1957389"/>
                <a:ext cx="681989" cy="511492"/>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 descr="IME03GR=IM RELAY 140mW 5V 2NO-1462043-3">
                <a:extLst>
                  <a:ext uri="{FF2B5EF4-FFF2-40B4-BE49-F238E27FC236}">
                    <a16:creationId xmlns:a16="http://schemas.microsoft.com/office/drawing/2014/main" id="{510EB330-5C07-303A-E161-07A0C18F266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915392" y="1957389"/>
                <a:ext cx="681989" cy="51149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6" name="Group 45">
              <a:extLst>
                <a:ext uri="{FF2B5EF4-FFF2-40B4-BE49-F238E27FC236}">
                  <a16:creationId xmlns:a16="http://schemas.microsoft.com/office/drawing/2014/main" id="{B3588360-AD0E-DD5F-172C-04D852ED700C}"/>
                </a:ext>
              </a:extLst>
            </p:cNvPr>
            <p:cNvGrpSpPr/>
            <p:nvPr/>
          </p:nvGrpSpPr>
          <p:grpSpPr>
            <a:xfrm>
              <a:off x="3547109" y="3828097"/>
              <a:ext cx="5455912" cy="511492"/>
              <a:chOff x="4141469" y="1957389"/>
              <a:chExt cx="5455912" cy="511492"/>
            </a:xfrm>
          </p:grpSpPr>
          <p:pic>
            <p:nvPicPr>
              <p:cNvPr id="47" name="Picture 2" descr="IME03GR=IM RELAY 140mW 5V 2NO-1462043-3">
                <a:extLst>
                  <a:ext uri="{FF2B5EF4-FFF2-40B4-BE49-F238E27FC236}">
                    <a16:creationId xmlns:a16="http://schemas.microsoft.com/office/drawing/2014/main" id="{A25A493D-B61B-04EB-9096-60759C047216}"/>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141469" y="1957389"/>
                <a:ext cx="681989" cy="511492"/>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IME03GR=IM RELAY 140mW 5V 2NO-1462043-3">
                <a:extLst>
                  <a:ext uri="{FF2B5EF4-FFF2-40B4-BE49-F238E27FC236}">
                    <a16:creationId xmlns:a16="http://schemas.microsoft.com/office/drawing/2014/main" id="{0D523432-251B-0C89-4720-1B7F7E378E25}"/>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23458" y="1957389"/>
                <a:ext cx="681989" cy="511492"/>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IME03GR=IM RELAY 140mW 5V 2NO-1462043-3">
                <a:extLst>
                  <a:ext uri="{FF2B5EF4-FFF2-40B4-BE49-F238E27FC236}">
                    <a16:creationId xmlns:a16="http://schemas.microsoft.com/office/drawing/2014/main" id="{062BC172-6C8D-B2EC-9F4B-B534D13D9F3A}"/>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505447" y="1957389"/>
                <a:ext cx="681989" cy="511492"/>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IME03GR=IM RELAY 140mW 5V 2NO-1462043-3">
                <a:extLst>
                  <a:ext uri="{FF2B5EF4-FFF2-40B4-BE49-F238E27FC236}">
                    <a16:creationId xmlns:a16="http://schemas.microsoft.com/office/drawing/2014/main" id="{BDFACA27-A4F6-666C-4BD6-0DE30F9AA9E7}"/>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187436" y="1957389"/>
                <a:ext cx="681989" cy="511492"/>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 descr="IME03GR=IM RELAY 140mW 5V 2NO-1462043-3">
                <a:extLst>
                  <a:ext uri="{FF2B5EF4-FFF2-40B4-BE49-F238E27FC236}">
                    <a16:creationId xmlns:a16="http://schemas.microsoft.com/office/drawing/2014/main" id="{FAB95956-38DD-4E4E-8345-B5BE390DA8E5}"/>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69425" y="1957389"/>
                <a:ext cx="681989" cy="511492"/>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 descr="IME03GR=IM RELAY 140mW 5V 2NO-1462043-3">
                <a:extLst>
                  <a:ext uri="{FF2B5EF4-FFF2-40B4-BE49-F238E27FC236}">
                    <a16:creationId xmlns:a16="http://schemas.microsoft.com/office/drawing/2014/main" id="{CEEFA967-1B56-AC08-690A-858C474ECD5B}"/>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551414" y="1957389"/>
                <a:ext cx="681989" cy="511492"/>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IME03GR=IM RELAY 140mW 5V 2NO-1462043-3">
                <a:extLst>
                  <a:ext uri="{FF2B5EF4-FFF2-40B4-BE49-F238E27FC236}">
                    <a16:creationId xmlns:a16="http://schemas.microsoft.com/office/drawing/2014/main" id="{5991045E-F7DE-CAFF-4D3C-DB7A057073BD}"/>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233403" y="1957389"/>
                <a:ext cx="681989" cy="511492"/>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 descr="IME03GR=IM RELAY 140mW 5V 2NO-1462043-3">
                <a:extLst>
                  <a:ext uri="{FF2B5EF4-FFF2-40B4-BE49-F238E27FC236}">
                    <a16:creationId xmlns:a16="http://schemas.microsoft.com/office/drawing/2014/main" id="{65ED7B41-3B07-9323-FB66-661312D2584B}"/>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915392" y="1957389"/>
                <a:ext cx="681989" cy="51149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5" name="Group 54">
              <a:extLst>
                <a:ext uri="{FF2B5EF4-FFF2-40B4-BE49-F238E27FC236}">
                  <a16:creationId xmlns:a16="http://schemas.microsoft.com/office/drawing/2014/main" id="{CFD87F5F-41D4-511A-7627-BC8C17F234C6}"/>
                </a:ext>
              </a:extLst>
            </p:cNvPr>
            <p:cNvGrpSpPr/>
            <p:nvPr/>
          </p:nvGrpSpPr>
          <p:grpSpPr>
            <a:xfrm>
              <a:off x="3547109" y="4339589"/>
              <a:ext cx="5455912" cy="511492"/>
              <a:chOff x="4141469" y="1957389"/>
              <a:chExt cx="5455912" cy="511492"/>
            </a:xfrm>
          </p:grpSpPr>
          <p:pic>
            <p:nvPicPr>
              <p:cNvPr id="56" name="Picture 2" descr="IME03GR=IM RELAY 140mW 5V 2NO-1462043-3">
                <a:extLst>
                  <a:ext uri="{FF2B5EF4-FFF2-40B4-BE49-F238E27FC236}">
                    <a16:creationId xmlns:a16="http://schemas.microsoft.com/office/drawing/2014/main" id="{7281DBCB-128B-184F-51E0-7DD9FA09D9F1}"/>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141469" y="1957389"/>
                <a:ext cx="681989" cy="511492"/>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 descr="IME03GR=IM RELAY 140mW 5V 2NO-1462043-3">
                <a:extLst>
                  <a:ext uri="{FF2B5EF4-FFF2-40B4-BE49-F238E27FC236}">
                    <a16:creationId xmlns:a16="http://schemas.microsoft.com/office/drawing/2014/main" id="{8BA43709-41C6-DCCF-6611-99EEF1FD449D}"/>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23458" y="1957389"/>
                <a:ext cx="681989" cy="511492"/>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 descr="IME03GR=IM RELAY 140mW 5V 2NO-1462043-3">
                <a:extLst>
                  <a:ext uri="{FF2B5EF4-FFF2-40B4-BE49-F238E27FC236}">
                    <a16:creationId xmlns:a16="http://schemas.microsoft.com/office/drawing/2014/main" id="{41769FDF-86E1-498E-43AC-E92B8C7FF5F9}"/>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505447" y="1957389"/>
                <a:ext cx="681989" cy="511492"/>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2" descr="IME03GR=IM RELAY 140mW 5V 2NO-1462043-3">
                <a:extLst>
                  <a:ext uri="{FF2B5EF4-FFF2-40B4-BE49-F238E27FC236}">
                    <a16:creationId xmlns:a16="http://schemas.microsoft.com/office/drawing/2014/main" id="{E58E24E6-76C6-720F-B811-0C39DAA5E347}"/>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187436" y="1957389"/>
                <a:ext cx="681989" cy="511492"/>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 descr="IME03GR=IM RELAY 140mW 5V 2NO-1462043-3">
                <a:extLst>
                  <a:ext uri="{FF2B5EF4-FFF2-40B4-BE49-F238E27FC236}">
                    <a16:creationId xmlns:a16="http://schemas.microsoft.com/office/drawing/2014/main" id="{32355D39-613C-7E16-A5CF-3DD2BE59A6C2}"/>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69425" y="1957389"/>
                <a:ext cx="681989" cy="511492"/>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 descr="IME03GR=IM RELAY 140mW 5V 2NO-1462043-3">
                <a:extLst>
                  <a:ext uri="{FF2B5EF4-FFF2-40B4-BE49-F238E27FC236}">
                    <a16:creationId xmlns:a16="http://schemas.microsoft.com/office/drawing/2014/main" id="{CA0701AE-150F-4CE0-65E0-480526FF837B}"/>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551414" y="1957389"/>
                <a:ext cx="681989" cy="511492"/>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 descr="IME03GR=IM RELAY 140mW 5V 2NO-1462043-3">
                <a:extLst>
                  <a:ext uri="{FF2B5EF4-FFF2-40B4-BE49-F238E27FC236}">
                    <a16:creationId xmlns:a16="http://schemas.microsoft.com/office/drawing/2014/main" id="{F4738D45-E8C5-1F34-16C7-6DFDE87F442B}"/>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233403" y="1957389"/>
                <a:ext cx="681989" cy="511492"/>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 descr="IME03GR=IM RELAY 140mW 5V 2NO-1462043-3">
                <a:extLst>
                  <a:ext uri="{FF2B5EF4-FFF2-40B4-BE49-F238E27FC236}">
                    <a16:creationId xmlns:a16="http://schemas.microsoft.com/office/drawing/2014/main" id="{E8D4ACD4-C109-5731-A2A1-5EFF0DCFEFC0}"/>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915392" y="1957389"/>
                <a:ext cx="681989" cy="51149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048" name="Group 2047">
              <a:extLst>
                <a:ext uri="{FF2B5EF4-FFF2-40B4-BE49-F238E27FC236}">
                  <a16:creationId xmlns:a16="http://schemas.microsoft.com/office/drawing/2014/main" id="{E3FE816E-446E-92ED-283B-1FEE97550F8E}"/>
                </a:ext>
              </a:extLst>
            </p:cNvPr>
            <p:cNvGrpSpPr/>
            <p:nvPr/>
          </p:nvGrpSpPr>
          <p:grpSpPr>
            <a:xfrm>
              <a:off x="3547109" y="4851081"/>
              <a:ext cx="5455912" cy="511492"/>
              <a:chOff x="4141469" y="1957389"/>
              <a:chExt cx="5455912" cy="511492"/>
            </a:xfrm>
          </p:grpSpPr>
          <p:pic>
            <p:nvPicPr>
              <p:cNvPr id="2049" name="Picture 2" descr="IME03GR=IM RELAY 140mW 5V 2NO-1462043-3">
                <a:extLst>
                  <a:ext uri="{FF2B5EF4-FFF2-40B4-BE49-F238E27FC236}">
                    <a16:creationId xmlns:a16="http://schemas.microsoft.com/office/drawing/2014/main" id="{FDD13C16-34DA-9F85-3F63-F26599BFE65F}"/>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141469" y="1957389"/>
                <a:ext cx="681989" cy="511492"/>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2" descr="IME03GR=IM RELAY 140mW 5V 2NO-1462043-3">
                <a:extLst>
                  <a:ext uri="{FF2B5EF4-FFF2-40B4-BE49-F238E27FC236}">
                    <a16:creationId xmlns:a16="http://schemas.microsoft.com/office/drawing/2014/main" id="{05A435A2-A90B-E4C0-9441-2C4C10DC5E2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23458" y="1957389"/>
                <a:ext cx="681989" cy="51149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2" descr="IME03GR=IM RELAY 140mW 5V 2NO-1462043-3">
                <a:extLst>
                  <a:ext uri="{FF2B5EF4-FFF2-40B4-BE49-F238E27FC236}">
                    <a16:creationId xmlns:a16="http://schemas.microsoft.com/office/drawing/2014/main" id="{D0908227-8974-C8AE-D561-20A38F7FC4D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505447" y="1957389"/>
                <a:ext cx="681989" cy="511492"/>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2" descr="IME03GR=IM RELAY 140mW 5V 2NO-1462043-3">
                <a:extLst>
                  <a:ext uri="{FF2B5EF4-FFF2-40B4-BE49-F238E27FC236}">
                    <a16:creationId xmlns:a16="http://schemas.microsoft.com/office/drawing/2014/main" id="{436D6AF8-5307-6098-82A1-37CEA20CB310}"/>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187436" y="1957389"/>
                <a:ext cx="681989" cy="51149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2" descr="IME03GR=IM RELAY 140mW 5V 2NO-1462043-3">
                <a:extLst>
                  <a:ext uri="{FF2B5EF4-FFF2-40B4-BE49-F238E27FC236}">
                    <a16:creationId xmlns:a16="http://schemas.microsoft.com/office/drawing/2014/main" id="{DB0C5705-0B64-BEAE-9C72-375CE26D32F3}"/>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69425" y="1957389"/>
                <a:ext cx="681989" cy="511492"/>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2" descr="IME03GR=IM RELAY 140mW 5V 2NO-1462043-3">
                <a:extLst>
                  <a:ext uri="{FF2B5EF4-FFF2-40B4-BE49-F238E27FC236}">
                    <a16:creationId xmlns:a16="http://schemas.microsoft.com/office/drawing/2014/main" id="{0D3F6FA4-E60B-8D55-70E9-A13697E5B0B9}"/>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551414" y="1957389"/>
                <a:ext cx="681989" cy="51149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2" descr="IME03GR=IM RELAY 140mW 5V 2NO-1462043-3">
                <a:extLst>
                  <a:ext uri="{FF2B5EF4-FFF2-40B4-BE49-F238E27FC236}">
                    <a16:creationId xmlns:a16="http://schemas.microsoft.com/office/drawing/2014/main" id="{96C74131-B150-7BEB-4239-722E6F1621DD}"/>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233403" y="1957389"/>
                <a:ext cx="681989" cy="511492"/>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2" descr="IME03GR=IM RELAY 140mW 5V 2NO-1462043-3">
                <a:extLst>
                  <a:ext uri="{FF2B5EF4-FFF2-40B4-BE49-F238E27FC236}">
                    <a16:creationId xmlns:a16="http://schemas.microsoft.com/office/drawing/2014/main" id="{FF7EAEBE-1BF0-DA88-40BE-BEB27D37AC12}"/>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915392" y="1957389"/>
                <a:ext cx="681989" cy="51149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058" name="Group 2057">
              <a:extLst>
                <a:ext uri="{FF2B5EF4-FFF2-40B4-BE49-F238E27FC236}">
                  <a16:creationId xmlns:a16="http://schemas.microsoft.com/office/drawing/2014/main" id="{EEE87B51-0045-6678-2A94-1C0A5F239528}"/>
                </a:ext>
              </a:extLst>
            </p:cNvPr>
            <p:cNvGrpSpPr/>
            <p:nvPr/>
          </p:nvGrpSpPr>
          <p:grpSpPr>
            <a:xfrm>
              <a:off x="3547109" y="5362573"/>
              <a:ext cx="5455912" cy="511492"/>
              <a:chOff x="4141469" y="1957389"/>
              <a:chExt cx="5455912" cy="511492"/>
            </a:xfrm>
          </p:grpSpPr>
          <p:pic>
            <p:nvPicPr>
              <p:cNvPr id="2059" name="Picture 2" descr="IME03GR=IM RELAY 140mW 5V 2NO-1462043-3">
                <a:extLst>
                  <a:ext uri="{FF2B5EF4-FFF2-40B4-BE49-F238E27FC236}">
                    <a16:creationId xmlns:a16="http://schemas.microsoft.com/office/drawing/2014/main" id="{903CA564-BB21-7277-98D9-7F1CB357B2A6}"/>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141469" y="1957389"/>
                <a:ext cx="681989" cy="511492"/>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2" descr="IME03GR=IM RELAY 140mW 5V 2NO-1462043-3">
                <a:extLst>
                  <a:ext uri="{FF2B5EF4-FFF2-40B4-BE49-F238E27FC236}">
                    <a16:creationId xmlns:a16="http://schemas.microsoft.com/office/drawing/2014/main" id="{AD41A900-8DFA-6B6F-367A-DD3A30A8C43A}"/>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23458" y="1957389"/>
                <a:ext cx="681989" cy="511492"/>
              </a:xfrm>
              <a:prstGeom prst="rect">
                <a:avLst/>
              </a:prstGeom>
              <a:noFill/>
              <a:extLst>
                <a:ext uri="{909E8E84-426E-40DD-AFC4-6F175D3DCCD1}">
                  <a14:hiddenFill xmlns:a14="http://schemas.microsoft.com/office/drawing/2010/main">
                    <a:solidFill>
                      <a:srgbClr val="FFFFFF"/>
                    </a:solidFill>
                  </a14:hiddenFill>
                </a:ext>
              </a:extLst>
            </p:spPr>
          </p:pic>
          <p:pic>
            <p:nvPicPr>
              <p:cNvPr id="2061" name="Picture 2" descr="IME03GR=IM RELAY 140mW 5V 2NO-1462043-3">
                <a:extLst>
                  <a:ext uri="{FF2B5EF4-FFF2-40B4-BE49-F238E27FC236}">
                    <a16:creationId xmlns:a16="http://schemas.microsoft.com/office/drawing/2014/main" id="{BF59ACDB-B314-E321-B46E-E9EA60E78B5B}"/>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505447" y="1957389"/>
                <a:ext cx="681989" cy="511492"/>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2" descr="IME03GR=IM RELAY 140mW 5V 2NO-1462043-3">
                <a:extLst>
                  <a:ext uri="{FF2B5EF4-FFF2-40B4-BE49-F238E27FC236}">
                    <a16:creationId xmlns:a16="http://schemas.microsoft.com/office/drawing/2014/main" id="{E81D383E-A2CE-0716-713A-346C96F33B2D}"/>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187436" y="1957389"/>
                <a:ext cx="681989" cy="511492"/>
              </a:xfrm>
              <a:prstGeom prst="rect">
                <a:avLst/>
              </a:prstGeom>
              <a:noFill/>
              <a:extLst>
                <a:ext uri="{909E8E84-426E-40DD-AFC4-6F175D3DCCD1}">
                  <a14:hiddenFill xmlns:a14="http://schemas.microsoft.com/office/drawing/2010/main">
                    <a:solidFill>
                      <a:srgbClr val="FFFFFF"/>
                    </a:solidFill>
                  </a14:hiddenFill>
                </a:ext>
              </a:extLst>
            </p:spPr>
          </p:pic>
          <p:pic>
            <p:nvPicPr>
              <p:cNvPr id="2063" name="Picture 2" descr="IME03GR=IM RELAY 140mW 5V 2NO-1462043-3">
                <a:extLst>
                  <a:ext uri="{FF2B5EF4-FFF2-40B4-BE49-F238E27FC236}">
                    <a16:creationId xmlns:a16="http://schemas.microsoft.com/office/drawing/2014/main" id="{6FE81E9C-6232-63EC-0868-8FBEC7A59200}"/>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69425" y="1957389"/>
                <a:ext cx="681989" cy="511492"/>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2" descr="IME03GR=IM RELAY 140mW 5V 2NO-1462043-3">
                <a:extLst>
                  <a:ext uri="{FF2B5EF4-FFF2-40B4-BE49-F238E27FC236}">
                    <a16:creationId xmlns:a16="http://schemas.microsoft.com/office/drawing/2014/main" id="{45F9D65E-D9BA-7692-A3E3-4A00EEC2AE30}"/>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551414" y="1957389"/>
                <a:ext cx="681989" cy="511492"/>
              </a:xfrm>
              <a:prstGeom prst="rect">
                <a:avLst/>
              </a:prstGeom>
              <a:noFill/>
              <a:extLst>
                <a:ext uri="{909E8E84-426E-40DD-AFC4-6F175D3DCCD1}">
                  <a14:hiddenFill xmlns:a14="http://schemas.microsoft.com/office/drawing/2010/main">
                    <a:solidFill>
                      <a:srgbClr val="FFFFFF"/>
                    </a:solidFill>
                  </a14:hiddenFill>
                </a:ext>
              </a:extLst>
            </p:spPr>
          </p:pic>
          <p:pic>
            <p:nvPicPr>
              <p:cNvPr id="2065" name="Picture 2" descr="IME03GR=IM RELAY 140mW 5V 2NO-1462043-3">
                <a:extLst>
                  <a:ext uri="{FF2B5EF4-FFF2-40B4-BE49-F238E27FC236}">
                    <a16:creationId xmlns:a16="http://schemas.microsoft.com/office/drawing/2014/main" id="{9E7FFD78-35CE-7D20-7FA8-EE8215758E62}"/>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233403" y="1957389"/>
                <a:ext cx="681989" cy="511492"/>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2" descr="IME03GR=IM RELAY 140mW 5V 2NO-1462043-3">
                <a:extLst>
                  <a:ext uri="{FF2B5EF4-FFF2-40B4-BE49-F238E27FC236}">
                    <a16:creationId xmlns:a16="http://schemas.microsoft.com/office/drawing/2014/main" id="{ACFB8E1A-DDFA-8FAF-9625-5F4A791908F5}"/>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915392" y="1957389"/>
                <a:ext cx="681989" cy="511492"/>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2131" name="Rectangle 2130">
            <a:extLst>
              <a:ext uri="{FF2B5EF4-FFF2-40B4-BE49-F238E27FC236}">
                <a16:creationId xmlns:a16="http://schemas.microsoft.com/office/drawing/2014/main" id="{2AEABE3A-71F7-7149-6EA8-69434B20A15D}"/>
              </a:ext>
            </a:extLst>
          </p:cNvPr>
          <p:cNvSpPr/>
          <p:nvPr/>
        </p:nvSpPr>
        <p:spPr>
          <a:xfrm>
            <a:off x="2052381" y="984671"/>
            <a:ext cx="499110" cy="182880"/>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2" name="Rectangle 2131">
            <a:extLst>
              <a:ext uri="{FF2B5EF4-FFF2-40B4-BE49-F238E27FC236}">
                <a16:creationId xmlns:a16="http://schemas.microsoft.com/office/drawing/2014/main" id="{C9BC9352-A725-65D5-5E04-7601C3A29343}"/>
              </a:ext>
            </a:extLst>
          </p:cNvPr>
          <p:cNvSpPr/>
          <p:nvPr/>
        </p:nvSpPr>
        <p:spPr>
          <a:xfrm>
            <a:off x="2052381" y="1193586"/>
            <a:ext cx="499110" cy="18288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4" name="Rectangle 2133">
            <a:extLst>
              <a:ext uri="{FF2B5EF4-FFF2-40B4-BE49-F238E27FC236}">
                <a16:creationId xmlns:a16="http://schemas.microsoft.com/office/drawing/2014/main" id="{D521A4B9-295D-5B70-B13D-6877C54AE9D9}"/>
              </a:ext>
            </a:extLst>
          </p:cNvPr>
          <p:cNvSpPr/>
          <p:nvPr/>
        </p:nvSpPr>
        <p:spPr>
          <a:xfrm>
            <a:off x="2722904" y="1094212"/>
            <a:ext cx="182880" cy="2287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5" name="Rectangle 2134">
            <a:extLst>
              <a:ext uri="{FF2B5EF4-FFF2-40B4-BE49-F238E27FC236}">
                <a16:creationId xmlns:a16="http://schemas.microsoft.com/office/drawing/2014/main" id="{E1156317-77B9-8416-AF46-6CCE26168478}"/>
              </a:ext>
            </a:extLst>
          </p:cNvPr>
          <p:cNvSpPr/>
          <p:nvPr/>
        </p:nvSpPr>
        <p:spPr>
          <a:xfrm>
            <a:off x="2052381" y="751482"/>
            <a:ext cx="251199" cy="140207"/>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6" name="Rectangle 2135">
            <a:extLst>
              <a:ext uri="{FF2B5EF4-FFF2-40B4-BE49-F238E27FC236}">
                <a16:creationId xmlns:a16="http://schemas.microsoft.com/office/drawing/2014/main" id="{827A1B00-02A8-0D03-2351-238D936B598E}"/>
              </a:ext>
            </a:extLst>
          </p:cNvPr>
          <p:cNvSpPr/>
          <p:nvPr/>
        </p:nvSpPr>
        <p:spPr>
          <a:xfrm rot="5400000">
            <a:off x="3796614" y="2294823"/>
            <a:ext cx="129780" cy="72437"/>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7" name="Rectangle 2136">
            <a:extLst>
              <a:ext uri="{FF2B5EF4-FFF2-40B4-BE49-F238E27FC236}">
                <a16:creationId xmlns:a16="http://schemas.microsoft.com/office/drawing/2014/main" id="{56ACC47B-4F04-E239-E2F5-5687D4492E15}"/>
              </a:ext>
            </a:extLst>
          </p:cNvPr>
          <p:cNvSpPr/>
          <p:nvPr/>
        </p:nvSpPr>
        <p:spPr>
          <a:xfrm rot="5400000">
            <a:off x="3792355" y="3074807"/>
            <a:ext cx="129780" cy="72437"/>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8" name="Rectangle 2137">
            <a:extLst>
              <a:ext uri="{FF2B5EF4-FFF2-40B4-BE49-F238E27FC236}">
                <a16:creationId xmlns:a16="http://schemas.microsoft.com/office/drawing/2014/main" id="{17F3A605-391A-4C9C-CC31-DF7F53AC9B92}"/>
              </a:ext>
            </a:extLst>
          </p:cNvPr>
          <p:cNvSpPr/>
          <p:nvPr/>
        </p:nvSpPr>
        <p:spPr>
          <a:xfrm rot="5400000">
            <a:off x="3792355" y="3852046"/>
            <a:ext cx="129780" cy="72437"/>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9" name="Rectangle 2138">
            <a:extLst>
              <a:ext uri="{FF2B5EF4-FFF2-40B4-BE49-F238E27FC236}">
                <a16:creationId xmlns:a16="http://schemas.microsoft.com/office/drawing/2014/main" id="{595C04C5-22EA-80D0-9868-BA6CBD0D517A}"/>
              </a:ext>
            </a:extLst>
          </p:cNvPr>
          <p:cNvSpPr/>
          <p:nvPr/>
        </p:nvSpPr>
        <p:spPr>
          <a:xfrm rot="5400000">
            <a:off x="3792354" y="4646951"/>
            <a:ext cx="129780" cy="72437"/>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0" name="Rectangle 2139">
            <a:extLst>
              <a:ext uri="{FF2B5EF4-FFF2-40B4-BE49-F238E27FC236}">
                <a16:creationId xmlns:a16="http://schemas.microsoft.com/office/drawing/2014/main" id="{9E2A34DD-AEB8-4326-FF9A-4D766AE48266}"/>
              </a:ext>
            </a:extLst>
          </p:cNvPr>
          <p:cNvSpPr/>
          <p:nvPr/>
        </p:nvSpPr>
        <p:spPr>
          <a:xfrm>
            <a:off x="2145181" y="1645956"/>
            <a:ext cx="926230" cy="792557"/>
          </a:xfrm>
          <a:prstGeom prst="rect">
            <a:avLst/>
          </a:prstGeom>
          <a:no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1" name="Rectangle 2140">
            <a:extLst>
              <a:ext uri="{FF2B5EF4-FFF2-40B4-BE49-F238E27FC236}">
                <a16:creationId xmlns:a16="http://schemas.microsoft.com/office/drawing/2014/main" id="{45071FBE-47A2-DDFC-2DAA-2CEB29B94946}"/>
              </a:ext>
            </a:extLst>
          </p:cNvPr>
          <p:cNvSpPr/>
          <p:nvPr/>
        </p:nvSpPr>
        <p:spPr>
          <a:xfrm>
            <a:off x="2891549" y="1938600"/>
            <a:ext cx="45719" cy="2287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2" name="Rectangle 2141">
            <a:extLst>
              <a:ext uri="{FF2B5EF4-FFF2-40B4-BE49-F238E27FC236}">
                <a16:creationId xmlns:a16="http://schemas.microsoft.com/office/drawing/2014/main" id="{E46B5267-8099-743B-192F-79D51CE1C576}"/>
              </a:ext>
            </a:extLst>
          </p:cNvPr>
          <p:cNvSpPr/>
          <p:nvPr/>
        </p:nvSpPr>
        <p:spPr>
          <a:xfrm>
            <a:off x="2960620" y="1094212"/>
            <a:ext cx="182880" cy="228758"/>
          </a:xfrm>
          <a:prstGeom prst="rect">
            <a:avLst/>
          </a:prstGeom>
          <a:solidFill>
            <a:srgbClr val="156082">
              <a:alpha val="21176"/>
            </a:srgbClr>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3" name="Rectangle 2142">
            <a:extLst>
              <a:ext uri="{FF2B5EF4-FFF2-40B4-BE49-F238E27FC236}">
                <a16:creationId xmlns:a16="http://schemas.microsoft.com/office/drawing/2014/main" id="{7411B042-C657-49A3-003F-FB4DAAF11D54}"/>
              </a:ext>
            </a:extLst>
          </p:cNvPr>
          <p:cNvSpPr/>
          <p:nvPr/>
        </p:nvSpPr>
        <p:spPr>
          <a:xfrm>
            <a:off x="2977003" y="1938600"/>
            <a:ext cx="45719" cy="228758"/>
          </a:xfrm>
          <a:prstGeom prst="rect">
            <a:avLst/>
          </a:prstGeom>
          <a:solidFill>
            <a:srgbClr val="156082">
              <a:alpha val="21176"/>
            </a:srgbClr>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4" name="Rectangle 2143">
            <a:extLst>
              <a:ext uri="{FF2B5EF4-FFF2-40B4-BE49-F238E27FC236}">
                <a16:creationId xmlns:a16="http://schemas.microsoft.com/office/drawing/2014/main" id="{7CADC98B-D35D-DC3D-321D-CA3A514A935D}"/>
              </a:ext>
            </a:extLst>
          </p:cNvPr>
          <p:cNvSpPr/>
          <p:nvPr/>
        </p:nvSpPr>
        <p:spPr>
          <a:xfrm>
            <a:off x="1927547" y="1912937"/>
            <a:ext cx="211350" cy="280084"/>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06ED1E9-1833-2705-B6DC-9D6332551BBD}"/>
              </a:ext>
            </a:extLst>
          </p:cNvPr>
          <p:cNvSpPr txBox="1"/>
          <p:nvPr/>
        </p:nvSpPr>
        <p:spPr>
          <a:xfrm rot="5400000">
            <a:off x="2568139" y="3321141"/>
            <a:ext cx="1418337" cy="369332"/>
          </a:xfrm>
          <a:prstGeom prst="rect">
            <a:avLst/>
          </a:prstGeom>
          <a:noFill/>
        </p:spPr>
        <p:txBody>
          <a:bodyPr wrap="none" rtlCol="0">
            <a:spAutoFit/>
          </a:bodyPr>
          <a:lstStyle/>
          <a:p>
            <a:r>
              <a:rPr lang="en-US" dirty="0"/>
              <a:t>Row  Conn 1</a:t>
            </a:r>
          </a:p>
        </p:txBody>
      </p:sp>
      <p:sp>
        <p:nvSpPr>
          <p:cNvPr id="4" name="TextBox 3">
            <a:extLst>
              <a:ext uri="{FF2B5EF4-FFF2-40B4-BE49-F238E27FC236}">
                <a16:creationId xmlns:a16="http://schemas.microsoft.com/office/drawing/2014/main" id="{44B4F2AA-D72C-FC59-4DFC-1B3B10A94A6F}"/>
              </a:ext>
            </a:extLst>
          </p:cNvPr>
          <p:cNvSpPr txBox="1"/>
          <p:nvPr/>
        </p:nvSpPr>
        <p:spPr>
          <a:xfrm>
            <a:off x="5226210" y="5141501"/>
            <a:ext cx="1739579" cy="369332"/>
          </a:xfrm>
          <a:prstGeom prst="rect">
            <a:avLst/>
          </a:prstGeom>
          <a:noFill/>
        </p:spPr>
        <p:txBody>
          <a:bodyPr wrap="none" rtlCol="0">
            <a:spAutoFit/>
          </a:bodyPr>
          <a:lstStyle/>
          <a:p>
            <a:r>
              <a:rPr lang="en-US" dirty="0"/>
              <a:t>Column Conn 1</a:t>
            </a:r>
          </a:p>
        </p:txBody>
      </p:sp>
      <p:sp>
        <p:nvSpPr>
          <p:cNvPr id="6" name="TextBox 5">
            <a:extLst>
              <a:ext uri="{FF2B5EF4-FFF2-40B4-BE49-F238E27FC236}">
                <a16:creationId xmlns:a16="http://schemas.microsoft.com/office/drawing/2014/main" id="{C0BAA547-397F-66EA-FBA2-0A54E7A2BC80}"/>
              </a:ext>
            </a:extLst>
          </p:cNvPr>
          <p:cNvSpPr txBox="1"/>
          <p:nvPr/>
        </p:nvSpPr>
        <p:spPr>
          <a:xfrm>
            <a:off x="5137291" y="1465793"/>
            <a:ext cx="1739579" cy="369332"/>
          </a:xfrm>
          <a:prstGeom prst="rect">
            <a:avLst/>
          </a:prstGeom>
          <a:noFill/>
        </p:spPr>
        <p:txBody>
          <a:bodyPr wrap="none" rtlCol="0">
            <a:spAutoFit/>
          </a:bodyPr>
          <a:lstStyle/>
          <a:p>
            <a:r>
              <a:rPr lang="en-US" dirty="0"/>
              <a:t>Column Conn 2</a:t>
            </a:r>
          </a:p>
        </p:txBody>
      </p:sp>
      <p:sp>
        <p:nvSpPr>
          <p:cNvPr id="7" name="TextBox 6">
            <a:extLst>
              <a:ext uri="{FF2B5EF4-FFF2-40B4-BE49-F238E27FC236}">
                <a16:creationId xmlns:a16="http://schemas.microsoft.com/office/drawing/2014/main" id="{A03DEC58-D9CA-0DC4-5132-91E8D82D0FBE}"/>
              </a:ext>
            </a:extLst>
          </p:cNvPr>
          <p:cNvSpPr txBox="1"/>
          <p:nvPr/>
        </p:nvSpPr>
        <p:spPr>
          <a:xfrm>
            <a:off x="2231159" y="1879629"/>
            <a:ext cx="527709" cy="369332"/>
          </a:xfrm>
          <a:prstGeom prst="rect">
            <a:avLst/>
          </a:prstGeom>
          <a:noFill/>
        </p:spPr>
        <p:txBody>
          <a:bodyPr wrap="none" rtlCol="0">
            <a:spAutoFit/>
          </a:bodyPr>
          <a:lstStyle/>
          <a:p>
            <a:r>
              <a:rPr lang="en-US" dirty="0"/>
              <a:t>I2C</a:t>
            </a:r>
          </a:p>
        </p:txBody>
      </p:sp>
      <p:sp>
        <p:nvSpPr>
          <p:cNvPr id="8" name="TextBox 7">
            <a:extLst>
              <a:ext uri="{FF2B5EF4-FFF2-40B4-BE49-F238E27FC236}">
                <a16:creationId xmlns:a16="http://schemas.microsoft.com/office/drawing/2014/main" id="{7C7CE100-8F75-92E2-7DB4-3B08996D8A6C}"/>
              </a:ext>
            </a:extLst>
          </p:cNvPr>
          <p:cNvSpPr txBox="1"/>
          <p:nvPr/>
        </p:nvSpPr>
        <p:spPr>
          <a:xfrm>
            <a:off x="2680246" y="654477"/>
            <a:ext cx="561372" cy="369332"/>
          </a:xfrm>
          <a:prstGeom prst="rect">
            <a:avLst/>
          </a:prstGeom>
          <a:noFill/>
        </p:spPr>
        <p:txBody>
          <a:bodyPr wrap="none" rtlCol="0">
            <a:spAutoFit/>
          </a:bodyPr>
          <a:lstStyle/>
          <a:p>
            <a:r>
              <a:rPr lang="en-US" dirty="0" err="1"/>
              <a:t>Pwr</a:t>
            </a:r>
            <a:endParaRPr lang="en-US" dirty="0"/>
          </a:p>
        </p:txBody>
      </p:sp>
      <p:sp>
        <p:nvSpPr>
          <p:cNvPr id="9" name="Rectangle 8">
            <a:extLst>
              <a:ext uri="{FF2B5EF4-FFF2-40B4-BE49-F238E27FC236}">
                <a16:creationId xmlns:a16="http://schemas.microsoft.com/office/drawing/2014/main" id="{A7052EA5-C70A-BA5A-E3BA-CB3C756618E9}"/>
              </a:ext>
            </a:extLst>
          </p:cNvPr>
          <p:cNvSpPr/>
          <p:nvPr/>
        </p:nvSpPr>
        <p:spPr>
          <a:xfrm>
            <a:off x="2030872" y="644844"/>
            <a:ext cx="1302877" cy="933483"/>
          </a:xfrm>
          <a:prstGeom prst="rect">
            <a:avLst/>
          </a:prstGeom>
          <a:no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72" name="Straight Connector 2071">
            <a:extLst>
              <a:ext uri="{FF2B5EF4-FFF2-40B4-BE49-F238E27FC236}">
                <a16:creationId xmlns:a16="http://schemas.microsoft.com/office/drawing/2014/main" id="{9A73C882-3A12-BC19-D119-1875B8EEB855}"/>
              </a:ext>
            </a:extLst>
          </p:cNvPr>
          <p:cNvCxnSpPr>
            <a:cxnSpLocks/>
          </p:cNvCxnSpPr>
          <p:nvPr/>
        </p:nvCxnSpPr>
        <p:spPr>
          <a:xfrm>
            <a:off x="3851519" y="2723062"/>
            <a:ext cx="4225553" cy="0"/>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2082" name="Straight Connector 2081">
            <a:extLst>
              <a:ext uri="{FF2B5EF4-FFF2-40B4-BE49-F238E27FC236}">
                <a16:creationId xmlns:a16="http://schemas.microsoft.com/office/drawing/2014/main" id="{1CFD5925-19E8-E1C4-021E-45B89B3C5788}"/>
              </a:ext>
            </a:extLst>
          </p:cNvPr>
          <p:cNvCxnSpPr>
            <a:cxnSpLocks/>
          </p:cNvCxnSpPr>
          <p:nvPr/>
        </p:nvCxnSpPr>
        <p:spPr>
          <a:xfrm>
            <a:off x="3851519" y="3504407"/>
            <a:ext cx="4225553" cy="0"/>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2130" name="Straight Connector 2129">
            <a:extLst>
              <a:ext uri="{FF2B5EF4-FFF2-40B4-BE49-F238E27FC236}">
                <a16:creationId xmlns:a16="http://schemas.microsoft.com/office/drawing/2014/main" id="{661ABEFB-F5D9-923C-F66C-5F8003027074}"/>
              </a:ext>
            </a:extLst>
          </p:cNvPr>
          <p:cNvCxnSpPr>
            <a:cxnSpLocks/>
          </p:cNvCxnSpPr>
          <p:nvPr/>
        </p:nvCxnSpPr>
        <p:spPr>
          <a:xfrm>
            <a:off x="3851519" y="4309404"/>
            <a:ext cx="4225553" cy="0"/>
          </a:xfrm>
          <a:prstGeom prst="line">
            <a:avLst/>
          </a:prstGeom>
          <a:ln>
            <a:prstDash val="dash"/>
          </a:ln>
        </p:spPr>
        <p:style>
          <a:lnRef idx="2">
            <a:schemeClr val="accent1"/>
          </a:lnRef>
          <a:fillRef idx="0">
            <a:schemeClr val="accent1"/>
          </a:fillRef>
          <a:effectRef idx="1">
            <a:schemeClr val="accent1"/>
          </a:effectRef>
          <a:fontRef idx="minor">
            <a:schemeClr val="tx1"/>
          </a:fontRef>
        </p:style>
      </p:cxnSp>
      <p:sp>
        <p:nvSpPr>
          <p:cNvPr id="2101" name="Rectangle 2100">
            <a:extLst>
              <a:ext uri="{FF2B5EF4-FFF2-40B4-BE49-F238E27FC236}">
                <a16:creationId xmlns:a16="http://schemas.microsoft.com/office/drawing/2014/main" id="{779F0B02-199F-EAFA-0D88-806DE118A345}"/>
              </a:ext>
            </a:extLst>
          </p:cNvPr>
          <p:cNvSpPr/>
          <p:nvPr/>
        </p:nvSpPr>
        <p:spPr>
          <a:xfrm rot="16200000">
            <a:off x="5936798" y="5348175"/>
            <a:ext cx="182880" cy="1555201"/>
          </a:xfrm>
          <a:prstGeom prst="rect">
            <a:avLst/>
          </a:prstGeom>
          <a:solidFill>
            <a:srgbClr val="156082">
              <a:alpha val="21176"/>
            </a:srgbClr>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2" name="Rectangle 2101">
            <a:extLst>
              <a:ext uri="{FF2B5EF4-FFF2-40B4-BE49-F238E27FC236}">
                <a16:creationId xmlns:a16="http://schemas.microsoft.com/office/drawing/2014/main" id="{9A5C8DB8-7ADF-F935-DCDE-0DEFE47E7FDE}"/>
              </a:ext>
            </a:extLst>
          </p:cNvPr>
          <p:cNvSpPr/>
          <p:nvPr/>
        </p:nvSpPr>
        <p:spPr>
          <a:xfrm rot="16200000">
            <a:off x="5936798" y="5098620"/>
            <a:ext cx="182880" cy="15552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3" name="Rectangle 2102">
            <a:extLst>
              <a:ext uri="{FF2B5EF4-FFF2-40B4-BE49-F238E27FC236}">
                <a16:creationId xmlns:a16="http://schemas.microsoft.com/office/drawing/2014/main" id="{0E71C0BF-0F27-105F-FEAC-46593BE61FC6}"/>
              </a:ext>
            </a:extLst>
          </p:cNvPr>
          <p:cNvSpPr/>
          <p:nvPr/>
        </p:nvSpPr>
        <p:spPr>
          <a:xfrm rot="16200000">
            <a:off x="5936797" y="4854825"/>
            <a:ext cx="182880" cy="1555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05" name="Rectangle 2104">
            <a:extLst>
              <a:ext uri="{FF2B5EF4-FFF2-40B4-BE49-F238E27FC236}">
                <a16:creationId xmlns:a16="http://schemas.microsoft.com/office/drawing/2014/main" id="{B8101154-B97E-D67D-73C0-5DEF69261D86}"/>
              </a:ext>
            </a:extLst>
          </p:cNvPr>
          <p:cNvSpPr/>
          <p:nvPr/>
        </p:nvSpPr>
        <p:spPr>
          <a:xfrm rot="5400000">
            <a:off x="5936796" y="5819655"/>
            <a:ext cx="182880" cy="15551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0" name="TextBox 2149">
            <a:extLst>
              <a:ext uri="{FF2B5EF4-FFF2-40B4-BE49-F238E27FC236}">
                <a16:creationId xmlns:a16="http://schemas.microsoft.com/office/drawing/2014/main" id="{251EFF7E-1F51-F933-520D-F3E93E69FA78}"/>
              </a:ext>
            </a:extLst>
          </p:cNvPr>
          <p:cNvSpPr txBox="1"/>
          <p:nvPr/>
        </p:nvSpPr>
        <p:spPr>
          <a:xfrm>
            <a:off x="5729918" y="6028222"/>
            <a:ext cx="596638" cy="215444"/>
          </a:xfrm>
          <a:prstGeom prst="rect">
            <a:avLst/>
          </a:prstGeom>
          <a:noFill/>
        </p:spPr>
        <p:txBody>
          <a:bodyPr wrap="none" rtlCol="0">
            <a:spAutoFit/>
          </a:bodyPr>
          <a:lstStyle/>
          <a:p>
            <a:r>
              <a:rPr lang="en-US" sz="800" b="1" dirty="0"/>
              <a:t>C_EXP_B</a:t>
            </a:r>
          </a:p>
        </p:txBody>
      </p:sp>
      <p:sp>
        <p:nvSpPr>
          <p:cNvPr id="2151" name="TextBox 2150">
            <a:extLst>
              <a:ext uri="{FF2B5EF4-FFF2-40B4-BE49-F238E27FC236}">
                <a16:creationId xmlns:a16="http://schemas.microsoft.com/office/drawing/2014/main" id="{913CD504-38B7-DA12-31AB-FC551D0FAE06}"/>
              </a:ext>
            </a:extLst>
          </p:cNvPr>
          <p:cNvSpPr txBox="1"/>
          <p:nvPr/>
        </p:nvSpPr>
        <p:spPr>
          <a:xfrm>
            <a:off x="5733124" y="5785554"/>
            <a:ext cx="590226" cy="215444"/>
          </a:xfrm>
          <a:prstGeom prst="rect">
            <a:avLst/>
          </a:prstGeom>
          <a:noFill/>
        </p:spPr>
        <p:txBody>
          <a:bodyPr wrap="none" rtlCol="0">
            <a:spAutoFit/>
          </a:bodyPr>
          <a:lstStyle/>
          <a:p>
            <a:r>
              <a:rPr lang="en-US" sz="800" b="1" dirty="0">
                <a:solidFill>
                  <a:schemeClr val="bg1"/>
                </a:solidFill>
              </a:rPr>
              <a:t>C_EXP_T</a:t>
            </a:r>
          </a:p>
        </p:txBody>
      </p:sp>
      <p:sp>
        <p:nvSpPr>
          <p:cNvPr id="2160" name="TextBox 2159">
            <a:extLst>
              <a:ext uri="{FF2B5EF4-FFF2-40B4-BE49-F238E27FC236}">
                <a16:creationId xmlns:a16="http://schemas.microsoft.com/office/drawing/2014/main" id="{36CBED90-2635-7A4E-9102-AB9FE7BA5C4D}"/>
              </a:ext>
            </a:extLst>
          </p:cNvPr>
          <p:cNvSpPr txBox="1"/>
          <p:nvPr/>
        </p:nvSpPr>
        <p:spPr>
          <a:xfrm>
            <a:off x="5638547" y="5524702"/>
            <a:ext cx="779381" cy="215444"/>
          </a:xfrm>
          <a:prstGeom prst="rect">
            <a:avLst/>
          </a:prstGeom>
          <a:noFill/>
        </p:spPr>
        <p:txBody>
          <a:bodyPr wrap="none" rtlCol="0">
            <a:spAutoFit/>
          </a:bodyPr>
          <a:lstStyle/>
          <a:p>
            <a:r>
              <a:rPr lang="en-US" sz="800" b="1" dirty="0">
                <a:solidFill>
                  <a:schemeClr val="bg1"/>
                </a:solidFill>
              </a:rPr>
              <a:t>C_BRIDGE_B</a:t>
            </a:r>
          </a:p>
        </p:txBody>
      </p:sp>
      <p:sp>
        <p:nvSpPr>
          <p:cNvPr id="2162" name="TextBox 2161">
            <a:extLst>
              <a:ext uri="{FF2B5EF4-FFF2-40B4-BE49-F238E27FC236}">
                <a16:creationId xmlns:a16="http://schemas.microsoft.com/office/drawing/2014/main" id="{26559BD3-B010-2074-878F-2C96CDF1507B}"/>
              </a:ext>
            </a:extLst>
          </p:cNvPr>
          <p:cNvSpPr txBox="1"/>
          <p:nvPr/>
        </p:nvSpPr>
        <p:spPr>
          <a:xfrm>
            <a:off x="3401799" y="690276"/>
            <a:ext cx="748923" cy="215444"/>
          </a:xfrm>
          <a:prstGeom prst="rect">
            <a:avLst/>
          </a:prstGeom>
          <a:noFill/>
        </p:spPr>
        <p:txBody>
          <a:bodyPr wrap="none" rtlCol="0">
            <a:spAutoFit/>
          </a:bodyPr>
          <a:lstStyle/>
          <a:p>
            <a:r>
              <a:rPr lang="en-US" sz="800" b="1" dirty="0"/>
              <a:t>PWR_EXP_B</a:t>
            </a:r>
          </a:p>
        </p:txBody>
      </p:sp>
      <p:sp>
        <p:nvSpPr>
          <p:cNvPr id="2163" name="TextBox 2162">
            <a:extLst>
              <a:ext uri="{FF2B5EF4-FFF2-40B4-BE49-F238E27FC236}">
                <a16:creationId xmlns:a16="http://schemas.microsoft.com/office/drawing/2014/main" id="{01256CDE-A2BB-6BB3-B2B6-905A4E3C2194}"/>
              </a:ext>
            </a:extLst>
          </p:cNvPr>
          <p:cNvSpPr txBox="1"/>
          <p:nvPr/>
        </p:nvSpPr>
        <p:spPr>
          <a:xfrm>
            <a:off x="3314699" y="1627041"/>
            <a:ext cx="736099" cy="215444"/>
          </a:xfrm>
          <a:prstGeom prst="rect">
            <a:avLst/>
          </a:prstGeom>
          <a:noFill/>
        </p:spPr>
        <p:txBody>
          <a:bodyPr wrap="none" rtlCol="0">
            <a:spAutoFit/>
          </a:bodyPr>
          <a:lstStyle/>
          <a:p>
            <a:r>
              <a:rPr lang="en-US" sz="800" b="1" dirty="0"/>
              <a:t>PWR_EXP_T</a:t>
            </a:r>
          </a:p>
        </p:txBody>
      </p:sp>
      <p:cxnSp>
        <p:nvCxnSpPr>
          <p:cNvPr id="2165" name="Straight Arrow Connector 2164">
            <a:extLst>
              <a:ext uri="{FF2B5EF4-FFF2-40B4-BE49-F238E27FC236}">
                <a16:creationId xmlns:a16="http://schemas.microsoft.com/office/drawing/2014/main" id="{E9EBCB7B-D681-E214-3EE4-269C0121BDCD}"/>
              </a:ext>
            </a:extLst>
          </p:cNvPr>
          <p:cNvCxnSpPr>
            <a:cxnSpLocks/>
            <a:endCxn id="2134" idx="2"/>
          </p:cNvCxnSpPr>
          <p:nvPr/>
        </p:nvCxnSpPr>
        <p:spPr>
          <a:xfrm flipH="1" flipV="1">
            <a:off x="2814344" y="1322970"/>
            <a:ext cx="574175" cy="42043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67" name="Straight Arrow Connector 2166">
            <a:extLst>
              <a:ext uri="{FF2B5EF4-FFF2-40B4-BE49-F238E27FC236}">
                <a16:creationId xmlns:a16="http://schemas.microsoft.com/office/drawing/2014/main" id="{7DCA6A0F-05C9-7772-0E98-C38E271AA805}"/>
              </a:ext>
            </a:extLst>
          </p:cNvPr>
          <p:cNvCxnSpPr>
            <a:cxnSpLocks/>
            <a:endCxn id="2142" idx="0"/>
          </p:cNvCxnSpPr>
          <p:nvPr/>
        </p:nvCxnSpPr>
        <p:spPr>
          <a:xfrm flipH="1">
            <a:off x="3052060" y="804041"/>
            <a:ext cx="394398" cy="29017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170" name="TextBox 2169">
            <a:extLst>
              <a:ext uri="{FF2B5EF4-FFF2-40B4-BE49-F238E27FC236}">
                <a16:creationId xmlns:a16="http://schemas.microsoft.com/office/drawing/2014/main" id="{B5BC737B-F8FE-7F53-9911-58202327A17C}"/>
              </a:ext>
            </a:extLst>
          </p:cNvPr>
          <p:cNvSpPr txBox="1"/>
          <p:nvPr/>
        </p:nvSpPr>
        <p:spPr>
          <a:xfrm>
            <a:off x="2275249" y="2466368"/>
            <a:ext cx="668773" cy="215444"/>
          </a:xfrm>
          <a:prstGeom prst="rect">
            <a:avLst/>
          </a:prstGeom>
          <a:noFill/>
        </p:spPr>
        <p:txBody>
          <a:bodyPr wrap="none" rtlCol="0">
            <a:spAutoFit/>
          </a:bodyPr>
          <a:lstStyle/>
          <a:p>
            <a:r>
              <a:rPr lang="en-US" sz="800" b="1" dirty="0"/>
              <a:t>I2C_EXP_T</a:t>
            </a:r>
          </a:p>
        </p:txBody>
      </p:sp>
      <p:cxnSp>
        <p:nvCxnSpPr>
          <p:cNvPr id="2172" name="Straight Arrow Connector 2171">
            <a:extLst>
              <a:ext uri="{FF2B5EF4-FFF2-40B4-BE49-F238E27FC236}">
                <a16:creationId xmlns:a16="http://schemas.microsoft.com/office/drawing/2014/main" id="{E63BDC6B-956D-D6C6-461E-609EBC6A5D65}"/>
              </a:ext>
            </a:extLst>
          </p:cNvPr>
          <p:cNvCxnSpPr>
            <a:cxnSpLocks/>
            <a:stCxn id="2170" idx="0"/>
          </p:cNvCxnSpPr>
          <p:nvPr/>
        </p:nvCxnSpPr>
        <p:spPr>
          <a:xfrm flipV="1">
            <a:off x="2609636" y="2177844"/>
            <a:ext cx="261941" cy="2885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174" name="TextBox 2173">
            <a:extLst>
              <a:ext uri="{FF2B5EF4-FFF2-40B4-BE49-F238E27FC236}">
                <a16:creationId xmlns:a16="http://schemas.microsoft.com/office/drawing/2014/main" id="{7E89867D-6C0E-AE6D-A8B3-FEDDB71EE4CB}"/>
              </a:ext>
            </a:extLst>
          </p:cNvPr>
          <p:cNvSpPr txBox="1"/>
          <p:nvPr/>
        </p:nvSpPr>
        <p:spPr>
          <a:xfrm>
            <a:off x="3139520" y="1976665"/>
            <a:ext cx="681597" cy="215444"/>
          </a:xfrm>
          <a:prstGeom prst="rect">
            <a:avLst/>
          </a:prstGeom>
          <a:noFill/>
        </p:spPr>
        <p:txBody>
          <a:bodyPr wrap="none" rtlCol="0">
            <a:spAutoFit/>
          </a:bodyPr>
          <a:lstStyle/>
          <a:p>
            <a:r>
              <a:rPr lang="en-US" sz="800" b="1" dirty="0"/>
              <a:t>I2C_EXP_B</a:t>
            </a:r>
          </a:p>
        </p:txBody>
      </p:sp>
      <p:cxnSp>
        <p:nvCxnSpPr>
          <p:cNvPr id="2176" name="Straight Arrow Connector 2175">
            <a:extLst>
              <a:ext uri="{FF2B5EF4-FFF2-40B4-BE49-F238E27FC236}">
                <a16:creationId xmlns:a16="http://schemas.microsoft.com/office/drawing/2014/main" id="{45B4BC47-A3E4-2AB2-930B-2BA05928F25D}"/>
              </a:ext>
            </a:extLst>
          </p:cNvPr>
          <p:cNvCxnSpPr>
            <a:cxnSpLocks/>
            <a:stCxn id="2174" idx="1"/>
          </p:cNvCxnSpPr>
          <p:nvPr/>
        </p:nvCxnSpPr>
        <p:spPr>
          <a:xfrm flipH="1">
            <a:off x="3029211" y="2084387"/>
            <a:ext cx="110309" cy="1005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178" name="Rectangle 2177">
            <a:extLst>
              <a:ext uri="{FF2B5EF4-FFF2-40B4-BE49-F238E27FC236}">
                <a16:creationId xmlns:a16="http://schemas.microsoft.com/office/drawing/2014/main" id="{13813D00-A79D-92D6-5B47-BDFA13891336}"/>
              </a:ext>
            </a:extLst>
          </p:cNvPr>
          <p:cNvSpPr/>
          <p:nvPr/>
        </p:nvSpPr>
        <p:spPr>
          <a:xfrm>
            <a:off x="9515334" y="4496356"/>
            <a:ext cx="499110" cy="182880"/>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9" name="Rectangle 2178">
            <a:extLst>
              <a:ext uri="{FF2B5EF4-FFF2-40B4-BE49-F238E27FC236}">
                <a16:creationId xmlns:a16="http://schemas.microsoft.com/office/drawing/2014/main" id="{40F62CAF-208A-B21D-1918-C6459C3FED7D}"/>
              </a:ext>
            </a:extLst>
          </p:cNvPr>
          <p:cNvSpPr/>
          <p:nvPr/>
        </p:nvSpPr>
        <p:spPr>
          <a:xfrm>
            <a:off x="9515334" y="4705271"/>
            <a:ext cx="499110" cy="18288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0" name="Rectangle 2179">
            <a:extLst>
              <a:ext uri="{FF2B5EF4-FFF2-40B4-BE49-F238E27FC236}">
                <a16:creationId xmlns:a16="http://schemas.microsoft.com/office/drawing/2014/main" id="{23F097CE-4355-8331-5A0E-099E7AF171FF}"/>
              </a:ext>
            </a:extLst>
          </p:cNvPr>
          <p:cNvSpPr/>
          <p:nvPr/>
        </p:nvSpPr>
        <p:spPr>
          <a:xfrm>
            <a:off x="9515334" y="4913296"/>
            <a:ext cx="499110" cy="182880"/>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1" name="Rectangle 2180">
            <a:extLst>
              <a:ext uri="{FF2B5EF4-FFF2-40B4-BE49-F238E27FC236}">
                <a16:creationId xmlns:a16="http://schemas.microsoft.com/office/drawing/2014/main" id="{CF17183B-AD7B-9703-F546-7109F2D4CB80}"/>
              </a:ext>
            </a:extLst>
          </p:cNvPr>
          <p:cNvSpPr/>
          <p:nvPr/>
        </p:nvSpPr>
        <p:spPr>
          <a:xfrm>
            <a:off x="9515334" y="5122211"/>
            <a:ext cx="499110" cy="18288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2" name="Rectangle 2181">
            <a:extLst>
              <a:ext uri="{FF2B5EF4-FFF2-40B4-BE49-F238E27FC236}">
                <a16:creationId xmlns:a16="http://schemas.microsoft.com/office/drawing/2014/main" id="{679ED037-4A67-AED4-7FD4-DF9A886F1AC3}"/>
              </a:ext>
            </a:extLst>
          </p:cNvPr>
          <p:cNvSpPr/>
          <p:nvPr/>
        </p:nvSpPr>
        <p:spPr>
          <a:xfrm>
            <a:off x="9515334" y="5333097"/>
            <a:ext cx="499110" cy="182880"/>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3" name="Rectangle 2182">
            <a:extLst>
              <a:ext uri="{FF2B5EF4-FFF2-40B4-BE49-F238E27FC236}">
                <a16:creationId xmlns:a16="http://schemas.microsoft.com/office/drawing/2014/main" id="{A5729DBE-533D-CD51-05F5-DADD25E1760A}"/>
              </a:ext>
            </a:extLst>
          </p:cNvPr>
          <p:cNvSpPr/>
          <p:nvPr/>
        </p:nvSpPr>
        <p:spPr>
          <a:xfrm>
            <a:off x="9515334" y="5542012"/>
            <a:ext cx="499110" cy="18288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4" name="Rectangle 2183">
            <a:extLst>
              <a:ext uri="{FF2B5EF4-FFF2-40B4-BE49-F238E27FC236}">
                <a16:creationId xmlns:a16="http://schemas.microsoft.com/office/drawing/2014/main" id="{50162BD7-DED8-D2F2-97F7-9831D45944F7}"/>
              </a:ext>
            </a:extLst>
          </p:cNvPr>
          <p:cNvSpPr/>
          <p:nvPr/>
        </p:nvSpPr>
        <p:spPr>
          <a:xfrm>
            <a:off x="9515334" y="5750037"/>
            <a:ext cx="499110" cy="182880"/>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5" name="Rectangle 2184">
            <a:extLst>
              <a:ext uri="{FF2B5EF4-FFF2-40B4-BE49-F238E27FC236}">
                <a16:creationId xmlns:a16="http://schemas.microsoft.com/office/drawing/2014/main" id="{04FD94E4-1966-E0C9-B5FA-7030BFD16623}"/>
              </a:ext>
            </a:extLst>
          </p:cNvPr>
          <p:cNvSpPr/>
          <p:nvPr/>
        </p:nvSpPr>
        <p:spPr>
          <a:xfrm>
            <a:off x="9515334" y="5958952"/>
            <a:ext cx="499110" cy="18288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6" name="Rectangle 2185">
            <a:extLst>
              <a:ext uri="{FF2B5EF4-FFF2-40B4-BE49-F238E27FC236}">
                <a16:creationId xmlns:a16="http://schemas.microsoft.com/office/drawing/2014/main" id="{4D981CCD-FF3E-A254-4AB6-1D9A1546C766}"/>
              </a:ext>
            </a:extLst>
          </p:cNvPr>
          <p:cNvSpPr/>
          <p:nvPr/>
        </p:nvSpPr>
        <p:spPr>
          <a:xfrm>
            <a:off x="9503705" y="975961"/>
            <a:ext cx="499110" cy="182880"/>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7" name="Rectangle 2186">
            <a:extLst>
              <a:ext uri="{FF2B5EF4-FFF2-40B4-BE49-F238E27FC236}">
                <a16:creationId xmlns:a16="http://schemas.microsoft.com/office/drawing/2014/main" id="{7ECC90AC-BAF4-777C-3591-76CDB41BBE7E}"/>
              </a:ext>
            </a:extLst>
          </p:cNvPr>
          <p:cNvSpPr/>
          <p:nvPr/>
        </p:nvSpPr>
        <p:spPr>
          <a:xfrm>
            <a:off x="9503705" y="1184876"/>
            <a:ext cx="499110" cy="18288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8" name="Rectangle 2187">
            <a:extLst>
              <a:ext uri="{FF2B5EF4-FFF2-40B4-BE49-F238E27FC236}">
                <a16:creationId xmlns:a16="http://schemas.microsoft.com/office/drawing/2014/main" id="{77A223BF-46AB-1B43-C3A8-7068AE099F73}"/>
              </a:ext>
            </a:extLst>
          </p:cNvPr>
          <p:cNvSpPr/>
          <p:nvPr/>
        </p:nvSpPr>
        <p:spPr>
          <a:xfrm>
            <a:off x="9503705" y="1392901"/>
            <a:ext cx="499110" cy="182880"/>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9" name="Rectangle 2188">
            <a:extLst>
              <a:ext uri="{FF2B5EF4-FFF2-40B4-BE49-F238E27FC236}">
                <a16:creationId xmlns:a16="http://schemas.microsoft.com/office/drawing/2014/main" id="{64307C36-5D70-ADBD-64DF-B48D68020E6D}"/>
              </a:ext>
            </a:extLst>
          </p:cNvPr>
          <p:cNvSpPr/>
          <p:nvPr/>
        </p:nvSpPr>
        <p:spPr>
          <a:xfrm>
            <a:off x="9503705" y="1601816"/>
            <a:ext cx="499110" cy="18288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0" name="Rectangle 2189">
            <a:extLst>
              <a:ext uri="{FF2B5EF4-FFF2-40B4-BE49-F238E27FC236}">
                <a16:creationId xmlns:a16="http://schemas.microsoft.com/office/drawing/2014/main" id="{DB0CB311-1C39-A0CC-D839-49FBB7FB281B}"/>
              </a:ext>
            </a:extLst>
          </p:cNvPr>
          <p:cNvSpPr/>
          <p:nvPr/>
        </p:nvSpPr>
        <p:spPr>
          <a:xfrm>
            <a:off x="9503705" y="1812702"/>
            <a:ext cx="499110" cy="182880"/>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1" name="Rectangle 2190">
            <a:extLst>
              <a:ext uri="{FF2B5EF4-FFF2-40B4-BE49-F238E27FC236}">
                <a16:creationId xmlns:a16="http://schemas.microsoft.com/office/drawing/2014/main" id="{CD069259-2BD9-8E7B-0C15-027B42223762}"/>
              </a:ext>
            </a:extLst>
          </p:cNvPr>
          <p:cNvSpPr/>
          <p:nvPr/>
        </p:nvSpPr>
        <p:spPr>
          <a:xfrm>
            <a:off x="9503705" y="2021617"/>
            <a:ext cx="499110" cy="18288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2" name="Rectangle 2191">
            <a:extLst>
              <a:ext uri="{FF2B5EF4-FFF2-40B4-BE49-F238E27FC236}">
                <a16:creationId xmlns:a16="http://schemas.microsoft.com/office/drawing/2014/main" id="{09459E94-078B-4720-0118-D9CD857CE201}"/>
              </a:ext>
            </a:extLst>
          </p:cNvPr>
          <p:cNvSpPr/>
          <p:nvPr/>
        </p:nvSpPr>
        <p:spPr>
          <a:xfrm>
            <a:off x="9503705" y="2229642"/>
            <a:ext cx="499110" cy="182880"/>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3" name="Rectangle 2192">
            <a:extLst>
              <a:ext uri="{FF2B5EF4-FFF2-40B4-BE49-F238E27FC236}">
                <a16:creationId xmlns:a16="http://schemas.microsoft.com/office/drawing/2014/main" id="{03D745D0-E6F5-B862-FD41-EE4953992D5C}"/>
              </a:ext>
            </a:extLst>
          </p:cNvPr>
          <p:cNvSpPr/>
          <p:nvPr/>
        </p:nvSpPr>
        <p:spPr>
          <a:xfrm>
            <a:off x="9503705" y="2438557"/>
            <a:ext cx="499110" cy="18288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95" name="Group 2194">
            <a:extLst>
              <a:ext uri="{FF2B5EF4-FFF2-40B4-BE49-F238E27FC236}">
                <a16:creationId xmlns:a16="http://schemas.microsoft.com/office/drawing/2014/main" id="{AF6296CD-9915-47A0-9162-8D4A9AB8D4A5}"/>
              </a:ext>
            </a:extLst>
          </p:cNvPr>
          <p:cNvGrpSpPr/>
          <p:nvPr/>
        </p:nvGrpSpPr>
        <p:grpSpPr>
          <a:xfrm rot="5400000">
            <a:off x="5765406" y="3718826"/>
            <a:ext cx="510739" cy="5057921"/>
            <a:chOff x="9451451" y="1083911"/>
            <a:chExt cx="510739" cy="5057921"/>
          </a:xfrm>
        </p:grpSpPr>
        <p:sp>
          <p:nvSpPr>
            <p:cNvPr id="2196" name="Rectangle 2195">
              <a:extLst>
                <a:ext uri="{FF2B5EF4-FFF2-40B4-BE49-F238E27FC236}">
                  <a16:creationId xmlns:a16="http://schemas.microsoft.com/office/drawing/2014/main" id="{86D91646-D661-923A-E8FD-E82418DFD9B4}"/>
                </a:ext>
              </a:extLst>
            </p:cNvPr>
            <p:cNvSpPr/>
            <p:nvPr/>
          </p:nvSpPr>
          <p:spPr>
            <a:xfrm>
              <a:off x="9463080" y="4496356"/>
              <a:ext cx="499110" cy="182880"/>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7" name="Rectangle 2196">
              <a:extLst>
                <a:ext uri="{FF2B5EF4-FFF2-40B4-BE49-F238E27FC236}">
                  <a16:creationId xmlns:a16="http://schemas.microsoft.com/office/drawing/2014/main" id="{F0B689B4-DB65-BBE1-AAB5-DC15D1A6C183}"/>
                </a:ext>
              </a:extLst>
            </p:cNvPr>
            <p:cNvSpPr/>
            <p:nvPr/>
          </p:nvSpPr>
          <p:spPr>
            <a:xfrm>
              <a:off x="9463080" y="4705271"/>
              <a:ext cx="499110" cy="18288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8" name="Rectangle 2197">
              <a:extLst>
                <a:ext uri="{FF2B5EF4-FFF2-40B4-BE49-F238E27FC236}">
                  <a16:creationId xmlns:a16="http://schemas.microsoft.com/office/drawing/2014/main" id="{B51346E8-0F07-556F-8DEF-2BC95ABF6EE5}"/>
                </a:ext>
              </a:extLst>
            </p:cNvPr>
            <p:cNvSpPr/>
            <p:nvPr/>
          </p:nvSpPr>
          <p:spPr>
            <a:xfrm>
              <a:off x="9463080" y="4913296"/>
              <a:ext cx="499110" cy="182880"/>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9" name="Rectangle 2198">
              <a:extLst>
                <a:ext uri="{FF2B5EF4-FFF2-40B4-BE49-F238E27FC236}">
                  <a16:creationId xmlns:a16="http://schemas.microsoft.com/office/drawing/2014/main" id="{B4FF5BF6-E6B5-2192-0DF7-C93326B94912}"/>
                </a:ext>
              </a:extLst>
            </p:cNvPr>
            <p:cNvSpPr/>
            <p:nvPr/>
          </p:nvSpPr>
          <p:spPr>
            <a:xfrm>
              <a:off x="9463080" y="5122211"/>
              <a:ext cx="499110" cy="18288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0" name="Rectangle 2199">
              <a:extLst>
                <a:ext uri="{FF2B5EF4-FFF2-40B4-BE49-F238E27FC236}">
                  <a16:creationId xmlns:a16="http://schemas.microsoft.com/office/drawing/2014/main" id="{5490A86E-0179-16EF-4CDE-0FDF5B2C9FC0}"/>
                </a:ext>
              </a:extLst>
            </p:cNvPr>
            <p:cNvSpPr/>
            <p:nvPr/>
          </p:nvSpPr>
          <p:spPr>
            <a:xfrm>
              <a:off x="9463080" y="5333097"/>
              <a:ext cx="499110" cy="182880"/>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1" name="Rectangle 2200">
              <a:extLst>
                <a:ext uri="{FF2B5EF4-FFF2-40B4-BE49-F238E27FC236}">
                  <a16:creationId xmlns:a16="http://schemas.microsoft.com/office/drawing/2014/main" id="{2CD27E44-9DD2-6206-0A21-5F800213B0BA}"/>
                </a:ext>
              </a:extLst>
            </p:cNvPr>
            <p:cNvSpPr/>
            <p:nvPr/>
          </p:nvSpPr>
          <p:spPr>
            <a:xfrm>
              <a:off x="9463080" y="5542012"/>
              <a:ext cx="499110" cy="18288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2" name="Rectangle 2201">
              <a:extLst>
                <a:ext uri="{FF2B5EF4-FFF2-40B4-BE49-F238E27FC236}">
                  <a16:creationId xmlns:a16="http://schemas.microsoft.com/office/drawing/2014/main" id="{D2931DD7-18DF-C1C0-4616-62F189733FCA}"/>
                </a:ext>
              </a:extLst>
            </p:cNvPr>
            <p:cNvSpPr/>
            <p:nvPr/>
          </p:nvSpPr>
          <p:spPr>
            <a:xfrm>
              <a:off x="9463080" y="5750037"/>
              <a:ext cx="499110" cy="182880"/>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3" name="Rectangle 2202">
              <a:extLst>
                <a:ext uri="{FF2B5EF4-FFF2-40B4-BE49-F238E27FC236}">
                  <a16:creationId xmlns:a16="http://schemas.microsoft.com/office/drawing/2014/main" id="{EFF0B15D-D6C6-D5ED-009A-0921DA361018}"/>
                </a:ext>
              </a:extLst>
            </p:cNvPr>
            <p:cNvSpPr/>
            <p:nvPr/>
          </p:nvSpPr>
          <p:spPr>
            <a:xfrm>
              <a:off x="9463080" y="5958952"/>
              <a:ext cx="499110" cy="18288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4" name="Rectangle 2203">
              <a:extLst>
                <a:ext uri="{FF2B5EF4-FFF2-40B4-BE49-F238E27FC236}">
                  <a16:creationId xmlns:a16="http://schemas.microsoft.com/office/drawing/2014/main" id="{0F63D091-AA60-20B3-0723-74E7C014FC24}"/>
                </a:ext>
              </a:extLst>
            </p:cNvPr>
            <p:cNvSpPr/>
            <p:nvPr/>
          </p:nvSpPr>
          <p:spPr>
            <a:xfrm>
              <a:off x="9451451" y="1083911"/>
              <a:ext cx="499110" cy="182880"/>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5" name="Rectangle 2204">
              <a:extLst>
                <a:ext uri="{FF2B5EF4-FFF2-40B4-BE49-F238E27FC236}">
                  <a16:creationId xmlns:a16="http://schemas.microsoft.com/office/drawing/2014/main" id="{7B5BBDA0-1292-E0BE-F447-2FA886F3ADB6}"/>
                </a:ext>
              </a:extLst>
            </p:cNvPr>
            <p:cNvSpPr/>
            <p:nvPr/>
          </p:nvSpPr>
          <p:spPr>
            <a:xfrm>
              <a:off x="9451451" y="1292826"/>
              <a:ext cx="499110" cy="18288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6" name="Rectangle 2205">
              <a:extLst>
                <a:ext uri="{FF2B5EF4-FFF2-40B4-BE49-F238E27FC236}">
                  <a16:creationId xmlns:a16="http://schemas.microsoft.com/office/drawing/2014/main" id="{D050BFFF-4B07-00A2-478D-518D0E7776A3}"/>
                </a:ext>
              </a:extLst>
            </p:cNvPr>
            <p:cNvSpPr/>
            <p:nvPr/>
          </p:nvSpPr>
          <p:spPr>
            <a:xfrm>
              <a:off x="9451451" y="1500851"/>
              <a:ext cx="499110" cy="182880"/>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7" name="Rectangle 2206">
              <a:extLst>
                <a:ext uri="{FF2B5EF4-FFF2-40B4-BE49-F238E27FC236}">
                  <a16:creationId xmlns:a16="http://schemas.microsoft.com/office/drawing/2014/main" id="{0A1CF822-5135-F614-BDB6-D37EA2B2FC7C}"/>
                </a:ext>
              </a:extLst>
            </p:cNvPr>
            <p:cNvSpPr/>
            <p:nvPr/>
          </p:nvSpPr>
          <p:spPr>
            <a:xfrm>
              <a:off x="9451451" y="1709766"/>
              <a:ext cx="499110" cy="18288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8" name="Rectangle 2207">
              <a:extLst>
                <a:ext uri="{FF2B5EF4-FFF2-40B4-BE49-F238E27FC236}">
                  <a16:creationId xmlns:a16="http://schemas.microsoft.com/office/drawing/2014/main" id="{22B13E23-D272-7F85-4022-E66B56FBD8D7}"/>
                </a:ext>
              </a:extLst>
            </p:cNvPr>
            <p:cNvSpPr/>
            <p:nvPr/>
          </p:nvSpPr>
          <p:spPr>
            <a:xfrm>
              <a:off x="9451451" y="1920652"/>
              <a:ext cx="499110" cy="182880"/>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9" name="Rectangle 2208">
              <a:extLst>
                <a:ext uri="{FF2B5EF4-FFF2-40B4-BE49-F238E27FC236}">
                  <a16:creationId xmlns:a16="http://schemas.microsoft.com/office/drawing/2014/main" id="{33FF289D-66CE-EC5C-EF4F-99DE50731C67}"/>
                </a:ext>
              </a:extLst>
            </p:cNvPr>
            <p:cNvSpPr/>
            <p:nvPr/>
          </p:nvSpPr>
          <p:spPr>
            <a:xfrm>
              <a:off x="9451451" y="2129567"/>
              <a:ext cx="499110" cy="18288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0" name="Rectangle 2209">
              <a:extLst>
                <a:ext uri="{FF2B5EF4-FFF2-40B4-BE49-F238E27FC236}">
                  <a16:creationId xmlns:a16="http://schemas.microsoft.com/office/drawing/2014/main" id="{31B7A82E-2AE2-A069-93BE-AC97AD552578}"/>
                </a:ext>
              </a:extLst>
            </p:cNvPr>
            <p:cNvSpPr/>
            <p:nvPr/>
          </p:nvSpPr>
          <p:spPr>
            <a:xfrm>
              <a:off x="9451451" y="2337592"/>
              <a:ext cx="499110" cy="182880"/>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1" name="Rectangle 2210">
              <a:extLst>
                <a:ext uri="{FF2B5EF4-FFF2-40B4-BE49-F238E27FC236}">
                  <a16:creationId xmlns:a16="http://schemas.microsoft.com/office/drawing/2014/main" id="{B82FB954-7D9E-2543-7765-4BFED9F1658E}"/>
                </a:ext>
              </a:extLst>
            </p:cNvPr>
            <p:cNvSpPr/>
            <p:nvPr/>
          </p:nvSpPr>
          <p:spPr>
            <a:xfrm>
              <a:off x="9451451" y="2546507"/>
              <a:ext cx="499110" cy="18288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68" name="Rectangle 2067">
            <a:extLst>
              <a:ext uri="{FF2B5EF4-FFF2-40B4-BE49-F238E27FC236}">
                <a16:creationId xmlns:a16="http://schemas.microsoft.com/office/drawing/2014/main" id="{C2FB42F5-9E59-BB0C-FFEC-8AC9A8EC84F4}"/>
              </a:ext>
            </a:extLst>
          </p:cNvPr>
          <p:cNvSpPr/>
          <p:nvPr/>
        </p:nvSpPr>
        <p:spPr>
          <a:xfrm>
            <a:off x="2347221" y="2729504"/>
            <a:ext cx="182880" cy="1555199"/>
          </a:xfrm>
          <a:prstGeom prst="rect">
            <a:avLst/>
          </a:prstGeom>
          <a:solidFill>
            <a:srgbClr val="156082">
              <a:alpha val="21176"/>
            </a:srgbClr>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9" name="Rectangle 2068">
            <a:extLst>
              <a:ext uri="{FF2B5EF4-FFF2-40B4-BE49-F238E27FC236}">
                <a16:creationId xmlns:a16="http://schemas.microsoft.com/office/drawing/2014/main" id="{6CBCDC40-DF7F-4C57-9FF6-F2AF498ECC14}"/>
              </a:ext>
            </a:extLst>
          </p:cNvPr>
          <p:cNvSpPr/>
          <p:nvPr/>
        </p:nvSpPr>
        <p:spPr>
          <a:xfrm>
            <a:off x="2596776" y="2729505"/>
            <a:ext cx="182880" cy="1555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0" name="Rectangle 2069">
            <a:extLst>
              <a:ext uri="{FF2B5EF4-FFF2-40B4-BE49-F238E27FC236}">
                <a16:creationId xmlns:a16="http://schemas.microsoft.com/office/drawing/2014/main" id="{A8791C8C-4366-3237-0095-358C72087C22}"/>
              </a:ext>
            </a:extLst>
          </p:cNvPr>
          <p:cNvSpPr/>
          <p:nvPr/>
        </p:nvSpPr>
        <p:spPr>
          <a:xfrm>
            <a:off x="2872431" y="2729505"/>
            <a:ext cx="182880" cy="1555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49" name="Group 2148">
            <a:extLst>
              <a:ext uri="{FF2B5EF4-FFF2-40B4-BE49-F238E27FC236}">
                <a16:creationId xmlns:a16="http://schemas.microsoft.com/office/drawing/2014/main" id="{691F7B49-D89A-E205-0F26-21FE0AD50722}"/>
              </a:ext>
            </a:extLst>
          </p:cNvPr>
          <p:cNvGrpSpPr/>
          <p:nvPr/>
        </p:nvGrpSpPr>
        <p:grpSpPr>
          <a:xfrm rot="16200000">
            <a:off x="2275460" y="3270796"/>
            <a:ext cx="590226" cy="472620"/>
            <a:chOff x="2570444" y="5395233"/>
            <a:chExt cx="590226" cy="472620"/>
          </a:xfrm>
        </p:grpSpPr>
        <p:sp>
          <p:nvSpPr>
            <p:cNvPr id="2147" name="TextBox 2146">
              <a:extLst>
                <a:ext uri="{FF2B5EF4-FFF2-40B4-BE49-F238E27FC236}">
                  <a16:creationId xmlns:a16="http://schemas.microsoft.com/office/drawing/2014/main" id="{403F2C44-59A7-212F-495E-943FD191A7F3}"/>
                </a:ext>
              </a:extLst>
            </p:cNvPr>
            <p:cNvSpPr txBox="1"/>
            <p:nvPr/>
          </p:nvSpPr>
          <p:spPr>
            <a:xfrm>
              <a:off x="2570444" y="5395233"/>
              <a:ext cx="590226" cy="215444"/>
            </a:xfrm>
            <a:prstGeom prst="rect">
              <a:avLst/>
            </a:prstGeom>
            <a:noFill/>
          </p:spPr>
          <p:txBody>
            <a:bodyPr wrap="none" rtlCol="0">
              <a:spAutoFit/>
            </a:bodyPr>
            <a:lstStyle/>
            <a:p>
              <a:r>
                <a:rPr lang="en-US" sz="800" b="1" dirty="0"/>
                <a:t>R_EXP_B</a:t>
              </a:r>
            </a:p>
          </p:txBody>
        </p:sp>
        <p:sp>
          <p:nvSpPr>
            <p:cNvPr id="2148" name="TextBox 2147">
              <a:extLst>
                <a:ext uri="{FF2B5EF4-FFF2-40B4-BE49-F238E27FC236}">
                  <a16:creationId xmlns:a16="http://schemas.microsoft.com/office/drawing/2014/main" id="{C5A3D43B-50FF-4F44-144C-7432B6C6F1F8}"/>
                </a:ext>
              </a:extLst>
            </p:cNvPr>
            <p:cNvSpPr txBox="1"/>
            <p:nvPr/>
          </p:nvSpPr>
          <p:spPr>
            <a:xfrm>
              <a:off x="2576853" y="5652409"/>
              <a:ext cx="577402" cy="215444"/>
            </a:xfrm>
            <a:prstGeom prst="rect">
              <a:avLst/>
            </a:prstGeom>
            <a:noFill/>
          </p:spPr>
          <p:txBody>
            <a:bodyPr wrap="none" rtlCol="0">
              <a:spAutoFit/>
            </a:bodyPr>
            <a:lstStyle/>
            <a:p>
              <a:r>
                <a:rPr lang="en-US" sz="800" b="1" dirty="0">
                  <a:solidFill>
                    <a:schemeClr val="bg1"/>
                  </a:solidFill>
                </a:rPr>
                <a:t>R_EXP_T</a:t>
              </a:r>
            </a:p>
          </p:txBody>
        </p:sp>
      </p:grpSp>
      <p:sp>
        <p:nvSpPr>
          <p:cNvPr id="2071" name="Rectangle 2070">
            <a:extLst>
              <a:ext uri="{FF2B5EF4-FFF2-40B4-BE49-F238E27FC236}">
                <a16:creationId xmlns:a16="http://schemas.microsoft.com/office/drawing/2014/main" id="{40DE557B-833D-E6E2-4535-53AAD1BD3AAE}"/>
              </a:ext>
            </a:extLst>
          </p:cNvPr>
          <p:cNvSpPr/>
          <p:nvPr/>
        </p:nvSpPr>
        <p:spPr>
          <a:xfrm rot="10800000">
            <a:off x="1850342" y="2723062"/>
            <a:ext cx="182880" cy="158634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73" name="Straight Connector 2072">
            <a:extLst>
              <a:ext uri="{FF2B5EF4-FFF2-40B4-BE49-F238E27FC236}">
                <a16:creationId xmlns:a16="http://schemas.microsoft.com/office/drawing/2014/main" id="{18D25843-5DF4-2328-A008-5B6C746B3064}"/>
              </a:ext>
            </a:extLst>
          </p:cNvPr>
          <p:cNvCxnSpPr>
            <a:cxnSpLocks/>
          </p:cNvCxnSpPr>
          <p:nvPr/>
        </p:nvCxnSpPr>
        <p:spPr>
          <a:xfrm rot="10800000">
            <a:off x="2033222" y="4110957"/>
            <a:ext cx="12619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74" name="Straight Connector 2073">
            <a:extLst>
              <a:ext uri="{FF2B5EF4-FFF2-40B4-BE49-F238E27FC236}">
                <a16:creationId xmlns:a16="http://schemas.microsoft.com/office/drawing/2014/main" id="{4A11BAE9-1CAE-8110-F7F6-0838292809A3}"/>
              </a:ext>
            </a:extLst>
          </p:cNvPr>
          <p:cNvCxnSpPr>
            <a:cxnSpLocks/>
          </p:cNvCxnSpPr>
          <p:nvPr/>
        </p:nvCxnSpPr>
        <p:spPr>
          <a:xfrm rot="10800000">
            <a:off x="2033222" y="4032331"/>
            <a:ext cx="12619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75" name="Straight Connector 2074">
            <a:extLst>
              <a:ext uri="{FF2B5EF4-FFF2-40B4-BE49-F238E27FC236}">
                <a16:creationId xmlns:a16="http://schemas.microsoft.com/office/drawing/2014/main" id="{8F9EDD0C-6B8C-8091-9E3E-104C7A537F56}"/>
              </a:ext>
            </a:extLst>
          </p:cNvPr>
          <p:cNvCxnSpPr>
            <a:cxnSpLocks/>
          </p:cNvCxnSpPr>
          <p:nvPr/>
        </p:nvCxnSpPr>
        <p:spPr>
          <a:xfrm rot="10800000">
            <a:off x="2033222" y="3953710"/>
            <a:ext cx="12619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76" name="Straight Connector 2075">
            <a:extLst>
              <a:ext uri="{FF2B5EF4-FFF2-40B4-BE49-F238E27FC236}">
                <a16:creationId xmlns:a16="http://schemas.microsoft.com/office/drawing/2014/main" id="{C3F15251-FE4C-CC6F-BA26-B887A275319B}"/>
              </a:ext>
            </a:extLst>
          </p:cNvPr>
          <p:cNvCxnSpPr>
            <a:cxnSpLocks/>
          </p:cNvCxnSpPr>
          <p:nvPr/>
        </p:nvCxnSpPr>
        <p:spPr>
          <a:xfrm rot="10800000">
            <a:off x="2033222" y="3875089"/>
            <a:ext cx="12619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77" name="Straight Connector 2076">
            <a:extLst>
              <a:ext uri="{FF2B5EF4-FFF2-40B4-BE49-F238E27FC236}">
                <a16:creationId xmlns:a16="http://schemas.microsoft.com/office/drawing/2014/main" id="{4668DBED-9FA0-0F6C-6C92-A2F898FC10D5}"/>
              </a:ext>
            </a:extLst>
          </p:cNvPr>
          <p:cNvCxnSpPr>
            <a:cxnSpLocks/>
          </p:cNvCxnSpPr>
          <p:nvPr/>
        </p:nvCxnSpPr>
        <p:spPr>
          <a:xfrm rot="10800000">
            <a:off x="2033222" y="3796468"/>
            <a:ext cx="12619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78" name="Straight Connector 2077">
            <a:extLst>
              <a:ext uri="{FF2B5EF4-FFF2-40B4-BE49-F238E27FC236}">
                <a16:creationId xmlns:a16="http://schemas.microsoft.com/office/drawing/2014/main" id="{B2E34EB4-E3E0-B391-CE36-A09C8E87303A}"/>
              </a:ext>
            </a:extLst>
          </p:cNvPr>
          <p:cNvCxnSpPr>
            <a:cxnSpLocks/>
          </p:cNvCxnSpPr>
          <p:nvPr/>
        </p:nvCxnSpPr>
        <p:spPr>
          <a:xfrm rot="10800000">
            <a:off x="2033222" y="3717847"/>
            <a:ext cx="12619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79" name="Straight Connector 2078">
            <a:extLst>
              <a:ext uri="{FF2B5EF4-FFF2-40B4-BE49-F238E27FC236}">
                <a16:creationId xmlns:a16="http://schemas.microsoft.com/office/drawing/2014/main" id="{B08D53ED-1E27-BFB3-4539-2995C13D08C4}"/>
              </a:ext>
            </a:extLst>
          </p:cNvPr>
          <p:cNvCxnSpPr>
            <a:cxnSpLocks/>
          </p:cNvCxnSpPr>
          <p:nvPr/>
        </p:nvCxnSpPr>
        <p:spPr>
          <a:xfrm rot="10800000">
            <a:off x="2033222" y="3639226"/>
            <a:ext cx="12619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80" name="Straight Connector 2079">
            <a:extLst>
              <a:ext uri="{FF2B5EF4-FFF2-40B4-BE49-F238E27FC236}">
                <a16:creationId xmlns:a16="http://schemas.microsoft.com/office/drawing/2014/main" id="{2FDCFAD0-6285-69BD-1367-0CA138E548C2}"/>
              </a:ext>
            </a:extLst>
          </p:cNvPr>
          <p:cNvCxnSpPr>
            <a:cxnSpLocks/>
          </p:cNvCxnSpPr>
          <p:nvPr/>
        </p:nvCxnSpPr>
        <p:spPr>
          <a:xfrm rot="10800000">
            <a:off x="2033222" y="3560605"/>
            <a:ext cx="126194" cy="0"/>
          </a:xfrm>
          <a:prstGeom prst="line">
            <a:avLst/>
          </a:prstGeom>
        </p:spPr>
        <p:style>
          <a:lnRef idx="2">
            <a:schemeClr val="accent1"/>
          </a:lnRef>
          <a:fillRef idx="0">
            <a:schemeClr val="accent1"/>
          </a:fillRef>
          <a:effectRef idx="1">
            <a:schemeClr val="accent1"/>
          </a:effectRef>
          <a:fontRef idx="minor">
            <a:schemeClr val="tx1"/>
          </a:fontRef>
        </p:style>
      </p:cxnSp>
      <p:sp>
        <p:nvSpPr>
          <p:cNvPr id="2154" name="TextBox 2153">
            <a:extLst>
              <a:ext uri="{FF2B5EF4-FFF2-40B4-BE49-F238E27FC236}">
                <a16:creationId xmlns:a16="http://schemas.microsoft.com/office/drawing/2014/main" id="{7C17BD25-006A-7EA9-44BC-8F3A5D3C1A1A}"/>
              </a:ext>
            </a:extLst>
          </p:cNvPr>
          <p:cNvSpPr txBox="1"/>
          <p:nvPr/>
        </p:nvSpPr>
        <p:spPr>
          <a:xfrm rot="16200000">
            <a:off x="1529413" y="3401788"/>
            <a:ext cx="817851" cy="215444"/>
          </a:xfrm>
          <a:prstGeom prst="rect">
            <a:avLst/>
          </a:prstGeom>
          <a:noFill/>
        </p:spPr>
        <p:txBody>
          <a:bodyPr wrap="square" rtlCol="0">
            <a:spAutoFit/>
          </a:bodyPr>
          <a:lstStyle/>
          <a:p>
            <a:r>
              <a:rPr lang="en-US" sz="800" b="1" dirty="0">
                <a:solidFill>
                  <a:schemeClr val="bg1"/>
                </a:solidFill>
              </a:rPr>
              <a:t>R_SIGNAL_LX</a:t>
            </a:r>
          </a:p>
        </p:txBody>
      </p:sp>
      <p:sp>
        <p:nvSpPr>
          <p:cNvPr id="2155" name="TextBox 2154">
            <a:extLst>
              <a:ext uri="{FF2B5EF4-FFF2-40B4-BE49-F238E27FC236}">
                <a16:creationId xmlns:a16="http://schemas.microsoft.com/office/drawing/2014/main" id="{FC7B432C-FEA7-B0C0-B502-7BD20205B4FE}"/>
              </a:ext>
            </a:extLst>
          </p:cNvPr>
          <p:cNvSpPr txBox="1"/>
          <p:nvPr/>
        </p:nvSpPr>
        <p:spPr>
          <a:xfrm rot="16200000">
            <a:off x="2549177" y="3399383"/>
            <a:ext cx="822661" cy="215444"/>
          </a:xfrm>
          <a:prstGeom prst="rect">
            <a:avLst/>
          </a:prstGeom>
          <a:noFill/>
        </p:spPr>
        <p:txBody>
          <a:bodyPr wrap="square" rtlCol="0">
            <a:spAutoFit/>
          </a:bodyPr>
          <a:lstStyle/>
          <a:p>
            <a:r>
              <a:rPr lang="en-US" sz="800" b="1" dirty="0">
                <a:solidFill>
                  <a:schemeClr val="bg1"/>
                </a:solidFill>
              </a:rPr>
              <a:t>R_BRIDGE_LX</a:t>
            </a:r>
          </a:p>
        </p:txBody>
      </p:sp>
      <p:cxnSp>
        <p:nvCxnSpPr>
          <p:cNvPr id="10" name="Straight Connector 9">
            <a:extLst>
              <a:ext uri="{FF2B5EF4-FFF2-40B4-BE49-F238E27FC236}">
                <a16:creationId xmlns:a16="http://schemas.microsoft.com/office/drawing/2014/main" id="{5D66DD8B-3F47-38B1-2C2D-51C7CBBB017A}"/>
              </a:ext>
            </a:extLst>
          </p:cNvPr>
          <p:cNvCxnSpPr>
            <a:cxnSpLocks/>
          </p:cNvCxnSpPr>
          <p:nvPr/>
        </p:nvCxnSpPr>
        <p:spPr>
          <a:xfrm rot="10800000">
            <a:off x="2033222" y="3481984"/>
            <a:ext cx="12619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84" name="Straight Connector 2083">
            <a:extLst>
              <a:ext uri="{FF2B5EF4-FFF2-40B4-BE49-F238E27FC236}">
                <a16:creationId xmlns:a16="http://schemas.microsoft.com/office/drawing/2014/main" id="{689B0CDD-1CAE-B802-8624-FEB37AEDBC63}"/>
              </a:ext>
            </a:extLst>
          </p:cNvPr>
          <p:cNvCxnSpPr>
            <a:cxnSpLocks/>
          </p:cNvCxnSpPr>
          <p:nvPr/>
        </p:nvCxnSpPr>
        <p:spPr>
          <a:xfrm rot="10800000">
            <a:off x="2033222" y="3403363"/>
            <a:ext cx="12619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00" name="Straight Connector 2099">
            <a:extLst>
              <a:ext uri="{FF2B5EF4-FFF2-40B4-BE49-F238E27FC236}">
                <a16:creationId xmlns:a16="http://schemas.microsoft.com/office/drawing/2014/main" id="{35390699-A6CF-D367-F932-11DC2B2AF6E5}"/>
              </a:ext>
            </a:extLst>
          </p:cNvPr>
          <p:cNvCxnSpPr>
            <a:cxnSpLocks/>
          </p:cNvCxnSpPr>
          <p:nvPr/>
        </p:nvCxnSpPr>
        <p:spPr>
          <a:xfrm rot="10800000">
            <a:off x="2033222" y="3324742"/>
            <a:ext cx="12619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15" name="Straight Connector 2114">
            <a:extLst>
              <a:ext uri="{FF2B5EF4-FFF2-40B4-BE49-F238E27FC236}">
                <a16:creationId xmlns:a16="http://schemas.microsoft.com/office/drawing/2014/main" id="{133EE9DC-25D5-0429-7898-D3232ACFE7A1}"/>
              </a:ext>
            </a:extLst>
          </p:cNvPr>
          <p:cNvCxnSpPr>
            <a:cxnSpLocks/>
          </p:cNvCxnSpPr>
          <p:nvPr/>
        </p:nvCxnSpPr>
        <p:spPr>
          <a:xfrm rot="10800000">
            <a:off x="2033222" y="3246121"/>
            <a:ext cx="12619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33" name="Straight Connector 2132">
            <a:extLst>
              <a:ext uri="{FF2B5EF4-FFF2-40B4-BE49-F238E27FC236}">
                <a16:creationId xmlns:a16="http://schemas.microsoft.com/office/drawing/2014/main" id="{CC91EB0E-BCEB-CA54-3CB9-1701622C8DFF}"/>
              </a:ext>
            </a:extLst>
          </p:cNvPr>
          <p:cNvCxnSpPr>
            <a:cxnSpLocks/>
          </p:cNvCxnSpPr>
          <p:nvPr/>
        </p:nvCxnSpPr>
        <p:spPr>
          <a:xfrm rot="10800000">
            <a:off x="2033222" y="3167500"/>
            <a:ext cx="12619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64" name="Straight Connector 2163">
            <a:extLst>
              <a:ext uri="{FF2B5EF4-FFF2-40B4-BE49-F238E27FC236}">
                <a16:creationId xmlns:a16="http://schemas.microsoft.com/office/drawing/2014/main" id="{797754EB-1E79-AB5F-C909-8165294C4973}"/>
              </a:ext>
            </a:extLst>
          </p:cNvPr>
          <p:cNvCxnSpPr>
            <a:cxnSpLocks/>
          </p:cNvCxnSpPr>
          <p:nvPr/>
        </p:nvCxnSpPr>
        <p:spPr>
          <a:xfrm rot="10800000">
            <a:off x="2033222" y="3088879"/>
            <a:ext cx="12619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66" name="Straight Connector 2165">
            <a:extLst>
              <a:ext uri="{FF2B5EF4-FFF2-40B4-BE49-F238E27FC236}">
                <a16:creationId xmlns:a16="http://schemas.microsoft.com/office/drawing/2014/main" id="{8F544008-272F-1B26-4377-7D77E8F65B63}"/>
              </a:ext>
            </a:extLst>
          </p:cNvPr>
          <p:cNvCxnSpPr>
            <a:cxnSpLocks/>
          </p:cNvCxnSpPr>
          <p:nvPr/>
        </p:nvCxnSpPr>
        <p:spPr>
          <a:xfrm rot="10800000">
            <a:off x="2033222" y="3010258"/>
            <a:ext cx="12619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68" name="Straight Connector 2167">
            <a:extLst>
              <a:ext uri="{FF2B5EF4-FFF2-40B4-BE49-F238E27FC236}">
                <a16:creationId xmlns:a16="http://schemas.microsoft.com/office/drawing/2014/main" id="{51F8AA8D-3609-9AAF-0B27-E81112257B05}"/>
              </a:ext>
            </a:extLst>
          </p:cNvPr>
          <p:cNvCxnSpPr>
            <a:cxnSpLocks/>
          </p:cNvCxnSpPr>
          <p:nvPr/>
        </p:nvCxnSpPr>
        <p:spPr>
          <a:xfrm rot="10800000">
            <a:off x="2033222" y="2931637"/>
            <a:ext cx="126194"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2228" name="Group 2227">
            <a:extLst>
              <a:ext uri="{FF2B5EF4-FFF2-40B4-BE49-F238E27FC236}">
                <a16:creationId xmlns:a16="http://schemas.microsoft.com/office/drawing/2014/main" id="{E7102EA9-9974-6843-0E52-E253EFE8ADEF}"/>
              </a:ext>
            </a:extLst>
          </p:cNvPr>
          <p:cNvGrpSpPr/>
          <p:nvPr/>
        </p:nvGrpSpPr>
        <p:grpSpPr>
          <a:xfrm>
            <a:off x="8649961" y="2723060"/>
            <a:ext cx="1588825" cy="1568086"/>
            <a:chOff x="8649961" y="2723060"/>
            <a:chExt cx="1588825" cy="1568086"/>
          </a:xfrm>
        </p:grpSpPr>
        <p:sp>
          <p:nvSpPr>
            <p:cNvPr id="2086" name="Rectangle 2085">
              <a:extLst>
                <a:ext uri="{FF2B5EF4-FFF2-40B4-BE49-F238E27FC236}">
                  <a16:creationId xmlns:a16="http://schemas.microsoft.com/office/drawing/2014/main" id="{977A53BC-14BD-5453-B5B5-3EC5184DB159}"/>
                </a:ext>
              </a:extLst>
            </p:cNvPr>
            <p:cNvSpPr/>
            <p:nvPr/>
          </p:nvSpPr>
          <p:spPr>
            <a:xfrm rot="10800000">
              <a:off x="9525623" y="2729504"/>
              <a:ext cx="182880" cy="1561642"/>
            </a:xfrm>
            <a:prstGeom prst="rect">
              <a:avLst/>
            </a:prstGeom>
            <a:solidFill>
              <a:srgbClr val="156082">
                <a:alpha val="21176"/>
              </a:srgbClr>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7" name="Rectangle 2086">
              <a:extLst>
                <a:ext uri="{FF2B5EF4-FFF2-40B4-BE49-F238E27FC236}">
                  <a16:creationId xmlns:a16="http://schemas.microsoft.com/office/drawing/2014/main" id="{00C85D53-D25B-4E8F-73D5-A6B4172B2D44}"/>
                </a:ext>
              </a:extLst>
            </p:cNvPr>
            <p:cNvSpPr/>
            <p:nvPr/>
          </p:nvSpPr>
          <p:spPr>
            <a:xfrm rot="10800000">
              <a:off x="9276068" y="2723060"/>
              <a:ext cx="182880" cy="156164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8" name="Rectangle 2087">
              <a:extLst>
                <a:ext uri="{FF2B5EF4-FFF2-40B4-BE49-F238E27FC236}">
                  <a16:creationId xmlns:a16="http://schemas.microsoft.com/office/drawing/2014/main" id="{065C13FF-94F3-75A6-C9A9-86755CCF8EC7}"/>
                </a:ext>
              </a:extLst>
            </p:cNvPr>
            <p:cNvSpPr/>
            <p:nvPr/>
          </p:nvSpPr>
          <p:spPr>
            <a:xfrm rot="10800000">
              <a:off x="9026513" y="2729506"/>
              <a:ext cx="182880" cy="1555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0" name="Rectangle 2089">
              <a:extLst>
                <a:ext uri="{FF2B5EF4-FFF2-40B4-BE49-F238E27FC236}">
                  <a16:creationId xmlns:a16="http://schemas.microsoft.com/office/drawing/2014/main" id="{FF36A989-D544-6451-B324-9A627E7E48FB}"/>
                </a:ext>
              </a:extLst>
            </p:cNvPr>
            <p:cNvSpPr/>
            <p:nvPr/>
          </p:nvSpPr>
          <p:spPr>
            <a:xfrm>
              <a:off x="10022502" y="2729502"/>
              <a:ext cx="182880" cy="15551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210290A-F834-8821-89C5-59F8DFB9A732}"/>
                </a:ext>
              </a:extLst>
            </p:cNvPr>
            <p:cNvSpPr txBox="1"/>
            <p:nvPr/>
          </p:nvSpPr>
          <p:spPr>
            <a:xfrm rot="16200000">
              <a:off x="8148702" y="3373183"/>
              <a:ext cx="1371850" cy="369332"/>
            </a:xfrm>
            <a:prstGeom prst="rect">
              <a:avLst/>
            </a:prstGeom>
            <a:noFill/>
          </p:spPr>
          <p:txBody>
            <a:bodyPr wrap="none" rtlCol="0">
              <a:spAutoFit/>
            </a:bodyPr>
            <a:lstStyle/>
            <a:p>
              <a:r>
                <a:rPr lang="en-US" dirty="0"/>
                <a:t>Row Conn 2</a:t>
              </a:r>
            </a:p>
          </p:txBody>
        </p:sp>
        <p:sp>
          <p:nvSpPr>
            <p:cNvPr id="2152" name="TextBox 2151">
              <a:extLst>
                <a:ext uri="{FF2B5EF4-FFF2-40B4-BE49-F238E27FC236}">
                  <a16:creationId xmlns:a16="http://schemas.microsoft.com/office/drawing/2014/main" id="{24E8D976-B721-00AF-7F78-23A7F8E9C3EF}"/>
                </a:ext>
              </a:extLst>
            </p:cNvPr>
            <p:cNvSpPr txBox="1"/>
            <p:nvPr/>
          </p:nvSpPr>
          <p:spPr>
            <a:xfrm rot="16200000">
              <a:off x="9327000" y="3399383"/>
              <a:ext cx="590226" cy="215444"/>
            </a:xfrm>
            <a:prstGeom prst="rect">
              <a:avLst/>
            </a:prstGeom>
            <a:noFill/>
          </p:spPr>
          <p:txBody>
            <a:bodyPr wrap="none" rtlCol="0">
              <a:spAutoFit/>
            </a:bodyPr>
            <a:lstStyle/>
            <a:p>
              <a:r>
                <a:rPr lang="en-US" sz="800" b="1" dirty="0"/>
                <a:t>R_EXP_B</a:t>
              </a:r>
            </a:p>
          </p:txBody>
        </p:sp>
        <p:sp>
          <p:nvSpPr>
            <p:cNvPr id="2153" name="TextBox 2152">
              <a:extLst>
                <a:ext uri="{FF2B5EF4-FFF2-40B4-BE49-F238E27FC236}">
                  <a16:creationId xmlns:a16="http://schemas.microsoft.com/office/drawing/2014/main" id="{524C7B2B-0236-201E-5845-FA7CF7C1B535}"/>
                </a:ext>
              </a:extLst>
            </p:cNvPr>
            <p:cNvSpPr txBox="1"/>
            <p:nvPr/>
          </p:nvSpPr>
          <p:spPr>
            <a:xfrm rot="16200000">
              <a:off x="9066493" y="3399383"/>
              <a:ext cx="577402" cy="215444"/>
            </a:xfrm>
            <a:prstGeom prst="rect">
              <a:avLst/>
            </a:prstGeom>
            <a:noFill/>
          </p:spPr>
          <p:txBody>
            <a:bodyPr wrap="none" rtlCol="0">
              <a:spAutoFit/>
            </a:bodyPr>
            <a:lstStyle/>
            <a:p>
              <a:r>
                <a:rPr lang="en-US" sz="800" b="1" dirty="0">
                  <a:solidFill>
                    <a:schemeClr val="bg1"/>
                  </a:solidFill>
                </a:rPr>
                <a:t>R_EXP_T</a:t>
              </a:r>
            </a:p>
          </p:txBody>
        </p:sp>
        <p:sp>
          <p:nvSpPr>
            <p:cNvPr id="2156" name="TextBox 2155">
              <a:extLst>
                <a:ext uri="{FF2B5EF4-FFF2-40B4-BE49-F238E27FC236}">
                  <a16:creationId xmlns:a16="http://schemas.microsoft.com/office/drawing/2014/main" id="{76D0DC6F-E907-D009-2A6E-B9FDC72600DA}"/>
                </a:ext>
              </a:extLst>
            </p:cNvPr>
            <p:cNvSpPr txBox="1"/>
            <p:nvPr/>
          </p:nvSpPr>
          <p:spPr>
            <a:xfrm rot="16200000">
              <a:off x="8712415" y="3399383"/>
              <a:ext cx="835485" cy="215444"/>
            </a:xfrm>
            <a:prstGeom prst="rect">
              <a:avLst/>
            </a:prstGeom>
            <a:noFill/>
          </p:spPr>
          <p:txBody>
            <a:bodyPr wrap="none" rtlCol="0">
              <a:spAutoFit/>
            </a:bodyPr>
            <a:lstStyle/>
            <a:p>
              <a:r>
                <a:rPr lang="en-US" sz="800" b="1" dirty="0">
                  <a:solidFill>
                    <a:schemeClr val="bg1"/>
                  </a:solidFill>
                </a:rPr>
                <a:t>R_BRIDGE_RX</a:t>
              </a:r>
            </a:p>
          </p:txBody>
        </p:sp>
        <p:sp>
          <p:nvSpPr>
            <p:cNvPr id="2157" name="TextBox 2156">
              <a:extLst>
                <a:ext uri="{FF2B5EF4-FFF2-40B4-BE49-F238E27FC236}">
                  <a16:creationId xmlns:a16="http://schemas.microsoft.com/office/drawing/2014/main" id="{41E32975-D6A0-E06A-2965-64C8FFF3B57B}"/>
                </a:ext>
              </a:extLst>
            </p:cNvPr>
            <p:cNvSpPr txBox="1"/>
            <p:nvPr/>
          </p:nvSpPr>
          <p:spPr>
            <a:xfrm rot="16200000">
              <a:off x="9666065" y="3375911"/>
              <a:ext cx="908454" cy="236988"/>
            </a:xfrm>
            <a:prstGeom prst="rect">
              <a:avLst/>
            </a:prstGeom>
            <a:noFill/>
          </p:spPr>
          <p:txBody>
            <a:bodyPr wrap="none" rtlCol="0">
              <a:spAutoFit/>
            </a:bodyPr>
            <a:lstStyle/>
            <a:p>
              <a:r>
                <a:rPr lang="en-US" sz="800" b="1" dirty="0">
                  <a:solidFill>
                    <a:schemeClr val="bg1"/>
                  </a:solidFill>
                </a:rPr>
                <a:t>R_SIGNAL_RX</a:t>
              </a:r>
            </a:p>
          </p:txBody>
        </p:sp>
        <p:cxnSp>
          <p:nvCxnSpPr>
            <p:cNvPr id="2171" name="Straight Connector 2170">
              <a:extLst>
                <a:ext uri="{FF2B5EF4-FFF2-40B4-BE49-F238E27FC236}">
                  <a16:creationId xmlns:a16="http://schemas.microsoft.com/office/drawing/2014/main" id="{580679F6-9936-63A0-5344-F9468C73A736}"/>
                </a:ext>
              </a:extLst>
            </p:cNvPr>
            <p:cNvCxnSpPr>
              <a:cxnSpLocks/>
            </p:cNvCxnSpPr>
            <p:nvPr/>
          </p:nvCxnSpPr>
          <p:spPr>
            <a:xfrm rot="10800000">
              <a:off x="9882971" y="4119814"/>
              <a:ext cx="12619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73" name="Straight Connector 2172">
              <a:extLst>
                <a:ext uri="{FF2B5EF4-FFF2-40B4-BE49-F238E27FC236}">
                  <a16:creationId xmlns:a16="http://schemas.microsoft.com/office/drawing/2014/main" id="{D3E49E8F-6E50-66B7-2676-698FC6C9A9C6}"/>
                </a:ext>
              </a:extLst>
            </p:cNvPr>
            <p:cNvCxnSpPr>
              <a:cxnSpLocks/>
            </p:cNvCxnSpPr>
            <p:nvPr/>
          </p:nvCxnSpPr>
          <p:spPr>
            <a:xfrm rot="10800000">
              <a:off x="9882971" y="4041188"/>
              <a:ext cx="12619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75" name="Straight Connector 2174">
              <a:extLst>
                <a:ext uri="{FF2B5EF4-FFF2-40B4-BE49-F238E27FC236}">
                  <a16:creationId xmlns:a16="http://schemas.microsoft.com/office/drawing/2014/main" id="{F10F09F8-48B8-C41E-BFD1-607894E887D4}"/>
                </a:ext>
              </a:extLst>
            </p:cNvPr>
            <p:cNvCxnSpPr>
              <a:cxnSpLocks/>
            </p:cNvCxnSpPr>
            <p:nvPr/>
          </p:nvCxnSpPr>
          <p:spPr>
            <a:xfrm rot="10800000">
              <a:off x="9882971" y="3962567"/>
              <a:ext cx="12619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77" name="Straight Connector 2176">
              <a:extLst>
                <a:ext uri="{FF2B5EF4-FFF2-40B4-BE49-F238E27FC236}">
                  <a16:creationId xmlns:a16="http://schemas.microsoft.com/office/drawing/2014/main" id="{13E6F7B1-3596-BEA1-03B1-82BD0DE53E30}"/>
                </a:ext>
              </a:extLst>
            </p:cNvPr>
            <p:cNvCxnSpPr>
              <a:cxnSpLocks/>
            </p:cNvCxnSpPr>
            <p:nvPr/>
          </p:nvCxnSpPr>
          <p:spPr>
            <a:xfrm rot="10800000">
              <a:off x="9882971" y="3883946"/>
              <a:ext cx="12619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15" name="Straight Connector 2214">
              <a:extLst>
                <a:ext uri="{FF2B5EF4-FFF2-40B4-BE49-F238E27FC236}">
                  <a16:creationId xmlns:a16="http://schemas.microsoft.com/office/drawing/2014/main" id="{3C944B9A-8055-3843-AA6B-607815D2994F}"/>
                </a:ext>
              </a:extLst>
            </p:cNvPr>
            <p:cNvCxnSpPr>
              <a:cxnSpLocks/>
            </p:cNvCxnSpPr>
            <p:nvPr/>
          </p:nvCxnSpPr>
          <p:spPr>
            <a:xfrm rot="10800000">
              <a:off x="9882971" y="3805325"/>
              <a:ext cx="12619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17" name="Straight Connector 2216">
              <a:extLst>
                <a:ext uri="{FF2B5EF4-FFF2-40B4-BE49-F238E27FC236}">
                  <a16:creationId xmlns:a16="http://schemas.microsoft.com/office/drawing/2014/main" id="{DBD205C4-FD45-6F68-988F-26030B3F0129}"/>
                </a:ext>
              </a:extLst>
            </p:cNvPr>
            <p:cNvCxnSpPr>
              <a:cxnSpLocks/>
            </p:cNvCxnSpPr>
            <p:nvPr/>
          </p:nvCxnSpPr>
          <p:spPr>
            <a:xfrm rot="10800000">
              <a:off x="9882971" y="3726704"/>
              <a:ext cx="12619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18" name="Straight Connector 2217">
              <a:extLst>
                <a:ext uri="{FF2B5EF4-FFF2-40B4-BE49-F238E27FC236}">
                  <a16:creationId xmlns:a16="http://schemas.microsoft.com/office/drawing/2014/main" id="{DD269489-9C16-515F-FCAF-95FB98327867}"/>
                </a:ext>
              </a:extLst>
            </p:cNvPr>
            <p:cNvCxnSpPr>
              <a:cxnSpLocks/>
            </p:cNvCxnSpPr>
            <p:nvPr/>
          </p:nvCxnSpPr>
          <p:spPr>
            <a:xfrm rot="10800000">
              <a:off x="9882971" y="3648083"/>
              <a:ext cx="12619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19" name="Straight Connector 2218">
              <a:extLst>
                <a:ext uri="{FF2B5EF4-FFF2-40B4-BE49-F238E27FC236}">
                  <a16:creationId xmlns:a16="http://schemas.microsoft.com/office/drawing/2014/main" id="{D88C10EE-0596-FC27-111A-350BFABC53FE}"/>
                </a:ext>
              </a:extLst>
            </p:cNvPr>
            <p:cNvCxnSpPr>
              <a:cxnSpLocks/>
            </p:cNvCxnSpPr>
            <p:nvPr/>
          </p:nvCxnSpPr>
          <p:spPr>
            <a:xfrm rot="10800000">
              <a:off x="9882971" y="3569462"/>
              <a:ext cx="12619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20" name="Straight Connector 2219">
              <a:extLst>
                <a:ext uri="{FF2B5EF4-FFF2-40B4-BE49-F238E27FC236}">
                  <a16:creationId xmlns:a16="http://schemas.microsoft.com/office/drawing/2014/main" id="{A745669E-ED31-BDCC-A583-13B3C94EB34F}"/>
                </a:ext>
              </a:extLst>
            </p:cNvPr>
            <p:cNvCxnSpPr>
              <a:cxnSpLocks/>
            </p:cNvCxnSpPr>
            <p:nvPr/>
          </p:nvCxnSpPr>
          <p:spPr>
            <a:xfrm rot="10800000">
              <a:off x="9882971" y="3490841"/>
              <a:ext cx="12619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21" name="Straight Connector 2220">
              <a:extLst>
                <a:ext uri="{FF2B5EF4-FFF2-40B4-BE49-F238E27FC236}">
                  <a16:creationId xmlns:a16="http://schemas.microsoft.com/office/drawing/2014/main" id="{A7AC393A-3B8B-1EAA-2096-C39887E333AD}"/>
                </a:ext>
              </a:extLst>
            </p:cNvPr>
            <p:cNvCxnSpPr>
              <a:cxnSpLocks/>
            </p:cNvCxnSpPr>
            <p:nvPr/>
          </p:nvCxnSpPr>
          <p:spPr>
            <a:xfrm rot="10800000">
              <a:off x="9882971" y="3412220"/>
              <a:ext cx="12619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22" name="Straight Connector 2221">
              <a:extLst>
                <a:ext uri="{FF2B5EF4-FFF2-40B4-BE49-F238E27FC236}">
                  <a16:creationId xmlns:a16="http://schemas.microsoft.com/office/drawing/2014/main" id="{38075699-CA36-CB52-6E07-5F412281F587}"/>
                </a:ext>
              </a:extLst>
            </p:cNvPr>
            <p:cNvCxnSpPr>
              <a:cxnSpLocks/>
            </p:cNvCxnSpPr>
            <p:nvPr/>
          </p:nvCxnSpPr>
          <p:spPr>
            <a:xfrm rot="10800000">
              <a:off x="9882971" y="3333599"/>
              <a:ext cx="12619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23" name="Straight Connector 2222">
              <a:extLst>
                <a:ext uri="{FF2B5EF4-FFF2-40B4-BE49-F238E27FC236}">
                  <a16:creationId xmlns:a16="http://schemas.microsoft.com/office/drawing/2014/main" id="{CEE8A9F3-F09B-7ADA-BD6A-AF1D4DEFD314}"/>
                </a:ext>
              </a:extLst>
            </p:cNvPr>
            <p:cNvCxnSpPr>
              <a:cxnSpLocks/>
            </p:cNvCxnSpPr>
            <p:nvPr/>
          </p:nvCxnSpPr>
          <p:spPr>
            <a:xfrm rot="10800000">
              <a:off x="9882971" y="3254978"/>
              <a:ext cx="12619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24" name="Straight Connector 2223">
              <a:extLst>
                <a:ext uri="{FF2B5EF4-FFF2-40B4-BE49-F238E27FC236}">
                  <a16:creationId xmlns:a16="http://schemas.microsoft.com/office/drawing/2014/main" id="{535FE2F4-FE5F-D8CD-EE76-099572284B1F}"/>
                </a:ext>
              </a:extLst>
            </p:cNvPr>
            <p:cNvCxnSpPr>
              <a:cxnSpLocks/>
            </p:cNvCxnSpPr>
            <p:nvPr/>
          </p:nvCxnSpPr>
          <p:spPr>
            <a:xfrm rot="10800000">
              <a:off x="9882971" y="3176357"/>
              <a:ext cx="12619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25" name="Straight Connector 2224">
              <a:extLst>
                <a:ext uri="{FF2B5EF4-FFF2-40B4-BE49-F238E27FC236}">
                  <a16:creationId xmlns:a16="http://schemas.microsoft.com/office/drawing/2014/main" id="{509D1B6E-4C72-4EF2-4752-1B336141BDCB}"/>
                </a:ext>
              </a:extLst>
            </p:cNvPr>
            <p:cNvCxnSpPr>
              <a:cxnSpLocks/>
            </p:cNvCxnSpPr>
            <p:nvPr/>
          </p:nvCxnSpPr>
          <p:spPr>
            <a:xfrm rot="10800000">
              <a:off x="9882971" y="3097736"/>
              <a:ext cx="12619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26" name="Straight Connector 2225">
              <a:extLst>
                <a:ext uri="{FF2B5EF4-FFF2-40B4-BE49-F238E27FC236}">
                  <a16:creationId xmlns:a16="http://schemas.microsoft.com/office/drawing/2014/main" id="{64ADFBDB-70D1-693B-3CA0-D803625C6F49}"/>
                </a:ext>
              </a:extLst>
            </p:cNvPr>
            <p:cNvCxnSpPr>
              <a:cxnSpLocks/>
            </p:cNvCxnSpPr>
            <p:nvPr/>
          </p:nvCxnSpPr>
          <p:spPr>
            <a:xfrm rot="10800000">
              <a:off x="9882971" y="3019115"/>
              <a:ext cx="12619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27" name="Straight Connector 2226">
              <a:extLst>
                <a:ext uri="{FF2B5EF4-FFF2-40B4-BE49-F238E27FC236}">
                  <a16:creationId xmlns:a16="http://schemas.microsoft.com/office/drawing/2014/main" id="{FCA61E32-C2B5-CF0F-EF0D-0F5A59159FA0}"/>
                </a:ext>
              </a:extLst>
            </p:cNvPr>
            <p:cNvCxnSpPr>
              <a:cxnSpLocks/>
            </p:cNvCxnSpPr>
            <p:nvPr/>
          </p:nvCxnSpPr>
          <p:spPr>
            <a:xfrm rot="10800000">
              <a:off x="9882971" y="2940494"/>
              <a:ext cx="126194" cy="0"/>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2246" name="Group 2245">
            <a:extLst>
              <a:ext uri="{FF2B5EF4-FFF2-40B4-BE49-F238E27FC236}">
                <a16:creationId xmlns:a16="http://schemas.microsoft.com/office/drawing/2014/main" id="{901E0AFB-ADE8-4A7D-B052-010EB831D718}"/>
              </a:ext>
            </a:extLst>
          </p:cNvPr>
          <p:cNvGrpSpPr/>
          <p:nvPr/>
        </p:nvGrpSpPr>
        <p:grpSpPr>
          <a:xfrm>
            <a:off x="5250636" y="303502"/>
            <a:ext cx="1555202" cy="1228847"/>
            <a:chOff x="5250636" y="303502"/>
            <a:chExt cx="1555202" cy="1228847"/>
          </a:xfrm>
        </p:grpSpPr>
        <p:sp>
          <p:nvSpPr>
            <p:cNvPr id="2116" name="Rectangle 2115">
              <a:extLst>
                <a:ext uri="{FF2B5EF4-FFF2-40B4-BE49-F238E27FC236}">
                  <a16:creationId xmlns:a16="http://schemas.microsoft.com/office/drawing/2014/main" id="{5CA266A6-D807-C924-0D99-EFD73FFD0584}"/>
                </a:ext>
              </a:extLst>
            </p:cNvPr>
            <p:cNvSpPr/>
            <p:nvPr/>
          </p:nvSpPr>
          <p:spPr>
            <a:xfrm rot="5400000">
              <a:off x="5936797" y="129885"/>
              <a:ext cx="182880" cy="1555201"/>
            </a:xfrm>
            <a:prstGeom prst="rect">
              <a:avLst/>
            </a:prstGeom>
            <a:solidFill>
              <a:srgbClr val="156082">
                <a:alpha val="21176"/>
              </a:srgbClr>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7" name="Rectangle 2116">
              <a:extLst>
                <a:ext uri="{FF2B5EF4-FFF2-40B4-BE49-F238E27FC236}">
                  <a16:creationId xmlns:a16="http://schemas.microsoft.com/office/drawing/2014/main" id="{865543E6-E11F-4ACA-618B-8CCF1B329D4E}"/>
                </a:ext>
              </a:extLst>
            </p:cNvPr>
            <p:cNvSpPr/>
            <p:nvPr/>
          </p:nvSpPr>
          <p:spPr>
            <a:xfrm rot="5400000">
              <a:off x="5936796" y="379442"/>
              <a:ext cx="182880" cy="1555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8" name="Rectangle 2117">
              <a:extLst>
                <a:ext uri="{FF2B5EF4-FFF2-40B4-BE49-F238E27FC236}">
                  <a16:creationId xmlns:a16="http://schemas.microsoft.com/office/drawing/2014/main" id="{87230610-329B-1CD7-94DC-A7FB2A12328E}"/>
                </a:ext>
              </a:extLst>
            </p:cNvPr>
            <p:cNvSpPr/>
            <p:nvPr/>
          </p:nvSpPr>
          <p:spPr>
            <a:xfrm rot="5400000">
              <a:off x="5936797" y="628997"/>
              <a:ext cx="182880" cy="1555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0" name="Rectangle 2119">
              <a:extLst>
                <a:ext uri="{FF2B5EF4-FFF2-40B4-BE49-F238E27FC236}">
                  <a16:creationId xmlns:a16="http://schemas.microsoft.com/office/drawing/2014/main" id="{8F7DC988-C6A7-D7AB-7773-4FDDB77EAFA2}"/>
                </a:ext>
              </a:extLst>
            </p:cNvPr>
            <p:cNvSpPr/>
            <p:nvPr/>
          </p:nvSpPr>
          <p:spPr>
            <a:xfrm rot="16200000">
              <a:off x="5936798" y="-366994"/>
              <a:ext cx="182880" cy="15552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5" name="TextBox 2144">
              <a:extLst>
                <a:ext uri="{FF2B5EF4-FFF2-40B4-BE49-F238E27FC236}">
                  <a16:creationId xmlns:a16="http://schemas.microsoft.com/office/drawing/2014/main" id="{01509A35-0D5A-3CF3-9BC4-07BF81FB49A9}"/>
                </a:ext>
              </a:extLst>
            </p:cNvPr>
            <p:cNvSpPr txBox="1"/>
            <p:nvPr/>
          </p:nvSpPr>
          <p:spPr>
            <a:xfrm>
              <a:off x="5729918" y="814570"/>
              <a:ext cx="596638" cy="215444"/>
            </a:xfrm>
            <a:prstGeom prst="rect">
              <a:avLst/>
            </a:prstGeom>
            <a:noFill/>
          </p:spPr>
          <p:txBody>
            <a:bodyPr wrap="none" rtlCol="0">
              <a:spAutoFit/>
            </a:bodyPr>
            <a:lstStyle/>
            <a:p>
              <a:r>
                <a:rPr lang="en-US" sz="800" b="1" dirty="0"/>
                <a:t>C_EXP_B</a:t>
              </a:r>
            </a:p>
          </p:txBody>
        </p:sp>
        <p:sp>
          <p:nvSpPr>
            <p:cNvPr id="2146" name="TextBox 2145">
              <a:extLst>
                <a:ext uri="{FF2B5EF4-FFF2-40B4-BE49-F238E27FC236}">
                  <a16:creationId xmlns:a16="http://schemas.microsoft.com/office/drawing/2014/main" id="{22601E09-4727-F400-608E-411399458CB7}"/>
                </a:ext>
              </a:extLst>
            </p:cNvPr>
            <p:cNvSpPr txBox="1"/>
            <p:nvPr/>
          </p:nvSpPr>
          <p:spPr>
            <a:xfrm>
              <a:off x="5733124" y="1071743"/>
              <a:ext cx="590226" cy="215444"/>
            </a:xfrm>
            <a:prstGeom prst="rect">
              <a:avLst/>
            </a:prstGeom>
            <a:noFill/>
          </p:spPr>
          <p:txBody>
            <a:bodyPr wrap="none" rtlCol="0">
              <a:spAutoFit/>
            </a:bodyPr>
            <a:lstStyle/>
            <a:p>
              <a:r>
                <a:rPr lang="en-US" sz="800" b="1" dirty="0">
                  <a:solidFill>
                    <a:schemeClr val="bg1"/>
                  </a:solidFill>
                </a:rPr>
                <a:t>C_EXP_T</a:t>
              </a:r>
            </a:p>
          </p:txBody>
        </p:sp>
        <p:sp>
          <p:nvSpPr>
            <p:cNvPr id="2159" name="TextBox 2158">
              <a:extLst>
                <a:ext uri="{FF2B5EF4-FFF2-40B4-BE49-F238E27FC236}">
                  <a16:creationId xmlns:a16="http://schemas.microsoft.com/office/drawing/2014/main" id="{805ADA77-0C84-9DCA-3C66-DD81F69D6E09}"/>
                </a:ext>
              </a:extLst>
            </p:cNvPr>
            <p:cNvSpPr txBox="1"/>
            <p:nvPr/>
          </p:nvSpPr>
          <p:spPr>
            <a:xfrm>
              <a:off x="5637746" y="303502"/>
              <a:ext cx="780983" cy="215444"/>
            </a:xfrm>
            <a:prstGeom prst="rect">
              <a:avLst/>
            </a:prstGeom>
            <a:noFill/>
          </p:spPr>
          <p:txBody>
            <a:bodyPr wrap="square" rtlCol="0">
              <a:spAutoFit/>
            </a:bodyPr>
            <a:lstStyle/>
            <a:p>
              <a:r>
                <a:rPr lang="en-US" sz="800" b="1" dirty="0">
                  <a:solidFill>
                    <a:schemeClr val="bg1"/>
                  </a:solidFill>
                </a:rPr>
                <a:t>C_SIGNAL_T</a:t>
              </a:r>
            </a:p>
          </p:txBody>
        </p:sp>
        <p:sp>
          <p:nvSpPr>
            <p:cNvPr id="2161" name="TextBox 2160">
              <a:extLst>
                <a:ext uri="{FF2B5EF4-FFF2-40B4-BE49-F238E27FC236}">
                  <a16:creationId xmlns:a16="http://schemas.microsoft.com/office/drawing/2014/main" id="{0932891A-65E2-6736-FBDB-0C9FD459F9C3}"/>
                </a:ext>
              </a:extLst>
            </p:cNvPr>
            <p:cNvSpPr txBox="1"/>
            <p:nvPr/>
          </p:nvSpPr>
          <p:spPr>
            <a:xfrm>
              <a:off x="5632937" y="1316905"/>
              <a:ext cx="790601" cy="215444"/>
            </a:xfrm>
            <a:prstGeom prst="rect">
              <a:avLst/>
            </a:prstGeom>
            <a:noFill/>
          </p:spPr>
          <p:txBody>
            <a:bodyPr wrap="none" rtlCol="0">
              <a:spAutoFit/>
            </a:bodyPr>
            <a:lstStyle/>
            <a:p>
              <a:r>
                <a:rPr lang="en-US" sz="800" b="1" dirty="0">
                  <a:solidFill>
                    <a:schemeClr val="bg1"/>
                  </a:solidFill>
                </a:rPr>
                <a:t>C_BRIDGE_T</a:t>
              </a:r>
            </a:p>
          </p:txBody>
        </p:sp>
        <p:grpSp>
          <p:nvGrpSpPr>
            <p:cNvPr id="2245" name="Group 2244">
              <a:extLst>
                <a:ext uri="{FF2B5EF4-FFF2-40B4-BE49-F238E27FC236}">
                  <a16:creationId xmlns:a16="http://schemas.microsoft.com/office/drawing/2014/main" id="{927C8DC8-A3A8-98FC-37CD-63233AE20B80}"/>
                </a:ext>
              </a:extLst>
            </p:cNvPr>
            <p:cNvGrpSpPr/>
            <p:nvPr/>
          </p:nvGrpSpPr>
          <p:grpSpPr>
            <a:xfrm rot="16200000">
              <a:off x="5965139" y="-21819"/>
              <a:ext cx="126194" cy="1179320"/>
              <a:chOff x="2185622" y="3084037"/>
              <a:chExt cx="126194" cy="1179320"/>
            </a:xfrm>
          </p:grpSpPr>
          <p:cxnSp>
            <p:nvCxnSpPr>
              <p:cNvPr id="2229" name="Straight Connector 2228">
                <a:extLst>
                  <a:ext uri="{FF2B5EF4-FFF2-40B4-BE49-F238E27FC236}">
                    <a16:creationId xmlns:a16="http://schemas.microsoft.com/office/drawing/2014/main" id="{BA009FE9-3AAE-5E66-EDA3-694788AEE51B}"/>
                  </a:ext>
                </a:extLst>
              </p:cNvPr>
              <p:cNvCxnSpPr>
                <a:cxnSpLocks/>
              </p:cNvCxnSpPr>
              <p:nvPr/>
            </p:nvCxnSpPr>
            <p:spPr>
              <a:xfrm rot="10800000">
                <a:off x="2185622" y="4263357"/>
                <a:ext cx="12619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30" name="Straight Connector 2229">
                <a:extLst>
                  <a:ext uri="{FF2B5EF4-FFF2-40B4-BE49-F238E27FC236}">
                    <a16:creationId xmlns:a16="http://schemas.microsoft.com/office/drawing/2014/main" id="{C9B04481-8017-017F-99D9-8D9424AAC866}"/>
                  </a:ext>
                </a:extLst>
              </p:cNvPr>
              <p:cNvCxnSpPr>
                <a:cxnSpLocks/>
              </p:cNvCxnSpPr>
              <p:nvPr/>
            </p:nvCxnSpPr>
            <p:spPr>
              <a:xfrm rot="10800000">
                <a:off x="2185622" y="4184731"/>
                <a:ext cx="12619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31" name="Straight Connector 2230">
                <a:extLst>
                  <a:ext uri="{FF2B5EF4-FFF2-40B4-BE49-F238E27FC236}">
                    <a16:creationId xmlns:a16="http://schemas.microsoft.com/office/drawing/2014/main" id="{2EC1C411-BC33-CF92-1B71-213E88E2E077}"/>
                  </a:ext>
                </a:extLst>
              </p:cNvPr>
              <p:cNvCxnSpPr>
                <a:cxnSpLocks/>
              </p:cNvCxnSpPr>
              <p:nvPr/>
            </p:nvCxnSpPr>
            <p:spPr>
              <a:xfrm rot="10800000">
                <a:off x="2185622" y="4106110"/>
                <a:ext cx="12619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32" name="Straight Connector 2231">
                <a:extLst>
                  <a:ext uri="{FF2B5EF4-FFF2-40B4-BE49-F238E27FC236}">
                    <a16:creationId xmlns:a16="http://schemas.microsoft.com/office/drawing/2014/main" id="{5E04F47A-9ECF-C30F-B7A5-96797ED76157}"/>
                  </a:ext>
                </a:extLst>
              </p:cNvPr>
              <p:cNvCxnSpPr>
                <a:cxnSpLocks/>
              </p:cNvCxnSpPr>
              <p:nvPr/>
            </p:nvCxnSpPr>
            <p:spPr>
              <a:xfrm rot="10800000">
                <a:off x="2185622" y="4027489"/>
                <a:ext cx="12619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33" name="Straight Connector 2232">
                <a:extLst>
                  <a:ext uri="{FF2B5EF4-FFF2-40B4-BE49-F238E27FC236}">
                    <a16:creationId xmlns:a16="http://schemas.microsoft.com/office/drawing/2014/main" id="{461388DC-CC90-6643-CF25-CACAB5F3E1E3}"/>
                  </a:ext>
                </a:extLst>
              </p:cNvPr>
              <p:cNvCxnSpPr>
                <a:cxnSpLocks/>
              </p:cNvCxnSpPr>
              <p:nvPr/>
            </p:nvCxnSpPr>
            <p:spPr>
              <a:xfrm rot="10800000">
                <a:off x="2185622" y="3948868"/>
                <a:ext cx="12619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34" name="Straight Connector 2233">
                <a:extLst>
                  <a:ext uri="{FF2B5EF4-FFF2-40B4-BE49-F238E27FC236}">
                    <a16:creationId xmlns:a16="http://schemas.microsoft.com/office/drawing/2014/main" id="{4FE8B436-8550-3519-A6D9-BE665FDBF89A}"/>
                  </a:ext>
                </a:extLst>
              </p:cNvPr>
              <p:cNvCxnSpPr>
                <a:cxnSpLocks/>
              </p:cNvCxnSpPr>
              <p:nvPr/>
            </p:nvCxnSpPr>
            <p:spPr>
              <a:xfrm rot="10800000">
                <a:off x="2185622" y="3870247"/>
                <a:ext cx="12619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35" name="Straight Connector 2234">
                <a:extLst>
                  <a:ext uri="{FF2B5EF4-FFF2-40B4-BE49-F238E27FC236}">
                    <a16:creationId xmlns:a16="http://schemas.microsoft.com/office/drawing/2014/main" id="{768D8CD0-2FD9-162F-6F3B-73B8974DFB5E}"/>
                  </a:ext>
                </a:extLst>
              </p:cNvPr>
              <p:cNvCxnSpPr>
                <a:cxnSpLocks/>
              </p:cNvCxnSpPr>
              <p:nvPr/>
            </p:nvCxnSpPr>
            <p:spPr>
              <a:xfrm rot="10800000">
                <a:off x="2185622" y="3791626"/>
                <a:ext cx="12619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36" name="Straight Connector 2235">
                <a:extLst>
                  <a:ext uri="{FF2B5EF4-FFF2-40B4-BE49-F238E27FC236}">
                    <a16:creationId xmlns:a16="http://schemas.microsoft.com/office/drawing/2014/main" id="{93DC48A0-6192-B6C2-CE94-536E548BA17C}"/>
                  </a:ext>
                </a:extLst>
              </p:cNvPr>
              <p:cNvCxnSpPr>
                <a:cxnSpLocks/>
              </p:cNvCxnSpPr>
              <p:nvPr/>
            </p:nvCxnSpPr>
            <p:spPr>
              <a:xfrm rot="10800000">
                <a:off x="2185622" y="3713005"/>
                <a:ext cx="12619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37" name="Straight Connector 2236">
                <a:extLst>
                  <a:ext uri="{FF2B5EF4-FFF2-40B4-BE49-F238E27FC236}">
                    <a16:creationId xmlns:a16="http://schemas.microsoft.com/office/drawing/2014/main" id="{17FDE2E9-0341-D798-1A26-E291A7B2320A}"/>
                  </a:ext>
                </a:extLst>
              </p:cNvPr>
              <p:cNvCxnSpPr>
                <a:cxnSpLocks/>
              </p:cNvCxnSpPr>
              <p:nvPr/>
            </p:nvCxnSpPr>
            <p:spPr>
              <a:xfrm rot="10800000">
                <a:off x="2185622" y="3634384"/>
                <a:ext cx="12619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38" name="Straight Connector 2237">
                <a:extLst>
                  <a:ext uri="{FF2B5EF4-FFF2-40B4-BE49-F238E27FC236}">
                    <a16:creationId xmlns:a16="http://schemas.microsoft.com/office/drawing/2014/main" id="{D1A195E8-B837-027B-9DDA-2495EA3EAAD7}"/>
                  </a:ext>
                </a:extLst>
              </p:cNvPr>
              <p:cNvCxnSpPr>
                <a:cxnSpLocks/>
              </p:cNvCxnSpPr>
              <p:nvPr/>
            </p:nvCxnSpPr>
            <p:spPr>
              <a:xfrm rot="10800000">
                <a:off x="2185622" y="3555763"/>
                <a:ext cx="12619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39" name="Straight Connector 2238">
                <a:extLst>
                  <a:ext uri="{FF2B5EF4-FFF2-40B4-BE49-F238E27FC236}">
                    <a16:creationId xmlns:a16="http://schemas.microsoft.com/office/drawing/2014/main" id="{D94B12CE-F7F1-B7ED-8280-C693C2328725}"/>
                  </a:ext>
                </a:extLst>
              </p:cNvPr>
              <p:cNvCxnSpPr>
                <a:cxnSpLocks/>
              </p:cNvCxnSpPr>
              <p:nvPr/>
            </p:nvCxnSpPr>
            <p:spPr>
              <a:xfrm rot="10800000">
                <a:off x="2185622" y="3477142"/>
                <a:ext cx="12619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40" name="Straight Connector 2239">
                <a:extLst>
                  <a:ext uri="{FF2B5EF4-FFF2-40B4-BE49-F238E27FC236}">
                    <a16:creationId xmlns:a16="http://schemas.microsoft.com/office/drawing/2014/main" id="{4F438A66-B3FC-2DD8-EBC5-50990C0BA033}"/>
                  </a:ext>
                </a:extLst>
              </p:cNvPr>
              <p:cNvCxnSpPr>
                <a:cxnSpLocks/>
              </p:cNvCxnSpPr>
              <p:nvPr/>
            </p:nvCxnSpPr>
            <p:spPr>
              <a:xfrm rot="10800000">
                <a:off x="2185622" y="3398521"/>
                <a:ext cx="12619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41" name="Straight Connector 2240">
                <a:extLst>
                  <a:ext uri="{FF2B5EF4-FFF2-40B4-BE49-F238E27FC236}">
                    <a16:creationId xmlns:a16="http://schemas.microsoft.com/office/drawing/2014/main" id="{9450051F-3686-7493-8341-62DD1B618DDE}"/>
                  </a:ext>
                </a:extLst>
              </p:cNvPr>
              <p:cNvCxnSpPr>
                <a:cxnSpLocks/>
              </p:cNvCxnSpPr>
              <p:nvPr/>
            </p:nvCxnSpPr>
            <p:spPr>
              <a:xfrm rot="10800000">
                <a:off x="2185622" y="3319900"/>
                <a:ext cx="12619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42" name="Straight Connector 2241">
                <a:extLst>
                  <a:ext uri="{FF2B5EF4-FFF2-40B4-BE49-F238E27FC236}">
                    <a16:creationId xmlns:a16="http://schemas.microsoft.com/office/drawing/2014/main" id="{0D770E6C-4C1D-41FD-EDAB-88A4F30A7F2C}"/>
                  </a:ext>
                </a:extLst>
              </p:cNvPr>
              <p:cNvCxnSpPr>
                <a:cxnSpLocks/>
              </p:cNvCxnSpPr>
              <p:nvPr/>
            </p:nvCxnSpPr>
            <p:spPr>
              <a:xfrm rot="10800000">
                <a:off x="2185622" y="3241279"/>
                <a:ext cx="12619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43" name="Straight Connector 2242">
                <a:extLst>
                  <a:ext uri="{FF2B5EF4-FFF2-40B4-BE49-F238E27FC236}">
                    <a16:creationId xmlns:a16="http://schemas.microsoft.com/office/drawing/2014/main" id="{2CB544E8-341F-A371-B23D-245367DDF8E4}"/>
                  </a:ext>
                </a:extLst>
              </p:cNvPr>
              <p:cNvCxnSpPr>
                <a:cxnSpLocks/>
              </p:cNvCxnSpPr>
              <p:nvPr/>
            </p:nvCxnSpPr>
            <p:spPr>
              <a:xfrm rot="10800000">
                <a:off x="2185622" y="3162658"/>
                <a:ext cx="12619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44" name="Straight Connector 2243">
                <a:extLst>
                  <a:ext uri="{FF2B5EF4-FFF2-40B4-BE49-F238E27FC236}">
                    <a16:creationId xmlns:a16="http://schemas.microsoft.com/office/drawing/2014/main" id="{F7B68152-F91E-50D8-510F-E717A6BF2DA0}"/>
                  </a:ext>
                </a:extLst>
              </p:cNvPr>
              <p:cNvCxnSpPr>
                <a:cxnSpLocks/>
              </p:cNvCxnSpPr>
              <p:nvPr/>
            </p:nvCxnSpPr>
            <p:spPr>
              <a:xfrm rot="10800000">
                <a:off x="2185622" y="3084037"/>
                <a:ext cx="126194"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2263" name="Group 2262">
            <a:extLst>
              <a:ext uri="{FF2B5EF4-FFF2-40B4-BE49-F238E27FC236}">
                <a16:creationId xmlns:a16="http://schemas.microsoft.com/office/drawing/2014/main" id="{B1955886-A75C-9510-47FC-C934554F1D72}"/>
              </a:ext>
            </a:extLst>
          </p:cNvPr>
          <p:cNvGrpSpPr/>
          <p:nvPr/>
        </p:nvGrpSpPr>
        <p:grpSpPr>
          <a:xfrm rot="16200000">
            <a:off x="5925826" y="5851444"/>
            <a:ext cx="126194" cy="1179320"/>
            <a:chOff x="2185622" y="3084037"/>
            <a:chExt cx="126194" cy="1179320"/>
          </a:xfrm>
        </p:grpSpPr>
        <p:cxnSp>
          <p:nvCxnSpPr>
            <p:cNvPr id="2247" name="Straight Connector 2246">
              <a:extLst>
                <a:ext uri="{FF2B5EF4-FFF2-40B4-BE49-F238E27FC236}">
                  <a16:creationId xmlns:a16="http://schemas.microsoft.com/office/drawing/2014/main" id="{3557B47B-609F-3FDE-382D-B1BAA91F4BC8}"/>
                </a:ext>
              </a:extLst>
            </p:cNvPr>
            <p:cNvCxnSpPr>
              <a:cxnSpLocks/>
            </p:cNvCxnSpPr>
            <p:nvPr/>
          </p:nvCxnSpPr>
          <p:spPr>
            <a:xfrm rot="10800000">
              <a:off x="2185622" y="4263357"/>
              <a:ext cx="12619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48" name="Straight Connector 2247">
              <a:extLst>
                <a:ext uri="{FF2B5EF4-FFF2-40B4-BE49-F238E27FC236}">
                  <a16:creationId xmlns:a16="http://schemas.microsoft.com/office/drawing/2014/main" id="{E0DE3239-3296-1F9A-D3A3-1FBDF63D3F67}"/>
                </a:ext>
              </a:extLst>
            </p:cNvPr>
            <p:cNvCxnSpPr>
              <a:cxnSpLocks/>
            </p:cNvCxnSpPr>
            <p:nvPr/>
          </p:nvCxnSpPr>
          <p:spPr>
            <a:xfrm rot="10800000">
              <a:off x="2185622" y="4184731"/>
              <a:ext cx="12619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49" name="Straight Connector 2248">
              <a:extLst>
                <a:ext uri="{FF2B5EF4-FFF2-40B4-BE49-F238E27FC236}">
                  <a16:creationId xmlns:a16="http://schemas.microsoft.com/office/drawing/2014/main" id="{A8EC599D-A540-4F95-A2CA-99BC12DDDFF3}"/>
                </a:ext>
              </a:extLst>
            </p:cNvPr>
            <p:cNvCxnSpPr>
              <a:cxnSpLocks/>
            </p:cNvCxnSpPr>
            <p:nvPr/>
          </p:nvCxnSpPr>
          <p:spPr>
            <a:xfrm rot="10800000">
              <a:off x="2185622" y="4106110"/>
              <a:ext cx="12619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50" name="Straight Connector 2249">
              <a:extLst>
                <a:ext uri="{FF2B5EF4-FFF2-40B4-BE49-F238E27FC236}">
                  <a16:creationId xmlns:a16="http://schemas.microsoft.com/office/drawing/2014/main" id="{F76B0E62-8903-A73A-5FE3-EB41E4828FD4}"/>
                </a:ext>
              </a:extLst>
            </p:cNvPr>
            <p:cNvCxnSpPr>
              <a:cxnSpLocks/>
            </p:cNvCxnSpPr>
            <p:nvPr/>
          </p:nvCxnSpPr>
          <p:spPr>
            <a:xfrm rot="10800000">
              <a:off x="2185622" y="4027489"/>
              <a:ext cx="12619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51" name="Straight Connector 2250">
              <a:extLst>
                <a:ext uri="{FF2B5EF4-FFF2-40B4-BE49-F238E27FC236}">
                  <a16:creationId xmlns:a16="http://schemas.microsoft.com/office/drawing/2014/main" id="{1AE3B677-A7B8-96BE-3100-E1844AF3E948}"/>
                </a:ext>
              </a:extLst>
            </p:cNvPr>
            <p:cNvCxnSpPr>
              <a:cxnSpLocks/>
            </p:cNvCxnSpPr>
            <p:nvPr/>
          </p:nvCxnSpPr>
          <p:spPr>
            <a:xfrm rot="10800000">
              <a:off x="2185622" y="3948868"/>
              <a:ext cx="12619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52" name="Straight Connector 2251">
              <a:extLst>
                <a:ext uri="{FF2B5EF4-FFF2-40B4-BE49-F238E27FC236}">
                  <a16:creationId xmlns:a16="http://schemas.microsoft.com/office/drawing/2014/main" id="{21D317DA-5453-4D54-9D74-661DEBF31BEF}"/>
                </a:ext>
              </a:extLst>
            </p:cNvPr>
            <p:cNvCxnSpPr>
              <a:cxnSpLocks/>
            </p:cNvCxnSpPr>
            <p:nvPr/>
          </p:nvCxnSpPr>
          <p:spPr>
            <a:xfrm rot="10800000">
              <a:off x="2185622" y="3870247"/>
              <a:ext cx="12619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53" name="Straight Connector 2252">
              <a:extLst>
                <a:ext uri="{FF2B5EF4-FFF2-40B4-BE49-F238E27FC236}">
                  <a16:creationId xmlns:a16="http://schemas.microsoft.com/office/drawing/2014/main" id="{7DAD69C1-914C-DCE4-D0C7-9391FF480658}"/>
                </a:ext>
              </a:extLst>
            </p:cNvPr>
            <p:cNvCxnSpPr>
              <a:cxnSpLocks/>
            </p:cNvCxnSpPr>
            <p:nvPr/>
          </p:nvCxnSpPr>
          <p:spPr>
            <a:xfrm rot="10800000">
              <a:off x="2185622" y="3791626"/>
              <a:ext cx="12619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54" name="Straight Connector 2253">
              <a:extLst>
                <a:ext uri="{FF2B5EF4-FFF2-40B4-BE49-F238E27FC236}">
                  <a16:creationId xmlns:a16="http://schemas.microsoft.com/office/drawing/2014/main" id="{8D496E06-AB7D-06DC-F5F0-2F8FE699A6EB}"/>
                </a:ext>
              </a:extLst>
            </p:cNvPr>
            <p:cNvCxnSpPr>
              <a:cxnSpLocks/>
            </p:cNvCxnSpPr>
            <p:nvPr/>
          </p:nvCxnSpPr>
          <p:spPr>
            <a:xfrm rot="10800000">
              <a:off x="2185622" y="3713005"/>
              <a:ext cx="12619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55" name="Straight Connector 2254">
              <a:extLst>
                <a:ext uri="{FF2B5EF4-FFF2-40B4-BE49-F238E27FC236}">
                  <a16:creationId xmlns:a16="http://schemas.microsoft.com/office/drawing/2014/main" id="{887F4658-446F-EB76-A7AD-EDCB877F4033}"/>
                </a:ext>
              </a:extLst>
            </p:cNvPr>
            <p:cNvCxnSpPr>
              <a:cxnSpLocks/>
            </p:cNvCxnSpPr>
            <p:nvPr/>
          </p:nvCxnSpPr>
          <p:spPr>
            <a:xfrm rot="10800000">
              <a:off x="2185622" y="3634384"/>
              <a:ext cx="12619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56" name="Straight Connector 2255">
              <a:extLst>
                <a:ext uri="{FF2B5EF4-FFF2-40B4-BE49-F238E27FC236}">
                  <a16:creationId xmlns:a16="http://schemas.microsoft.com/office/drawing/2014/main" id="{D4D3B8D0-2A6C-C6A9-9BA7-715B5A1B0C02}"/>
                </a:ext>
              </a:extLst>
            </p:cNvPr>
            <p:cNvCxnSpPr>
              <a:cxnSpLocks/>
            </p:cNvCxnSpPr>
            <p:nvPr/>
          </p:nvCxnSpPr>
          <p:spPr>
            <a:xfrm rot="10800000">
              <a:off x="2185622" y="3555763"/>
              <a:ext cx="12619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57" name="Straight Connector 2256">
              <a:extLst>
                <a:ext uri="{FF2B5EF4-FFF2-40B4-BE49-F238E27FC236}">
                  <a16:creationId xmlns:a16="http://schemas.microsoft.com/office/drawing/2014/main" id="{E778B606-9E62-1411-D34C-2D77FEB2A5EE}"/>
                </a:ext>
              </a:extLst>
            </p:cNvPr>
            <p:cNvCxnSpPr>
              <a:cxnSpLocks/>
            </p:cNvCxnSpPr>
            <p:nvPr/>
          </p:nvCxnSpPr>
          <p:spPr>
            <a:xfrm rot="10800000">
              <a:off x="2185622" y="3477142"/>
              <a:ext cx="12619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58" name="Straight Connector 2257">
              <a:extLst>
                <a:ext uri="{FF2B5EF4-FFF2-40B4-BE49-F238E27FC236}">
                  <a16:creationId xmlns:a16="http://schemas.microsoft.com/office/drawing/2014/main" id="{99D7CE28-1355-A945-C427-059A50523E82}"/>
                </a:ext>
              </a:extLst>
            </p:cNvPr>
            <p:cNvCxnSpPr>
              <a:cxnSpLocks/>
            </p:cNvCxnSpPr>
            <p:nvPr/>
          </p:nvCxnSpPr>
          <p:spPr>
            <a:xfrm rot="10800000">
              <a:off x="2185622" y="3398521"/>
              <a:ext cx="12619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59" name="Straight Connector 2258">
              <a:extLst>
                <a:ext uri="{FF2B5EF4-FFF2-40B4-BE49-F238E27FC236}">
                  <a16:creationId xmlns:a16="http://schemas.microsoft.com/office/drawing/2014/main" id="{2180ED7C-74C6-3307-232F-CCB5EBF5E540}"/>
                </a:ext>
              </a:extLst>
            </p:cNvPr>
            <p:cNvCxnSpPr>
              <a:cxnSpLocks/>
            </p:cNvCxnSpPr>
            <p:nvPr/>
          </p:nvCxnSpPr>
          <p:spPr>
            <a:xfrm rot="10800000">
              <a:off x="2185622" y="3319900"/>
              <a:ext cx="12619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60" name="Straight Connector 2259">
              <a:extLst>
                <a:ext uri="{FF2B5EF4-FFF2-40B4-BE49-F238E27FC236}">
                  <a16:creationId xmlns:a16="http://schemas.microsoft.com/office/drawing/2014/main" id="{2C02A08C-A3E9-4AEF-8B3E-6550FDC4E8B1}"/>
                </a:ext>
              </a:extLst>
            </p:cNvPr>
            <p:cNvCxnSpPr>
              <a:cxnSpLocks/>
            </p:cNvCxnSpPr>
            <p:nvPr/>
          </p:nvCxnSpPr>
          <p:spPr>
            <a:xfrm rot="10800000">
              <a:off x="2185622" y="3241279"/>
              <a:ext cx="12619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61" name="Straight Connector 2260">
              <a:extLst>
                <a:ext uri="{FF2B5EF4-FFF2-40B4-BE49-F238E27FC236}">
                  <a16:creationId xmlns:a16="http://schemas.microsoft.com/office/drawing/2014/main" id="{F2BA9B30-21CF-A671-838C-2E249A586BFA}"/>
                </a:ext>
              </a:extLst>
            </p:cNvPr>
            <p:cNvCxnSpPr>
              <a:cxnSpLocks/>
            </p:cNvCxnSpPr>
            <p:nvPr/>
          </p:nvCxnSpPr>
          <p:spPr>
            <a:xfrm rot="10800000">
              <a:off x="2185622" y="3162658"/>
              <a:ext cx="12619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62" name="Straight Connector 2261">
              <a:extLst>
                <a:ext uri="{FF2B5EF4-FFF2-40B4-BE49-F238E27FC236}">
                  <a16:creationId xmlns:a16="http://schemas.microsoft.com/office/drawing/2014/main" id="{F31A4AB6-530C-EDFA-B849-871187ACB02D}"/>
                </a:ext>
              </a:extLst>
            </p:cNvPr>
            <p:cNvCxnSpPr>
              <a:cxnSpLocks/>
            </p:cNvCxnSpPr>
            <p:nvPr/>
          </p:nvCxnSpPr>
          <p:spPr>
            <a:xfrm rot="10800000">
              <a:off x="2185622" y="3084037"/>
              <a:ext cx="126194" cy="0"/>
            </a:xfrm>
            <a:prstGeom prst="line">
              <a:avLst/>
            </a:prstGeom>
          </p:spPr>
          <p:style>
            <a:lnRef idx="2">
              <a:schemeClr val="accent1"/>
            </a:lnRef>
            <a:fillRef idx="0">
              <a:schemeClr val="accent1"/>
            </a:fillRef>
            <a:effectRef idx="1">
              <a:schemeClr val="accent1"/>
            </a:effectRef>
            <a:fontRef idx="minor">
              <a:schemeClr val="tx1"/>
            </a:fontRef>
          </p:style>
        </p:cxnSp>
      </p:grpSp>
      <p:sp>
        <p:nvSpPr>
          <p:cNvPr id="2264" name="TextBox 2263">
            <a:extLst>
              <a:ext uri="{FF2B5EF4-FFF2-40B4-BE49-F238E27FC236}">
                <a16:creationId xmlns:a16="http://schemas.microsoft.com/office/drawing/2014/main" id="{8661A170-D064-1D89-CFFC-5058CF64B1E6}"/>
              </a:ext>
            </a:extLst>
          </p:cNvPr>
          <p:cNvSpPr txBox="1"/>
          <p:nvPr/>
        </p:nvSpPr>
        <p:spPr>
          <a:xfrm>
            <a:off x="5642171" y="6494848"/>
            <a:ext cx="780983" cy="215444"/>
          </a:xfrm>
          <a:prstGeom prst="rect">
            <a:avLst/>
          </a:prstGeom>
          <a:noFill/>
        </p:spPr>
        <p:txBody>
          <a:bodyPr wrap="square" rtlCol="0">
            <a:spAutoFit/>
          </a:bodyPr>
          <a:lstStyle/>
          <a:p>
            <a:r>
              <a:rPr lang="en-US" sz="800" b="1" dirty="0">
                <a:solidFill>
                  <a:schemeClr val="bg1"/>
                </a:solidFill>
              </a:rPr>
              <a:t>C_SIGNAL_B</a:t>
            </a:r>
          </a:p>
        </p:txBody>
      </p:sp>
    </p:spTree>
    <p:extLst>
      <p:ext uri="{BB962C8B-B14F-4D97-AF65-F5344CB8AC3E}">
        <p14:creationId xmlns:p14="http://schemas.microsoft.com/office/powerpoint/2010/main" val="1758698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C330FCE-C197-9652-6354-6FE5812108AD}"/>
              </a:ext>
            </a:extLst>
          </p:cNvPr>
          <p:cNvPicPr>
            <a:picLocks noChangeAspect="1"/>
          </p:cNvPicPr>
          <p:nvPr/>
        </p:nvPicPr>
        <p:blipFill>
          <a:blip r:embed="rId2"/>
          <a:stretch>
            <a:fillRect/>
          </a:stretch>
        </p:blipFill>
        <p:spPr>
          <a:xfrm>
            <a:off x="1251316" y="0"/>
            <a:ext cx="9689368" cy="6858000"/>
          </a:xfrm>
          <a:prstGeom prst="rect">
            <a:avLst/>
          </a:prstGeom>
        </p:spPr>
      </p:pic>
    </p:spTree>
    <p:extLst>
      <p:ext uri="{BB962C8B-B14F-4D97-AF65-F5344CB8AC3E}">
        <p14:creationId xmlns:p14="http://schemas.microsoft.com/office/powerpoint/2010/main" val="4274718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BACDAF-2C7D-FF3F-2EA8-4699A997973F}"/>
              </a:ext>
            </a:extLst>
          </p:cNvPr>
          <p:cNvPicPr>
            <a:picLocks noChangeAspect="1"/>
          </p:cNvPicPr>
          <p:nvPr/>
        </p:nvPicPr>
        <p:blipFill>
          <a:blip r:embed="rId2"/>
          <a:stretch>
            <a:fillRect/>
          </a:stretch>
        </p:blipFill>
        <p:spPr>
          <a:xfrm>
            <a:off x="1235210" y="0"/>
            <a:ext cx="9721580" cy="6858000"/>
          </a:xfrm>
          <a:prstGeom prst="rect">
            <a:avLst/>
          </a:prstGeom>
        </p:spPr>
      </p:pic>
    </p:spTree>
    <p:extLst>
      <p:ext uri="{BB962C8B-B14F-4D97-AF65-F5344CB8AC3E}">
        <p14:creationId xmlns:p14="http://schemas.microsoft.com/office/powerpoint/2010/main" val="887435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1261E87-8287-A499-BC2C-EB69E4C4A725}"/>
              </a:ext>
            </a:extLst>
          </p:cNvPr>
          <p:cNvPicPr>
            <a:picLocks noChangeAspect="1"/>
          </p:cNvPicPr>
          <p:nvPr/>
        </p:nvPicPr>
        <p:blipFill>
          <a:blip r:embed="rId2"/>
          <a:stretch>
            <a:fillRect/>
          </a:stretch>
        </p:blipFill>
        <p:spPr>
          <a:xfrm>
            <a:off x="2206982" y="0"/>
            <a:ext cx="7778036" cy="6858000"/>
          </a:xfrm>
          <a:prstGeom prst="rect">
            <a:avLst/>
          </a:prstGeom>
        </p:spPr>
      </p:pic>
    </p:spTree>
    <p:extLst>
      <p:ext uri="{BB962C8B-B14F-4D97-AF65-F5344CB8AC3E}">
        <p14:creationId xmlns:p14="http://schemas.microsoft.com/office/powerpoint/2010/main" val="4185117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CF85EA0-D6FB-AB1D-D66E-BA4AE5BE2F7C}"/>
              </a:ext>
            </a:extLst>
          </p:cNvPr>
          <p:cNvSpPr/>
          <p:nvPr/>
        </p:nvSpPr>
        <p:spPr>
          <a:xfrm flipH="1">
            <a:off x="1075690" y="2387176"/>
            <a:ext cx="146049" cy="52704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3B6F63F7-FC08-4865-0499-78DF5E24DD37}"/>
              </a:ext>
            </a:extLst>
          </p:cNvPr>
          <p:cNvCxnSpPr/>
          <p:nvPr/>
        </p:nvCxnSpPr>
        <p:spPr>
          <a:xfrm>
            <a:off x="612140" y="2482426"/>
            <a:ext cx="463551"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11763499-FFF1-7BBA-B93B-678E37B7452A}"/>
              </a:ext>
            </a:extLst>
          </p:cNvPr>
          <p:cNvCxnSpPr/>
          <p:nvPr/>
        </p:nvCxnSpPr>
        <p:spPr>
          <a:xfrm>
            <a:off x="612140" y="2584026"/>
            <a:ext cx="46355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DEB8AA74-07DB-3025-861F-36BF85216266}"/>
              </a:ext>
            </a:extLst>
          </p:cNvPr>
          <p:cNvCxnSpPr/>
          <p:nvPr/>
        </p:nvCxnSpPr>
        <p:spPr>
          <a:xfrm>
            <a:off x="612140" y="2685626"/>
            <a:ext cx="46355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2763C410-8ECF-C89F-7E7F-B05731754D60}"/>
              </a:ext>
            </a:extLst>
          </p:cNvPr>
          <p:cNvCxnSpPr/>
          <p:nvPr/>
        </p:nvCxnSpPr>
        <p:spPr>
          <a:xfrm>
            <a:off x="612140" y="2793666"/>
            <a:ext cx="463551"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E4C54D1B-A448-FE90-EFCD-A4C69BA1DF5E}"/>
              </a:ext>
            </a:extLst>
          </p:cNvPr>
          <p:cNvSpPr txBox="1"/>
          <p:nvPr/>
        </p:nvSpPr>
        <p:spPr>
          <a:xfrm>
            <a:off x="158408" y="2329446"/>
            <a:ext cx="519694" cy="584775"/>
          </a:xfrm>
          <a:prstGeom prst="rect">
            <a:avLst/>
          </a:prstGeom>
          <a:noFill/>
        </p:spPr>
        <p:txBody>
          <a:bodyPr wrap="none" rtlCol="0">
            <a:spAutoFit/>
          </a:bodyPr>
          <a:lstStyle/>
          <a:p>
            <a:r>
              <a:rPr lang="en-US" sz="800" cap="all" dirty="0" err="1"/>
              <a:t>Vdd</a:t>
            </a:r>
            <a:endParaRPr lang="en-US" sz="800" cap="all" dirty="0"/>
          </a:p>
          <a:p>
            <a:r>
              <a:rPr lang="en-US" sz="800" cap="all" dirty="0" err="1"/>
              <a:t>Sda_in</a:t>
            </a:r>
            <a:endParaRPr lang="en-US" sz="800" cap="all" dirty="0"/>
          </a:p>
          <a:p>
            <a:r>
              <a:rPr lang="en-US" sz="800" cap="all" dirty="0" err="1"/>
              <a:t>Scl_in</a:t>
            </a:r>
            <a:endParaRPr lang="en-US" sz="800" cap="all" dirty="0"/>
          </a:p>
          <a:p>
            <a:r>
              <a:rPr lang="en-US" sz="800" cap="all" dirty="0" err="1"/>
              <a:t>gnd</a:t>
            </a:r>
            <a:endParaRPr lang="en-US" sz="800" cap="all" dirty="0"/>
          </a:p>
        </p:txBody>
      </p:sp>
      <p:sp>
        <p:nvSpPr>
          <p:cNvPr id="24" name="Rectangle 23">
            <a:extLst>
              <a:ext uri="{FF2B5EF4-FFF2-40B4-BE49-F238E27FC236}">
                <a16:creationId xmlns:a16="http://schemas.microsoft.com/office/drawing/2014/main" id="{DE2B59F0-0A2F-D11F-AD57-FA18143351E3}"/>
              </a:ext>
            </a:extLst>
          </p:cNvPr>
          <p:cNvSpPr/>
          <p:nvPr/>
        </p:nvSpPr>
        <p:spPr>
          <a:xfrm>
            <a:off x="2812060" y="3041654"/>
            <a:ext cx="1376969" cy="93235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row: Right 31">
            <a:extLst>
              <a:ext uri="{FF2B5EF4-FFF2-40B4-BE49-F238E27FC236}">
                <a16:creationId xmlns:a16="http://schemas.microsoft.com/office/drawing/2014/main" id="{CC0E1D37-9352-5A8B-5C74-E049564E723B}"/>
              </a:ext>
            </a:extLst>
          </p:cNvPr>
          <p:cNvSpPr/>
          <p:nvPr/>
        </p:nvSpPr>
        <p:spPr>
          <a:xfrm>
            <a:off x="1057274" y="3391741"/>
            <a:ext cx="369115" cy="19812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1AE82076-557D-7866-5CD7-FA6E1620B316}"/>
              </a:ext>
            </a:extLst>
          </p:cNvPr>
          <p:cNvSpPr txBox="1"/>
          <p:nvPr/>
        </p:nvSpPr>
        <p:spPr>
          <a:xfrm>
            <a:off x="477949" y="3306135"/>
            <a:ext cx="611065" cy="369332"/>
          </a:xfrm>
          <a:prstGeom prst="rect">
            <a:avLst/>
          </a:prstGeom>
          <a:noFill/>
        </p:spPr>
        <p:txBody>
          <a:bodyPr wrap="none" rtlCol="0">
            <a:spAutoFit/>
          </a:bodyPr>
          <a:lstStyle/>
          <a:p>
            <a:r>
              <a:rPr lang="en-US" dirty="0"/>
              <a:t>USB</a:t>
            </a:r>
          </a:p>
        </p:txBody>
      </p:sp>
      <p:grpSp>
        <p:nvGrpSpPr>
          <p:cNvPr id="38" name="Group 37">
            <a:extLst>
              <a:ext uri="{FF2B5EF4-FFF2-40B4-BE49-F238E27FC236}">
                <a16:creationId xmlns:a16="http://schemas.microsoft.com/office/drawing/2014/main" id="{4595563F-2FA1-9950-D44D-E29278E905E5}"/>
              </a:ext>
            </a:extLst>
          </p:cNvPr>
          <p:cNvGrpSpPr/>
          <p:nvPr/>
        </p:nvGrpSpPr>
        <p:grpSpPr>
          <a:xfrm>
            <a:off x="1426389" y="3228520"/>
            <a:ext cx="714305" cy="610777"/>
            <a:chOff x="1849483" y="3880431"/>
            <a:chExt cx="714305" cy="610777"/>
          </a:xfrm>
        </p:grpSpPr>
        <p:sp>
          <p:nvSpPr>
            <p:cNvPr id="23" name="Rectangle 22">
              <a:extLst>
                <a:ext uri="{FF2B5EF4-FFF2-40B4-BE49-F238E27FC236}">
                  <a16:creationId xmlns:a16="http://schemas.microsoft.com/office/drawing/2014/main" id="{DAF35B16-62B0-09FC-76CA-AC8219A25B0A}"/>
                </a:ext>
              </a:extLst>
            </p:cNvPr>
            <p:cNvSpPr/>
            <p:nvPr/>
          </p:nvSpPr>
          <p:spPr>
            <a:xfrm>
              <a:off x="1849483" y="3880431"/>
              <a:ext cx="714305" cy="61077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B0717FC7-A355-790B-12E1-9FF089E45473}"/>
                </a:ext>
              </a:extLst>
            </p:cNvPr>
            <p:cNvSpPr txBox="1"/>
            <p:nvPr/>
          </p:nvSpPr>
          <p:spPr>
            <a:xfrm>
              <a:off x="1864160" y="4065996"/>
              <a:ext cx="675185" cy="215444"/>
            </a:xfrm>
            <a:prstGeom prst="rect">
              <a:avLst/>
            </a:prstGeom>
            <a:noFill/>
          </p:spPr>
          <p:txBody>
            <a:bodyPr wrap="none" rtlCol="0">
              <a:spAutoFit/>
            </a:bodyPr>
            <a:lstStyle/>
            <a:p>
              <a:r>
                <a:rPr lang="en-US" sz="800" cap="all" dirty="0"/>
                <a:t>MCP2221A</a:t>
              </a:r>
            </a:p>
          </p:txBody>
        </p:sp>
      </p:grpSp>
      <p:cxnSp>
        <p:nvCxnSpPr>
          <p:cNvPr id="42" name="Straight Arrow Connector 41">
            <a:extLst>
              <a:ext uri="{FF2B5EF4-FFF2-40B4-BE49-F238E27FC236}">
                <a16:creationId xmlns:a16="http://schemas.microsoft.com/office/drawing/2014/main" id="{09874800-3D30-F426-992C-F8F3D53DB999}"/>
              </a:ext>
            </a:extLst>
          </p:cNvPr>
          <p:cNvCxnSpPr>
            <a:cxnSpLocks/>
          </p:cNvCxnSpPr>
          <p:nvPr/>
        </p:nvCxnSpPr>
        <p:spPr>
          <a:xfrm>
            <a:off x="2140694" y="3502159"/>
            <a:ext cx="971524" cy="79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0" name="TextBox 49">
            <a:extLst>
              <a:ext uri="{FF2B5EF4-FFF2-40B4-BE49-F238E27FC236}">
                <a16:creationId xmlns:a16="http://schemas.microsoft.com/office/drawing/2014/main" id="{E3E655FF-5849-A8CE-C660-448EDFEB970C}"/>
              </a:ext>
            </a:extLst>
          </p:cNvPr>
          <p:cNvSpPr txBox="1"/>
          <p:nvPr/>
        </p:nvSpPr>
        <p:spPr>
          <a:xfrm>
            <a:off x="2713738" y="2829896"/>
            <a:ext cx="574196" cy="215444"/>
          </a:xfrm>
          <a:prstGeom prst="rect">
            <a:avLst/>
          </a:prstGeom>
          <a:noFill/>
        </p:spPr>
        <p:txBody>
          <a:bodyPr wrap="none" rtlCol="0">
            <a:spAutoFit/>
          </a:bodyPr>
          <a:lstStyle/>
          <a:p>
            <a:r>
              <a:rPr lang="en-US" sz="800" cap="all" dirty="0"/>
              <a:t>LTC4316</a:t>
            </a:r>
          </a:p>
        </p:txBody>
      </p:sp>
      <p:graphicFrame>
        <p:nvGraphicFramePr>
          <p:cNvPr id="55" name="Table 54">
            <a:extLst>
              <a:ext uri="{FF2B5EF4-FFF2-40B4-BE49-F238E27FC236}">
                <a16:creationId xmlns:a16="http://schemas.microsoft.com/office/drawing/2014/main" id="{0FFADCBE-E96B-CACC-A379-46AC9F9705EB}"/>
              </a:ext>
            </a:extLst>
          </p:cNvPr>
          <p:cNvGraphicFramePr>
            <a:graphicFrameLocks noGrp="1"/>
          </p:cNvGraphicFramePr>
          <p:nvPr>
            <p:extLst>
              <p:ext uri="{D42A27DB-BD31-4B8C-83A1-F6EECF244321}">
                <p14:modId xmlns:p14="http://schemas.microsoft.com/office/powerpoint/2010/main" val="4024426207"/>
              </p:ext>
            </p:extLst>
          </p:nvPr>
        </p:nvGraphicFramePr>
        <p:xfrm>
          <a:off x="7064308" y="1154006"/>
          <a:ext cx="4320000" cy="1080000"/>
        </p:xfrm>
        <a:graphic>
          <a:graphicData uri="http://schemas.openxmlformats.org/drawingml/2006/table">
            <a:tbl>
              <a:tblPr firstRow="1" bandRow="1">
                <a:tableStyleId>{5940675A-B579-460E-94D1-54222C63F5DA}</a:tableStyleId>
              </a:tblPr>
              <a:tblGrid>
                <a:gridCol w="540000">
                  <a:extLst>
                    <a:ext uri="{9D8B030D-6E8A-4147-A177-3AD203B41FA5}">
                      <a16:colId xmlns:a16="http://schemas.microsoft.com/office/drawing/2014/main" val="1567259311"/>
                    </a:ext>
                  </a:extLst>
                </a:gridCol>
                <a:gridCol w="540000">
                  <a:extLst>
                    <a:ext uri="{9D8B030D-6E8A-4147-A177-3AD203B41FA5}">
                      <a16:colId xmlns:a16="http://schemas.microsoft.com/office/drawing/2014/main" val="2220153398"/>
                    </a:ext>
                  </a:extLst>
                </a:gridCol>
                <a:gridCol w="540000">
                  <a:extLst>
                    <a:ext uri="{9D8B030D-6E8A-4147-A177-3AD203B41FA5}">
                      <a16:colId xmlns:a16="http://schemas.microsoft.com/office/drawing/2014/main" val="2434079228"/>
                    </a:ext>
                  </a:extLst>
                </a:gridCol>
                <a:gridCol w="540000">
                  <a:extLst>
                    <a:ext uri="{9D8B030D-6E8A-4147-A177-3AD203B41FA5}">
                      <a16:colId xmlns:a16="http://schemas.microsoft.com/office/drawing/2014/main" val="1280053111"/>
                    </a:ext>
                  </a:extLst>
                </a:gridCol>
                <a:gridCol w="540000">
                  <a:extLst>
                    <a:ext uri="{9D8B030D-6E8A-4147-A177-3AD203B41FA5}">
                      <a16:colId xmlns:a16="http://schemas.microsoft.com/office/drawing/2014/main" val="3394045167"/>
                    </a:ext>
                  </a:extLst>
                </a:gridCol>
                <a:gridCol w="540000">
                  <a:extLst>
                    <a:ext uri="{9D8B030D-6E8A-4147-A177-3AD203B41FA5}">
                      <a16:colId xmlns:a16="http://schemas.microsoft.com/office/drawing/2014/main" val="1076839664"/>
                    </a:ext>
                  </a:extLst>
                </a:gridCol>
                <a:gridCol w="540000">
                  <a:extLst>
                    <a:ext uri="{9D8B030D-6E8A-4147-A177-3AD203B41FA5}">
                      <a16:colId xmlns:a16="http://schemas.microsoft.com/office/drawing/2014/main" val="4141346259"/>
                    </a:ext>
                  </a:extLst>
                </a:gridCol>
                <a:gridCol w="540000">
                  <a:extLst>
                    <a:ext uri="{9D8B030D-6E8A-4147-A177-3AD203B41FA5}">
                      <a16:colId xmlns:a16="http://schemas.microsoft.com/office/drawing/2014/main" val="1721371837"/>
                    </a:ext>
                  </a:extLst>
                </a:gridCol>
              </a:tblGrid>
              <a:tr h="540000">
                <a:tc>
                  <a:txBody>
                    <a:bodyPr/>
                    <a:lstStyle/>
                    <a:p>
                      <a:pPr algn="ctr"/>
                      <a:r>
                        <a:rPr lang="en-US" sz="900" dirty="0">
                          <a:solidFill>
                            <a:schemeClr val="tx1"/>
                          </a:solidFill>
                        </a:rPr>
                        <a:t>RL11</a:t>
                      </a:r>
                    </a:p>
                  </a:txBody>
                  <a:tcPr marL="2025" marR="2025" marT="1013" marB="1013" anchor="ctr"/>
                </a:tc>
                <a:tc>
                  <a:txBody>
                    <a:bodyPr/>
                    <a:lstStyle/>
                    <a:p>
                      <a:pPr algn="ctr"/>
                      <a:r>
                        <a:rPr lang="en-US" sz="900" dirty="0">
                          <a:solidFill>
                            <a:schemeClr val="tx1"/>
                          </a:solidFill>
                        </a:rPr>
                        <a:t>RL12</a:t>
                      </a:r>
                    </a:p>
                  </a:txBody>
                  <a:tcPr marL="2025" marR="2025" marT="1013" marB="1013" anchor="ctr"/>
                </a:tc>
                <a:tc>
                  <a:txBody>
                    <a:bodyPr/>
                    <a:lstStyle/>
                    <a:p>
                      <a:pPr algn="ctr"/>
                      <a:r>
                        <a:rPr lang="en-US" sz="900" dirty="0">
                          <a:solidFill>
                            <a:schemeClr val="tx1"/>
                          </a:solidFill>
                        </a:rPr>
                        <a:t>RL13</a:t>
                      </a:r>
                    </a:p>
                  </a:txBody>
                  <a:tcPr marL="2025" marR="2025" marT="1013" marB="1013" anchor="ctr"/>
                </a:tc>
                <a:tc>
                  <a:txBody>
                    <a:bodyPr/>
                    <a:lstStyle/>
                    <a:p>
                      <a:pPr algn="ctr"/>
                      <a:r>
                        <a:rPr lang="en-US" sz="900" dirty="0">
                          <a:solidFill>
                            <a:schemeClr val="tx1"/>
                          </a:solidFill>
                        </a:rPr>
                        <a:t>RL14</a:t>
                      </a:r>
                    </a:p>
                  </a:txBody>
                  <a:tcPr marL="2025" marR="2025" marT="1013" marB="1013" anchor="ctr"/>
                </a:tc>
                <a:tc>
                  <a:txBody>
                    <a:bodyPr/>
                    <a:lstStyle/>
                    <a:p>
                      <a:pPr algn="ctr"/>
                      <a:r>
                        <a:rPr lang="en-US" sz="900" dirty="0">
                          <a:solidFill>
                            <a:schemeClr val="tx1"/>
                          </a:solidFill>
                        </a:rPr>
                        <a:t>RL15</a:t>
                      </a:r>
                    </a:p>
                  </a:txBody>
                  <a:tcPr marL="2025" marR="2025" marT="1013" marB="1013" anchor="ctr"/>
                </a:tc>
                <a:tc>
                  <a:txBody>
                    <a:bodyPr/>
                    <a:lstStyle/>
                    <a:p>
                      <a:pPr algn="ctr"/>
                      <a:r>
                        <a:rPr lang="en-US" sz="900" dirty="0">
                          <a:solidFill>
                            <a:schemeClr val="tx1"/>
                          </a:solidFill>
                        </a:rPr>
                        <a:t>RL16</a:t>
                      </a:r>
                    </a:p>
                  </a:txBody>
                  <a:tcPr marL="2025" marR="2025" marT="1013" marB="1013" anchor="ctr"/>
                </a:tc>
                <a:tc>
                  <a:txBody>
                    <a:bodyPr/>
                    <a:lstStyle/>
                    <a:p>
                      <a:pPr algn="ctr"/>
                      <a:r>
                        <a:rPr lang="en-US" sz="900" dirty="0">
                          <a:solidFill>
                            <a:schemeClr val="tx1"/>
                          </a:solidFill>
                        </a:rPr>
                        <a:t>RL17</a:t>
                      </a:r>
                    </a:p>
                  </a:txBody>
                  <a:tcPr marL="2025" marR="2025" marT="1013" marB="1013" anchor="ctr"/>
                </a:tc>
                <a:tc>
                  <a:txBody>
                    <a:bodyPr/>
                    <a:lstStyle/>
                    <a:p>
                      <a:pPr algn="ctr"/>
                      <a:r>
                        <a:rPr lang="en-US" sz="900" dirty="0">
                          <a:solidFill>
                            <a:schemeClr val="tx1"/>
                          </a:solidFill>
                        </a:rPr>
                        <a:t>RL18</a:t>
                      </a:r>
                    </a:p>
                  </a:txBody>
                  <a:tcPr marL="2025" marR="2025" marT="1013" marB="1013" anchor="ctr"/>
                </a:tc>
                <a:extLst>
                  <a:ext uri="{0D108BD9-81ED-4DB2-BD59-A6C34878D82A}">
                    <a16:rowId xmlns:a16="http://schemas.microsoft.com/office/drawing/2014/main" val="4259088378"/>
                  </a:ext>
                </a:extLst>
              </a:tr>
              <a:tr h="540000">
                <a:tc>
                  <a:txBody>
                    <a:bodyPr/>
                    <a:lstStyle/>
                    <a:p>
                      <a:pPr algn="ctr"/>
                      <a:r>
                        <a:rPr lang="en-US" sz="900" dirty="0">
                          <a:solidFill>
                            <a:schemeClr val="tx1"/>
                          </a:solidFill>
                        </a:rPr>
                        <a:t>RL21</a:t>
                      </a:r>
                    </a:p>
                  </a:txBody>
                  <a:tcPr marL="2025" marR="2025" marT="1013" marB="1013" anchor="ctr"/>
                </a:tc>
                <a:tc>
                  <a:txBody>
                    <a:bodyPr/>
                    <a:lstStyle/>
                    <a:p>
                      <a:pPr algn="ctr"/>
                      <a:r>
                        <a:rPr lang="en-US" sz="900" dirty="0">
                          <a:solidFill>
                            <a:schemeClr val="tx1"/>
                          </a:solidFill>
                        </a:rPr>
                        <a:t>RL22</a:t>
                      </a:r>
                    </a:p>
                  </a:txBody>
                  <a:tcPr marL="2025" marR="2025" marT="1013" marB="1013" anchor="ctr"/>
                </a:tc>
                <a:tc>
                  <a:txBody>
                    <a:bodyPr/>
                    <a:lstStyle/>
                    <a:p>
                      <a:pPr algn="ctr"/>
                      <a:r>
                        <a:rPr lang="en-US" sz="900" dirty="0">
                          <a:solidFill>
                            <a:schemeClr val="tx1"/>
                          </a:solidFill>
                        </a:rPr>
                        <a:t>RL23</a:t>
                      </a:r>
                    </a:p>
                  </a:txBody>
                  <a:tcPr marL="2025" marR="2025" marT="1013" marB="1013" anchor="ctr"/>
                </a:tc>
                <a:tc>
                  <a:txBody>
                    <a:bodyPr/>
                    <a:lstStyle/>
                    <a:p>
                      <a:pPr algn="ctr"/>
                      <a:r>
                        <a:rPr lang="en-US" sz="900" dirty="0">
                          <a:solidFill>
                            <a:schemeClr val="tx1"/>
                          </a:solidFill>
                        </a:rPr>
                        <a:t>RL24</a:t>
                      </a:r>
                    </a:p>
                  </a:txBody>
                  <a:tcPr marL="2025" marR="2025" marT="1013" marB="1013" anchor="ctr"/>
                </a:tc>
                <a:tc>
                  <a:txBody>
                    <a:bodyPr/>
                    <a:lstStyle/>
                    <a:p>
                      <a:pPr algn="ctr"/>
                      <a:r>
                        <a:rPr lang="en-US" sz="900" dirty="0">
                          <a:solidFill>
                            <a:schemeClr val="tx1"/>
                          </a:solidFill>
                        </a:rPr>
                        <a:t>RL25</a:t>
                      </a:r>
                    </a:p>
                  </a:txBody>
                  <a:tcPr marL="2025" marR="2025" marT="1013" marB="1013" anchor="ctr"/>
                </a:tc>
                <a:tc>
                  <a:txBody>
                    <a:bodyPr/>
                    <a:lstStyle/>
                    <a:p>
                      <a:pPr algn="ctr"/>
                      <a:r>
                        <a:rPr lang="en-US" sz="900" dirty="0">
                          <a:solidFill>
                            <a:schemeClr val="tx1"/>
                          </a:solidFill>
                        </a:rPr>
                        <a:t>RL26</a:t>
                      </a:r>
                    </a:p>
                  </a:txBody>
                  <a:tcPr marL="2025" marR="2025" marT="1013" marB="1013" anchor="ctr"/>
                </a:tc>
                <a:tc>
                  <a:txBody>
                    <a:bodyPr/>
                    <a:lstStyle/>
                    <a:p>
                      <a:pPr algn="ctr"/>
                      <a:r>
                        <a:rPr lang="en-US" sz="900" dirty="0">
                          <a:solidFill>
                            <a:schemeClr val="tx1"/>
                          </a:solidFill>
                        </a:rPr>
                        <a:t>RL27</a:t>
                      </a:r>
                    </a:p>
                  </a:txBody>
                  <a:tcPr marL="2025" marR="2025" marT="1013" marB="1013" anchor="ctr"/>
                </a:tc>
                <a:tc>
                  <a:txBody>
                    <a:bodyPr/>
                    <a:lstStyle/>
                    <a:p>
                      <a:pPr algn="ctr"/>
                      <a:r>
                        <a:rPr lang="en-US" sz="900" dirty="0">
                          <a:solidFill>
                            <a:schemeClr val="tx1"/>
                          </a:solidFill>
                        </a:rPr>
                        <a:t>RL28</a:t>
                      </a:r>
                    </a:p>
                  </a:txBody>
                  <a:tcPr marL="2025" marR="2025" marT="1013" marB="1013" anchor="ctr"/>
                </a:tc>
                <a:extLst>
                  <a:ext uri="{0D108BD9-81ED-4DB2-BD59-A6C34878D82A}">
                    <a16:rowId xmlns:a16="http://schemas.microsoft.com/office/drawing/2014/main" val="4085014062"/>
                  </a:ext>
                </a:extLst>
              </a:tr>
            </a:tbl>
          </a:graphicData>
        </a:graphic>
      </p:graphicFrame>
      <p:graphicFrame>
        <p:nvGraphicFramePr>
          <p:cNvPr id="58" name="Table 57">
            <a:extLst>
              <a:ext uri="{FF2B5EF4-FFF2-40B4-BE49-F238E27FC236}">
                <a16:creationId xmlns:a16="http://schemas.microsoft.com/office/drawing/2014/main" id="{71B036C3-7E33-17CC-3877-278A42185845}"/>
              </a:ext>
            </a:extLst>
          </p:cNvPr>
          <p:cNvGraphicFramePr>
            <a:graphicFrameLocks noGrp="1"/>
          </p:cNvGraphicFramePr>
          <p:nvPr>
            <p:extLst>
              <p:ext uri="{D42A27DB-BD31-4B8C-83A1-F6EECF244321}">
                <p14:modId xmlns:p14="http://schemas.microsoft.com/office/powerpoint/2010/main" val="3448691406"/>
              </p:ext>
            </p:extLst>
          </p:nvPr>
        </p:nvGraphicFramePr>
        <p:xfrm>
          <a:off x="7064308" y="2329446"/>
          <a:ext cx="4320000" cy="1080000"/>
        </p:xfrm>
        <a:graphic>
          <a:graphicData uri="http://schemas.openxmlformats.org/drawingml/2006/table">
            <a:tbl>
              <a:tblPr firstRow="1" bandRow="1">
                <a:tableStyleId>{5940675A-B579-460E-94D1-54222C63F5DA}</a:tableStyleId>
              </a:tblPr>
              <a:tblGrid>
                <a:gridCol w="540000">
                  <a:extLst>
                    <a:ext uri="{9D8B030D-6E8A-4147-A177-3AD203B41FA5}">
                      <a16:colId xmlns:a16="http://schemas.microsoft.com/office/drawing/2014/main" val="1567259311"/>
                    </a:ext>
                  </a:extLst>
                </a:gridCol>
                <a:gridCol w="540000">
                  <a:extLst>
                    <a:ext uri="{9D8B030D-6E8A-4147-A177-3AD203B41FA5}">
                      <a16:colId xmlns:a16="http://schemas.microsoft.com/office/drawing/2014/main" val="2220153398"/>
                    </a:ext>
                  </a:extLst>
                </a:gridCol>
                <a:gridCol w="540000">
                  <a:extLst>
                    <a:ext uri="{9D8B030D-6E8A-4147-A177-3AD203B41FA5}">
                      <a16:colId xmlns:a16="http://schemas.microsoft.com/office/drawing/2014/main" val="2434079228"/>
                    </a:ext>
                  </a:extLst>
                </a:gridCol>
                <a:gridCol w="540000">
                  <a:extLst>
                    <a:ext uri="{9D8B030D-6E8A-4147-A177-3AD203B41FA5}">
                      <a16:colId xmlns:a16="http://schemas.microsoft.com/office/drawing/2014/main" val="1280053111"/>
                    </a:ext>
                  </a:extLst>
                </a:gridCol>
                <a:gridCol w="540000">
                  <a:extLst>
                    <a:ext uri="{9D8B030D-6E8A-4147-A177-3AD203B41FA5}">
                      <a16:colId xmlns:a16="http://schemas.microsoft.com/office/drawing/2014/main" val="3394045167"/>
                    </a:ext>
                  </a:extLst>
                </a:gridCol>
                <a:gridCol w="540000">
                  <a:extLst>
                    <a:ext uri="{9D8B030D-6E8A-4147-A177-3AD203B41FA5}">
                      <a16:colId xmlns:a16="http://schemas.microsoft.com/office/drawing/2014/main" val="1076839664"/>
                    </a:ext>
                  </a:extLst>
                </a:gridCol>
                <a:gridCol w="540000">
                  <a:extLst>
                    <a:ext uri="{9D8B030D-6E8A-4147-A177-3AD203B41FA5}">
                      <a16:colId xmlns:a16="http://schemas.microsoft.com/office/drawing/2014/main" val="4141346259"/>
                    </a:ext>
                  </a:extLst>
                </a:gridCol>
                <a:gridCol w="540000">
                  <a:extLst>
                    <a:ext uri="{9D8B030D-6E8A-4147-A177-3AD203B41FA5}">
                      <a16:colId xmlns:a16="http://schemas.microsoft.com/office/drawing/2014/main" val="1721371837"/>
                    </a:ext>
                  </a:extLst>
                </a:gridCol>
              </a:tblGrid>
              <a:tr h="540000">
                <a:tc>
                  <a:txBody>
                    <a:bodyPr/>
                    <a:lstStyle/>
                    <a:p>
                      <a:pPr algn="ctr"/>
                      <a:r>
                        <a:rPr lang="en-US" sz="900" dirty="0">
                          <a:solidFill>
                            <a:schemeClr val="tx1"/>
                          </a:solidFill>
                        </a:rPr>
                        <a:t>RL31</a:t>
                      </a:r>
                    </a:p>
                  </a:txBody>
                  <a:tcPr marL="2025" marR="2025" marT="1013" marB="1013" anchor="ctr"/>
                </a:tc>
                <a:tc>
                  <a:txBody>
                    <a:bodyPr/>
                    <a:lstStyle/>
                    <a:p>
                      <a:pPr algn="ctr"/>
                      <a:r>
                        <a:rPr lang="en-US" sz="900" dirty="0">
                          <a:solidFill>
                            <a:schemeClr val="tx1"/>
                          </a:solidFill>
                        </a:rPr>
                        <a:t>RL32</a:t>
                      </a:r>
                    </a:p>
                  </a:txBody>
                  <a:tcPr marL="2025" marR="2025" marT="1013" marB="1013" anchor="ctr"/>
                </a:tc>
                <a:tc>
                  <a:txBody>
                    <a:bodyPr/>
                    <a:lstStyle/>
                    <a:p>
                      <a:pPr algn="ctr"/>
                      <a:r>
                        <a:rPr lang="en-US" sz="900" dirty="0">
                          <a:solidFill>
                            <a:schemeClr val="tx1"/>
                          </a:solidFill>
                        </a:rPr>
                        <a:t>RL33</a:t>
                      </a:r>
                    </a:p>
                  </a:txBody>
                  <a:tcPr marL="2025" marR="2025" marT="1013" marB="1013" anchor="ctr"/>
                </a:tc>
                <a:tc>
                  <a:txBody>
                    <a:bodyPr/>
                    <a:lstStyle/>
                    <a:p>
                      <a:pPr algn="ctr"/>
                      <a:r>
                        <a:rPr lang="en-US" sz="900" dirty="0">
                          <a:solidFill>
                            <a:schemeClr val="tx1"/>
                          </a:solidFill>
                        </a:rPr>
                        <a:t>RL34</a:t>
                      </a:r>
                    </a:p>
                  </a:txBody>
                  <a:tcPr marL="2025" marR="2025" marT="1013" marB="1013" anchor="ctr"/>
                </a:tc>
                <a:tc>
                  <a:txBody>
                    <a:bodyPr/>
                    <a:lstStyle/>
                    <a:p>
                      <a:pPr algn="ctr"/>
                      <a:r>
                        <a:rPr lang="en-US" sz="900" dirty="0">
                          <a:solidFill>
                            <a:schemeClr val="tx1"/>
                          </a:solidFill>
                        </a:rPr>
                        <a:t>RL35</a:t>
                      </a:r>
                    </a:p>
                  </a:txBody>
                  <a:tcPr marL="2025" marR="2025" marT="1013" marB="1013" anchor="ctr"/>
                </a:tc>
                <a:tc>
                  <a:txBody>
                    <a:bodyPr/>
                    <a:lstStyle/>
                    <a:p>
                      <a:pPr algn="ctr"/>
                      <a:r>
                        <a:rPr lang="en-US" sz="900" dirty="0">
                          <a:solidFill>
                            <a:schemeClr val="tx1"/>
                          </a:solidFill>
                        </a:rPr>
                        <a:t>RL36</a:t>
                      </a:r>
                    </a:p>
                  </a:txBody>
                  <a:tcPr marL="2025" marR="2025" marT="1013" marB="1013" anchor="ctr"/>
                </a:tc>
                <a:tc>
                  <a:txBody>
                    <a:bodyPr/>
                    <a:lstStyle/>
                    <a:p>
                      <a:pPr algn="ctr"/>
                      <a:r>
                        <a:rPr lang="en-US" sz="900" dirty="0">
                          <a:solidFill>
                            <a:schemeClr val="tx1"/>
                          </a:solidFill>
                        </a:rPr>
                        <a:t>RL37</a:t>
                      </a:r>
                    </a:p>
                  </a:txBody>
                  <a:tcPr marL="2025" marR="2025" marT="1013" marB="1013" anchor="ctr"/>
                </a:tc>
                <a:tc>
                  <a:txBody>
                    <a:bodyPr/>
                    <a:lstStyle/>
                    <a:p>
                      <a:pPr algn="ctr"/>
                      <a:r>
                        <a:rPr lang="en-US" sz="900" dirty="0">
                          <a:solidFill>
                            <a:schemeClr val="tx1"/>
                          </a:solidFill>
                        </a:rPr>
                        <a:t>RL38</a:t>
                      </a:r>
                    </a:p>
                  </a:txBody>
                  <a:tcPr marL="2025" marR="2025" marT="1013" marB="1013" anchor="ctr"/>
                </a:tc>
                <a:extLst>
                  <a:ext uri="{0D108BD9-81ED-4DB2-BD59-A6C34878D82A}">
                    <a16:rowId xmlns:a16="http://schemas.microsoft.com/office/drawing/2014/main" val="4259088378"/>
                  </a:ext>
                </a:extLst>
              </a:tr>
              <a:tr h="540000">
                <a:tc>
                  <a:txBody>
                    <a:bodyPr/>
                    <a:lstStyle/>
                    <a:p>
                      <a:pPr algn="ctr"/>
                      <a:r>
                        <a:rPr lang="en-US" sz="900" dirty="0">
                          <a:solidFill>
                            <a:schemeClr val="tx1"/>
                          </a:solidFill>
                        </a:rPr>
                        <a:t>RL41</a:t>
                      </a:r>
                    </a:p>
                  </a:txBody>
                  <a:tcPr marL="2025" marR="2025" marT="1013" marB="1013" anchor="ctr"/>
                </a:tc>
                <a:tc>
                  <a:txBody>
                    <a:bodyPr/>
                    <a:lstStyle/>
                    <a:p>
                      <a:pPr algn="ctr"/>
                      <a:r>
                        <a:rPr lang="en-US" sz="900" dirty="0">
                          <a:solidFill>
                            <a:schemeClr val="tx1"/>
                          </a:solidFill>
                        </a:rPr>
                        <a:t>RL42</a:t>
                      </a:r>
                    </a:p>
                  </a:txBody>
                  <a:tcPr marL="2025" marR="2025" marT="1013" marB="1013" anchor="ctr"/>
                </a:tc>
                <a:tc>
                  <a:txBody>
                    <a:bodyPr/>
                    <a:lstStyle/>
                    <a:p>
                      <a:pPr algn="ctr"/>
                      <a:r>
                        <a:rPr lang="en-US" sz="900" dirty="0">
                          <a:solidFill>
                            <a:schemeClr val="tx1"/>
                          </a:solidFill>
                        </a:rPr>
                        <a:t>RL43</a:t>
                      </a:r>
                    </a:p>
                  </a:txBody>
                  <a:tcPr marL="2025" marR="2025" marT="1013" marB="1013" anchor="ctr"/>
                </a:tc>
                <a:tc>
                  <a:txBody>
                    <a:bodyPr/>
                    <a:lstStyle/>
                    <a:p>
                      <a:pPr algn="ctr"/>
                      <a:r>
                        <a:rPr lang="en-US" sz="900" dirty="0">
                          <a:solidFill>
                            <a:schemeClr val="tx1"/>
                          </a:solidFill>
                        </a:rPr>
                        <a:t>RL44</a:t>
                      </a:r>
                    </a:p>
                  </a:txBody>
                  <a:tcPr marL="2025" marR="2025" marT="1013" marB="1013" anchor="ctr"/>
                </a:tc>
                <a:tc>
                  <a:txBody>
                    <a:bodyPr/>
                    <a:lstStyle/>
                    <a:p>
                      <a:pPr algn="ctr"/>
                      <a:r>
                        <a:rPr lang="en-US" sz="900" dirty="0">
                          <a:solidFill>
                            <a:schemeClr val="tx1"/>
                          </a:solidFill>
                        </a:rPr>
                        <a:t>RL45</a:t>
                      </a:r>
                    </a:p>
                  </a:txBody>
                  <a:tcPr marL="2025" marR="2025" marT="1013" marB="1013" anchor="ctr"/>
                </a:tc>
                <a:tc>
                  <a:txBody>
                    <a:bodyPr/>
                    <a:lstStyle/>
                    <a:p>
                      <a:pPr algn="ctr"/>
                      <a:r>
                        <a:rPr lang="en-US" sz="900" dirty="0">
                          <a:solidFill>
                            <a:schemeClr val="tx1"/>
                          </a:solidFill>
                        </a:rPr>
                        <a:t>RL46</a:t>
                      </a:r>
                    </a:p>
                  </a:txBody>
                  <a:tcPr marL="2025" marR="2025" marT="1013" marB="1013" anchor="ctr"/>
                </a:tc>
                <a:tc>
                  <a:txBody>
                    <a:bodyPr/>
                    <a:lstStyle/>
                    <a:p>
                      <a:pPr algn="ctr"/>
                      <a:r>
                        <a:rPr lang="en-US" sz="900" dirty="0">
                          <a:solidFill>
                            <a:schemeClr val="tx1"/>
                          </a:solidFill>
                        </a:rPr>
                        <a:t>RL47</a:t>
                      </a:r>
                    </a:p>
                  </a:txBody>
                  <a:tcPr marL="2025" marR="2025" marT="1013" marB="1013" anchor="ctr"/>
                </a:tc>
                <a:tc>
                  <a:txBody>
                    <a:bodyPr/>
                    <a:lstStyle/>
                    <a:p>
                      <a:pPr algn="ctr"/>
                      <a:r>
                        <a:rPr lang="en-US" sz="900" dirty="0">
                          <a:solidFill>
                            <a:schemeClr val="tx1"/>
                          </a:solidFill>
                        </a:rPr>
                        <a:t>RL48</a:t>
                      </a:r>
                    </a:p>
                  </a:txBody>
                  <a:tcPr marL="2025" marR="2025" marT="1013" marB="1013" anchor="ctr"/>
                </a:tc>
                <a:extLst>
                  <a:ext uri="{0D108BD9-81ED-4DB2-BD59-A6C34878D82A}">
                    <a16:rowId xmlns:a16="http://schemas.microsoft.com/office/drawing/2014/main" val="4085014062"/>
                  </a:ext>
                </a:extLst>
              </a:tr>
            </a:tbl>
          </a:graphicData>
        </a:graphic>
      </p:graphicFrame>
      <p:graphicFrame>
        <p:nvGraphicFramePr>
          <p:cNvPr id="59" name="Table 58">
            <a:extLst>
              <a:ext uri="{FF2B5EF4-FFF2-40B4-BE49-F238E27FC236}">
                <a16:creationId xmlns:a16="http://schemas.microsoft.com/office/drawing/2014/main" id="{9936A642-B1DF-1CB1-15BF-4C23C123090D}"/>
              </a:ext>
            </a:extLst>
          </p:cNvPr>
          <p:cNvGraphicFramePr>
            <a:graphicFrameLocks noGrp="1"/>
          </p:cNvGraphicFramePr>
          <p:nvPr>
            <p:extLst>
              <p:ext uri="{D42A27DB-BD31-4B8C-83A1-F6EECF244321}">
                <p14:modId xmlns:p14="http://schemas.microsoft.com/office/powerpoint/2010/main" val="3288656067"/>
              </p:ext>
            </p:extLst>
          </p:nvPr>
        </p:nvGraphicFramePr>
        <p:xfrm>
          <a:off x="7064308" y="3512313"/>
          <a:ext cx="4320000" cy="1080000"/>
        </p:xfrm>
        <a:graphic>
          <a:graphicData uri="http://schemas.openxmlformats.org/drawingml/2006/table">
            <a:tbl>
              <a:tblPr firstRow="1" bandRow="1">
                <a:tableStyleId>{5940675A-B579-460E-94D1-54222C63F5DA}</a:tableStyleId>
              </a:tblPr>
              <a:tblGrid>
                <a:gridCol w="540000">
                  <a:extLst>
                    <a:ext uri="{9D8B030D-6E8A-4147-A177-3AD203B41FA5}">
                      <a16:colId xmlns:a16="http://schemas.microsoft.com/office/drawing/2014/main" val="1567259311"/>
                    </a:ext>
                  </a:extLst>
                </a:gridCol>
                <a:gridCol w="540000">
                  <a:extLst>
                    <a:ext uri="{9D8B030D-6E8A-4147-A177-3AD203B41FA5}">
                      <a16:colId xmlns:a16="http://schemas.microsoft.com/office/drawing/2014/main" val="2220153398"/>
                    </a:ext>
                  </a:extLst>
                </a:gridCol>
                <a:gridCol w="540000">
                  <a:extLst>
                    <a:ext uri="{9D8B030D-6E8A-4147-A177-3AD203B41FA5}">
                      <a16:colId xmlns:a16="http://schemas.microsoft.com/office/drawing/2014/main" val="2434079228"/>
                    </a:ext>
                  </a:extLst>
                </a:gridCol>
                <a:gridCol w="540000">
                  <a:extLst>
                    <a:ext uri="{9D8B030D-6E8A-4147-A177-3AD203B41FA5}">
                      <a16:colId xmlns:a16="http://schemas.microsoft.com/office/drawing/2014/main" val="1280053111"/>
                    </a:ext>
                  </a:extLst>
                </a:gridCol>
                <a:gridCol w="540000">
                  <a:extLst>
                    <a:ext uri="{9D8B030D-6E8A-4147-A177-3AD203B41FA5}">
                      <a16:colId xmlns:a16="http://schemas.microsoft.com/office/drawing/2014/main" val="3394045167"/>
                    </a:ext>
                  </a:extLst>
                </a:gridCol>
                <a:gridCol w="540000">
                  <a:extLst>
                    <a:ext uri="{9D8B030D-6E8A-4147-A177-3AD203B41FA5}">
                      <a16:colId xmlns:a16="http://schemas.microsoft.com/office/drawing/2014/main" val="1076839664"/>
                    </a:ext>
                  </a:extLst>
                </a:gridCol>
                <a:gridCol w="540000">
                  <a:extLst>
                    <a:ext uri="{9D8B030D-6E8A-4147-A177-3AD203B41FA5}">
                      <a16:colId xmlns:a16="http://schemas.microsoft.com/office/drawing/2014/main" val="4141346259"/>
                    </a:ext>
                  </a:extLst>
                </a:gridCol>
                <a:gridCol w="540000">
                  <a:extLst>
                    <a:ext uri="{9D8B030D-6E8A-4147-A177-3AD203B41FA5}">
                      <a16:colId xmlns:a16="http://schemas.microsoft.com/office/drawing/2014/main" val="1721371837"/>
                    </a:ext>
                  </a:extLst>
                </a:gridCol>
              </a:tblGrid>
              <a:tr h="540000">
                <a:tc>
                  <a:txBody>
                    <a:bodyPr/>
                    <a:lstStyle/>
                    <a:p>
                      <a:pPr algn="ctr"/>
                      <a:r>
                        <a:rPr lang="en-US" sz="900" dirty="0">
                          <a:solidFill>
                            <a:schemeClr val="tx1"/>
                          </a:solidFill>
                        </a:rPr>
                        <a:t>RL51</a:t>
                      </a:r>
                    </a:p>
                  </a:txBody>
                  <a:tcPr marL="2025" marR="2025" marT="1013" marB="1013" anchor="ctr"/>
                </a:tc>
                <a:tc>
                  <a:txBody>
                    <a:bodyPr/>
                    <a:lstStyle/>
                    <a:p>
                      <a:pPr algn="ctr"/>
                      <a:r>
                        <a:rPr lang="en-US" sz="900" dirty="0">
                          <a:solidFill>
                            <a:schemeClr val="tx1"/>
                          </a:solidFill>
                        </a:rPr>
                        <a:t>RL52</a:t>
                      </a:r>
                    </a:p>
                  </a:txBody>
                  <a:tcPr marL="2025" marR="2025" marT="1013" marB="1013" anchor="ctr"/>
                </a:tc>
                <a:tc>
                  <a:txBody>
                    <a:bodyPr/>
                    <a:lstStyle/>
                    <a:p>
                      <a:pPr algn="ctr"/>
                      <a:r>
                        <a:rPr lang="en-US" sz="900" dirty="0">
                          <a:solidFill>
                            <a:schemeClr val="tx1"/>
                          </a:solidFill>
                        </a:rPr>
                        <a:t>RL53</a:t>
                      </a:r>
                    </a:p>
                  </a:txBody>
                  <a:tcPr marL="2025" marR="2025" marT="1013" marB="1013" anchor="ctr"/>
                </a:tc>
                <a:tc>
                  <a:txBody>
                    <a:bodyPr/>
                    <a:lstStyle/>
                    <a:p>
                      <a:pPr algn="ctr"/>
                      <a:r>
                        <a:rPr lang="en-US" sz="900" dirty="0">
                          <a:solidFill>
                            <a:schemeClr val="tx1"/>
                          </a:solidFill>
                        </a:rPr>
                        <a:t>RL54</a:t>
                      </a:r>
                    </a:p>
                  </a:txBody>
                  <a:tcPr marL="2025" marR="2025" marT="1013" marB="1013" anchor="ctr"/>
                </a:tc>
                <a:tc>
                  <a:txBody>
                    <a:bodyPr/>
                    <a:lstStyle/>
                    <a:p>
                      <a:pPr algn="ctr"/>
                      <a:r>
                        <a:rPr lang="en-US" sz="900" dirty="0">
                          <a:solidFill>
                            <a:schemeClr val="tx1"/>
                          </a:solidFill>
                        </a:rPr>
                        <a:t>RL55</a:t>
                      </a:r>
                    </a:p>
                  </a:txBody>
                  <a:tcPr marL="2025" marR="2025" marT="1013" marB="1013" anchor="ctr"/>
                </a:tc>
                <a:tc>
                  <a:txBody>
                    <a:bodyPr/>
                    <a:lstStyle/>
                    <a:p>
                      <a:pPr algn="ctr"/>
                      <a:r>
                        <a:rPr lang="en-US" sz="900" dirty="0">
                          <a:solidFill>
                            <a:schemeClr val="tx1"/>
                          </a:solidFill>
                        </a:rPr>
                        <a:t>RL56</a:t>
                      </a:r>
                    </a:p>
                  </a:txBody>
                  <a:tcPr marL="2025" marR="2025" marT="1013" marB="1013" anchor="ctr"/>
                </a:tc>
                <a:tc>
                  <a:txBody>
                    <a:bodyPr/>
                    <a:lstStyle/>
                    <a:p>
                      <a:pPr algn="ctr"/>
                      <a:r>
                        <a:rPr lang="en-US" sz="900" dirty="0">
                          <a:solidFill>
                            <a:schemeClr val="tx1"/>
                          </a:solidFill>
                        </a:rPr>
                        <a:t>RL57</a:t>
                      </a:r>
                    </a:p>
                  </a:txBody>
                  <a:tcPr marL="2025" marR="2025" marT="1013" marB="1013" anchor="ctr"/>
                </a:tc>
                <a:tc>
                  <a:txBody>
                    <a:bodyPr/>
                    <a:lstStyle/>
                    <a:p>
                      <a:pPr algn="ctr"/>
                      <a:r>
                        <a:rPr lang="en-US" sz="900" dirty="0">
                          <a:solidFill>
                            <a:schemeClr val="tx1"/>
                          </a:solidFill>
                        </a:rPr>
                        <a:t>RL58</a:t>
                      </a:r>
                    </a:p>
                  </a:txBody>
                  <a:tcPr marL="2025" marR="2025" marT="1013" marB="1013" anchor="ctr"/>
                </a:tc>
                <a:extLst>
                  <a:ext uri="{0D108BD9-81ED-4DB2-BD59-A6C34878D82A}">
                    <a16:rowId xmlns:a16="http://schemas.microsoft.com/office/drawing/2014/main" val="4259088378"/>
                  </a:ext>
                </a:extLst>
              </a:tr>
              <a:tr h="540000">
                <a:tc>
                  <a:txBody>
                    <a:bodyPr/>
                    <a:lstStyle/>
                    <a:p>
                      <a:pPr algn="ctr"/>
                      <a:r>
                        <a:rPr lang="en-US" sz="900" dirty="0">
                          <a:solidFill>
                            <a:schemeClr val="tx1"/>
                          </a:solidFill>
                        </a:rPr>
                        <a:t>RL61</a:t>
                      </a:r>
                    </a:p>
                  </a:txBody>
                  <a:tcPr marL="2025" marR="2025" marT="1013" marB="1013" anchor="ctr"/>
                </a:tc>
                <a:tc>
                  <a:txBody>
                    <a:bodyPr/>
                    <a:lstStyle/>
                    <a:p>
                      <a:pPr algn="ctr"/>
                      <a:r>
                        <a:rPr lang="en-US" sz="900" dirty="0">
                          <a:solidFill>
                            <a:schemeClr val="tx1"/>
                          </a:solidFill>
                        </a:rPr>
                        <a:t>RL62</a:t>
                      </a:r>
                    </a:p>
                  </a:txBody>
                  <a:tcPr marL="2025" marR="2025" marT="1013" marB="1013" anchor="ctr"/>
                </a:tc>
                <a:tc>
                  <a:txBody>
                    <a:bodyPr/>
                    <a:lstStyle/>
                    <a:p>
                      <a:pPr algn="ctr"/>
                      <a:r>
                        <a:rPr lang="en-US" sz="900" dirty="0">
                          <a:solidFill>
                            <a:schemeClr val="tx1"/>
                          </a:solidFill>
                        </a:rPr>
                        <a:t>RL63</a:t>
                      </a:r>
                    </a:p>
                  </a:txBody>
                  <a:tcPr marL="2025" marR="2025" marT="1013" marB="1013" anchor="ctr"/>
                </a:tc>
                <a:tc>
                  <a:txBody>
                    <a:bodyPr/>
                    <a:lstStyle/>
                    <a:p>
                      <a:pPr algn="ctr"/>
                      <a:r>
                        <a:rPr lang="en-US" sz="900" dirty="0">
                          <a:solidFill>
                            <a:schemeClr val="tx1"/>
                          </a:solidFill>
                        </a:rPr>
                        <a:t>RL64</a:t>
                      </a:r>
                    </a:p>
                  </a:txBody>
                  <a:tcPr marL="2025" marR="2025" marT="1013" marB="1013" anchor="ctr"/>
                </a:tc>
                <a:tc>
                  <a:txBody>
                    <a:bodyPr/>
                    <a:lstStyle/>
                    <a:p>
                      <a:pPr algn="ctr"/>
                      <a:r>
                        <a:rPr lang="en-US" sz="900" dirty="0">
                          <a:solidFill>
                            <a:schemeClr val="tx1"/>
                          </a:solidFill>
                        </a:rPr>
                        <a:t>RL65</a:t>
                      </a:r>
                    </a:p>
                  </a:txBody>
                  <a:tcPr marL="2025" marR="2025" marT="1013" marB="1013" anchor="ctr"/>
                </a:tc>
                <a:tc>
                  <a:txBody>
                    <a:bodyPr/>
                    <a:lstStyle/>
                    <a:p>
                      <a:pPr algn="ctr"/>
                      <a:r>
                        <a:rPr lang="en-US" sz="900" dirty="0">
                          <a:solidFill>
                            <a:schemeClr val="tx1"/>
                          </a:solidFill>
                        </a:rPr>
                        <a:t>RL66</a:t>
                      </a:r>
                    </a:p>
                  </a:txBody>
                  <a:tcPr marL="2025" marR="2025" marT="1013" marB="1013" anchor="ctr"/>
                </a:tc>
                <a:tc>
                  <a:txBody>
                    <a:bodyPr/>
                    <a:lstStyle/>
                    <a:p>
                      <a:pPr algn="ctr"/>
                      <a:r>
                        <a:rPr lang="en-US" sz="900" dirty="0">
                          <a:solidFill>
                            <a:schemeClr val="tx1"/>
                          </a:solidFill>
                        </a:rPr>
                        <a:t>RL67</a:t>
                      </a:r>
                    </a:p>
                  </a:txBody>
                  <a:tcPr marL="2025" marR="2025" marT="1013" marB="1013" anchor="ctr"/>
                </a:tc>
                <a:tc>
                  <a:txBody>
                    <a:bodyPr/>
                    <a:lstStyle/>
                    <a:p>
                      <a:pPr algn="ctr"/>
                      <a:r>
                        <a:rPr lang="en-US" sz="900" dirty="0">
                          <a:solidFill>
                            <a:schemeClr val="tx1"/>
                          </a:solidFill>
                        </a:rPr>
                        <a:t>RL68</a:t>
                      </a:r>
                    </a:p>
                  </a:txBody>
                  <a:tcPr marL="2025" marR="2025" marT="1013" marB="1013" anchor="ctr"/>
                </a:tc>
                <a:extLst>
                  <a:ext uri="{0D108BD9-81ED-4DB2-BD59-A6C34878D82A}">
                    <a16:rowId xmlns:a16="http://schemas.microsoft.com/office/drawing/2014/main" val="4085014062"/>
                  </a:ext>
                </a:extLst>
              </a:tr>
            </a:tbl>
          </a:graphicData>
        </a:graphic>
      </p:graphicFrame>
      <p:graphicFrame>
        <p:nvGraphicFramePr>
          <p:cNvPr id="60" name="Table 59">
            <a:extLst>
              <a:ext uri="{FF2B5EF4-FFF2-40B4-BE49-F238E27FC236}">
                <a16:creationId xmlns:a16="http://schemas.microsoft.com/office/drawing/2014/main" id="{576CBE7C-6EF2-E8C5-5BBB-3BE98D538778}"/>
              </a:ext>
            </a:extLst>
          </p:cNvPr>
          <p:cNvGraphicFramePr>
            <a:graphicFrameLocks noGrp="1"/>
          </p:cNvGraphicFramePr>
          <p:nvPr>
            <p:extLst>
              <p:ext uri="{D42A27DB-BD31-4B8C-83A1-F6EECF244321}">
                <p14:modId xmlns:p14="http://schemas.microsoft.com/office/powerpoint/2010/main" val="3737251083"/>
              </p:ext>
            </p:extLst>
          </p:nvPr>
        </p:nvGraphicFramePr>
        <p:xfrm>
          <a:off x="7064308" y="4695180"/>
          <a:ext cx="4320000" cy="1080000"/>
        </p:xfrm>
        <a:graphic>
          <a:graphicData uri="http://schemas.openxmlformats.org/drawingml/2006/table">
            <a:tbl>
              <a:tblPr firstRow="1" bandRow="1">
                <a:tableStyleId>{5940675A-B579-460E-94D1-54222C63F5DA}</a:tableStyleId>
              </a:tblPr>
              <a:tblGrid>
                <a:gridCol w="540000">
                  <a:extLst>
                    <a:ext uri="{9D8B030D-6E8A-4147-A177-3AD203B41FA5}">
                      <a16:colId xmlns:a16="http://schemas.microsoft.com/office/drawing/2014/main" val="1567259311"/>
                    </a:ext>
                  </a:extLst>
                </a:gridCol>
                <a:gridCol w="540000">
                  <a:extLst>
                    <a:ext uri="{9D8B030D-6E8A-4147-A177-3AD203B41FA5}">
                      <a16:colId xmlns:a16="http://schemas.microsoft.com/office/drawing/2014/main" val="2220153398"/>
                    </a:ext>
                  </a:extLst>
                </a:gridCol>
                <a:gridCol w="540000">
                  <a:extLst>
                    <a:ext uri="{9D8B030D-6E8A-4147-A177-3AD203B41FA5}">
                      <a16:colId xmlns:a16="http://schemas.microsoft.com/office/drawing/2014/main" val="2434079228"/>
                    </a:ext>
                  </a:extLst>
                </a:gridCol>
                <a:gridCol w="540000">
                  <a:extLst>
                    <a:ext uri="{9D8B030D-6E8A-4147-A177-3AD203B41FA5}">
                      <a16:colId xmlns:a16="http://schemas.microsoft.com/office/drawing/2014/main" val="1280053111"/>
                    </a:ext>
                  </a:extLst>
                </a:gridCol>
                <a:gridCol w="540000">
                  <a:extLst>
                    <a:ext uri="{9D8B030D-6E8A-4147-A177-3AD203B41FA5}">
                      <a16:colId xmlns:a16="http://schemas.microsoft.com/office/drawing/2014/main" val="3394045167"/>
                    </a:ext>
                  </a:extLst>
                </a:gridCol>
                <a:gridCol w="540000">
                  <a:extLst>
                    <a:ext uri="{9D8B030D-6E8A-4147-A177-3AD203B41FA5}">
                      <a16:colId xmlns:a16="http://schemas.microsoft.com/office/drawing/2014/main" val="1076839664"/>
                    </a:ext>
                  </a:extLst>
                </a:gridCol>
                <a:gridCol w="540000">
                  <a:extLst>
                    <a:ext uri="{9D8B030D-6E8A-4147-A177-3AD203B41FA5}">
                      <a16:colId xmlns:a16="http://schemas.microsoft.com/office/drawing/2014/main" val="4141346259"/>
                    </a:ext>
                  </a:extLst>
                </a:gridCol>
                <a:gridCol w="540000">
                  <a:extLst>
                    <a:ext uri="{9D8B030D-6E8A-4147-A177-3AD203B41FA5}">
                      <a16:colId xmlns:a16="http://schemas.microsoft.com/office/drawing/2014/main" val="1721371837"/>
                    </a:ext>
                  </a:extLst>
                </a:gridCol>
              </a:tblGrid>
              <a:tr h="540000">
                <a:tc>
                  <a:txBody>
                    <a:bodyPr/>
                    <a:lstStyle/>
                    <a:p>
                      <a:pPr algn="ctr"/>
                      <a:r>
                        <a:rPr lang="en-US" sz="900" dirty="0">
                          <a:solidFill>
                            <a:schemeClr val="tx1"/>
                          </a:solidFill>
                        </a:rPr>
                        <a:t>RL71</a:t>
                      </a:r>
                    </a:p>
                  </a:txBody>
                  <a:tcPr marL="2025" marR="2025" marT="1013" marB="1013" anchor="ctr"/>
                </a:tc>
                <a:tc>
                  <a:txBody>
                    <a:bodyPr/>
                    <a:lstStyle/>
                    <a:p>
                      <a:pPr algn="ctr"/>
                      <a:r>
                        <a:rPr lang="en-US" sz="900" dirty="0">
                          <a:solidFill>
                            <a:schemeClr val="tx1"/>
                          </a:solidFill>
                        </a:rPr>
                        <a:t>RL72</a:t>
                      </a:r>
                    </a:p>
                  </a:txBody>
                  <a:tcPr marL="2025" marR="2025" marT="1013" marB="1013" anchor="ctr"/>
                </a:tc>
                <a:tc>
                  <a:txBody>
                    <a:bodyPr/>
                    <a:lstStyle/>
                    <a:p>
                      <a:pPr algn="ctr"/>
                      <a:r>
                        <a:rPr lang="en-US" sz="900" dirty="0">
                          <a:solidFill>
                            <a:schemeClr val="tx1"/>
                          </a:solidFill>
                        </a:rPr>
                        <a:t>RL73</a:t>
                      </a:r>
                    </a:p>
                  </a:txBody>
                  <a:tcPr marL="2025" marR="2025" marT="1013" marB="1013" anchor="ctr"/>
                </a:tc>
                <a:tc>
                  <a:txBody>
                    <a:bodyPr/>
                    <a:lstStyle/>
                    <a:p>
                      <a:pPr algn="ctr"/>
                      <a:r>
                        <a:rPr lang="en-US" sz="900" dirty="0">
                          <a:solidFill>
                            <a:schemeClr val="tx1"/>
                          </a:solidFill>
                        </a:rPr>
                        <a:t>RL74</a:t>
                      </a:r>
                    </a:p>
                  </a:txBody>
                  <a:tcPr marL="2025" marR="2025" marT="1013" marB="1013" anchor="ctr"/>
                </a:tc>
                <a:tc>
                  <a:txBody>
                    <a:bodyPr/>
                    <a:lstStyle/>
                    <a:p>
                      <a:pPr algn="ctr"/>
                      <a:r>
                        <a:rPr lang="en-US" sz="900" dirty="0">
                          <a:solidFill>
                            <a:schemeClr val="tx1"/>
                          </a:solidFill>
                        </a:rPr>
                        <a:t>RL75</a:t>
                      </a:r>
                    </a:p>
                  </a:txBody>
                  <a:tcPr marL="2025" marR="2025" marT="1013" marB="1013" anchor="ctr"/>
                </a:tc>
                <a:tc>
                  <a:txBody>
                    <a:bodyPr/>
                    <a:lstStyle/>
                    <a:p>
                      <a:pPr algn="ctr"/>
                      <a:r>
                        <a:rPr lang="en-US" sz="900" dirty="0">
                          <a:solidFill>
                            <a:schemeClr val="tx1"/>
                          </a:solidFill>
                        </a:rPr>
                        <a:t>RL76</a:t>
                      </a:r>
                    </a:p>
                  </a:txBody>
                  <a:tcPr marL="2025" marR="2025" marT="1013" marB="1013" anchor="ctr"/>
                </a:tc>
                <a:tc>
                  <a:txBody>
                    <a:bodyPr/>
                    <a:lstStyle/>
                    <a:p>
                      <a:pPr algn="ctr"/>
                      <a:r>
                        <a:rPr lang="en-US" sz="900" dirty="0">
                          <a:solidFill>
                            <a:schemeClr val="tx1"/>
                          </a:solidFill>
                        </a:rPr>
                        <a:t>RL77</a:t>
                      </a:r>
                    </a:p>
                  </a:txBody>
                  <a:tcPr marL="2025" marR="2025" marT="1013" marB="1013" anchor="ctr"/>
                </a:tc>
                <a:tc>
                  <a:txBody>
                    <a:bodyPr/>
                    <a:lstStyle/>
                    <a:p>
                      <a:pPr algn="ctr"/>
                      <a:r>
                        <a:rPr lang="en-US" sz="900" dirty="0">
                          <a:solidFill>
                            <a:schemeClr val="tx1"/>
                          </a:solidFill>
                        </a:rPr>
                        <a:t>RL78</a:t>
                      </a:r>
                    </a:p>
                  </a:txBody>
                  <a:tcPr marL="2025" marR="2025" marT="1013" marB="1013" anchor="ctr"/>
                </a:tc>
                <a:extLst>
                  <a:ext uri="{0D108BD9-81ED-4DB2-BD59-A6C34878D82A}">
                    <a16:rowId xmlns:a16="http://schemas.microsoft.com/office/drawing/2014/main" val="4259088378"/>
                  </a:ext>
                </a:extLst>
              </a:tr>
              <a:tr h="540000">
                <a:tc>
                  <a:txBody>
                    <a:bodyPr/>
                    <a:lstStyle/>
                    <a:p>
                      <a:pPr algn="ctr"/>
                      <a:r>
                        <a:rPr lang="en-US" sz="900" dirty="0">
                          <a:solidFill>
                            <a:schemeClr val="tx1"/>
                          </a:solidFill>
                        </a:rPr>
                        <a:t>RL81</a:t>
                      </a:r>
                    </a:p>
                  </a:txBody>
                  <a:tcPr marL="2025" marR="2025" marT="1013" marB="1013" anchor="ctr"/>
                </a:tc>
                <a:tc>
                  <a:txBody>
                    <a:bodyPr/>
                    <a:lstStyle/>
                    <a:p>
                      <a:pPr algn="ctr"/>
                      <a:r>
                        <a:rPr lang="en-US" sz="900" dirty="0">
                          <a:solidFill>
                            <a:schemeClr val="tx1"/>
                          </a:solidFill>
                        </a:rPr>
                        <a:t>RL82</a:t>
                      </a:r>
                    </a:p>
                  </a:txBody>
                  <a:tcPr marL="2025" marR="2025" marT="1013" marB="1013" anchor="ctr"/>
                </a:tc>
                <a:tc>
                  <a:txBody>
                    <a:bodyPr/>
                    <a:lstStyle/>
                    <a:p>
                      <a:pPr algn="ctr"/>
                      <a:r>
                        <a:rPr lang="en-US" sz="900" dirty="0">
                          <a:solidFill>
                            <a:schemeClr val="tx1"/>
                          </a:solidFill>
                        </a:rPr>
                        <a:t>RL83</a:t>
                      </a:r>
                    </a:p>
                  </a:txBody>
                  <a:tcPr marL="2025" marR="2025" marT="1013" marB="1013" anchor="ctr"/>
                </a:tc>
                <a:tc>
                  <a:txBody>
                    <a:bodyPr/>
                    <a:lstStyle/>
                    <a:p>
                      <a:pPr algn="ctr"/>
                      <a:r>
                        <a:rPr lang="en-US" sz="900" dirty="0">
                          <a:solidFill>
                            <a:schemeClr val="tx1"/>
                          </a:solidFill>
                        </a:rPr>
                        <a:t>RL84</a:t>
                      </a:r>
                    </a:p>
                  </a:txBody>
                  <a:tcPr marL="2025" marR="2025" marT="1013" marB="1013" anchor="ctr"/>
                </a:tc>
                <a:tc>
                  <a:txBody>
                    <a:bodyPr/>
                    <a:lstStyle/>
                    <a:p>
                      <a:pPr algn="ctr"/>
                      <a:r>
                        <a:rPr lang="en-US" sz="900" dirty="0">
                          <a:solidFill>
                            <a:schemeClr val="tx1"/>
                          </a:solidFill>
                        </a:rPr>
                        <a:t>RL85</a:t>
                      </a:r>
                    </a:p>
                  </a:txBody>
                  <a:tcPr marL="2025" marR="2025" marT="1013" marB="1013" anchor="ctr"/>
                </a:tc>
                <a:tc>
                  <a:txBody>
                    <a:bodyPr/>
                    <a:lstStyle/>
                    <a:p>
                      <a:pPr algn="ctr"/>
                      <a:r>
                        <a:rPr lang="en-US" sz="900" dirty="0">
                          <a:solidFill>
                            <a:schemeClr val="tx1"/>
                          </a:solidFill>
                        </a:rPr>
                        <a:t>RL86</a:t>
                      </a:r>
                    </a:p>
                  </a:txBody>
                  <a:tcPr marL="2025" marR="2025" marT="1013" marB="1013" anchor="ctr"/>
                </a:tc>
                <a:tc>
                  <a:txBody>
                    <a:bodyPr/>
                    <a:lstStyle/>
                    <a:p>
                      <a:pPr algn="ctr"/>
                      <a:r>
                        <a:rPr lang="en-US" sz="900" dirty="0">
                          <a:solidFill>
                            <a:schemeClr val="tx1"/>
                          </a:solidFill>
                        </a:rPr>
                        <a:t>RL87</a:t>
                      </a:r>
                    </a:p>
                  </a:txBody>
                  <a:tcPr marL="2025" marR="2025" marT="1013" marB="1013" anchor="ctr"/>
                </a:tc>
                <a:tc>
                  <a:txBody>
                    <a:bodyPr/>
                    <a:lstStyle/>
                    <a:p>
                      <a:pPr algn="ctr"/>
                      <a:r>
                        <a:rPr lang="en-US" sz="900" dirty="0">
                          <a:solidFill>
                            <a:schemeClr val="tx1"/>
                          </a:solidFill>
                        </a:rPr>
                        <a:t>RL88</a:t>
                      </a:r>
                    </a:p>
                  </a:txBody>
                  <a:tcPr marL="2025" marR="2025" marT="1013" marB="1013" anchor="ctr"/>
                </a:tc>
                <a:extLst>
                  <a:ext uri="{0D108BD9-81ED-4DB2-BD59-A6C34878D82A}">
                    <a16:rowId xmlns:a16="http://schemas.microsoft.com/office/drawing/2014/main" val="4085014062"/>
                  </a:ext>
                </a:extLst>
              </a:tr>
            </a:tbl>
          </a:graphicData>
        </a:graphic>
      </p:graphicFrame>
      <p:sp>
        <p:nvSpPr>
          <p:cNvPr id="65" name="Rectangle 64">
            <a:extLst>
              <a:ext uri="{FF2B5EF4-FFF2-40B4-BE49-F238E27FC236}">
                <a16:creationId xmlns:a16="http://schemas.microsoft.com/office/drawing/2014/main" id="{CEFD8303-40BF-54F9-D6C7-99191FC1D465}"/>
              </a:ext>
            </a:extLst>
          </p:cNvPr>
          <p:cNvSpPr/>
          <p:nvPr/>
        </p:nvSpPr>
        <p:spPr>
          <a:xfrm>
            <a:off x="6339567" y="1284703"/>
            <a:ext cx="432708" cy="83937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E7C284CE-9175-5CEF-E79D-FA2A620139B9}"/>
              </a:ext>
            </a:extLst>
          </p:cNvPr>
          <p:cNvSpPr/>
          <p:nvPr/>
        </p:nvSpPr>
        <p:spPr>
          <a:xfrm>
            <a:off x="6339567" y="2449760"/>
            <a:ext cx="432708" cy="83937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436788FE-4C4F-3FD6-C007-2A1AA1AA8D67}"/>
              </a:ext>
            </a:extLst>
          </p:cNvPr>
          <p:cNvSpPr/>
          <p:nvPr/>
        </p:nvSpPr>
        <p:spPr>
          <a:xfrm>
            <a:off x="6339567" y="3606252"/>
            <a:ext cx="432708" cy="83937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E9BB15BC-62B5-B759-EE11-658E1BC8FB13}"/>
              </a:ext>
            </a:extLst>
          </p:cNvPr>
          <p:cNvSpPr/>
          <p:nvPr/>
        </p:nvSpPr>
        <p:spPr>
          <a:xfrm>
            <a:off x="6339567" y="4771309"/>
            <a:ext cx="432708" cy="83937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9" name="Table 68">
            <a:extLst>
              <a:ext uri="{FF2B5EF4-FFF2-40B4-BE49-F238E27FC236}">
                <a16:creationId xmlns:a16="http://schemas.microsoft.com/office/drawing/2014/main" id="{E14D5AD4-7C3A-C577-CB11-CE41102DE553}"/>
              </a:ext>
            </a:extLst>
          </p:cNvPr>
          <p:cNvGraphicFramePr>
            <a:graphicFrameLocks noGrp="1"/>
          </p:cNvGraphicFramePr>
          <p:nvPr>
            <p:extLst>
              <p:ext uri="{D42A27DB-BD31-4B8C-83A1-F6EECF244321}">
                <p14:modId xmlns:p14="http://schemas.microsoft.com/office/powerpoint/2010/main" val="3515526786"/>
              </p:ext>
            </p:extLst>
          </p:nvPr>
        </p:nvGraphicFramePr>
        <p:xfrm>
          <a:off x="1854026" y="335401"/>
          <a:ext cx="2611492" cy="1980000"/>
        </p:xfrm>
        <a:graphic>
          <a:graphicData uri="http://schemas.openxmlformats.org/drawingml/2006/table">
            <a:tbl>
              <a:tblPr firstRow="1" bandRow="1">
                <a:tableStyleId>{5940675A-B579-460E-94D1-54222C63F5DA}</a:tableStyleId>
              </a:tblPr>
              <a:tblGrid>
                <a:gridCol w="1037334">
                  <a:extLst>
                    <a:ext uri="{9D8B030D-6E8A-4147-A177-3AD203B41FA5}">
                      <a16:colId xmlns:a16="http://schemas.microsoft.com/office/drawing/2014/main" val="2536801076"/>
                    </a:ext>
                  </a:extLst>
                </a:gridCol>
                <a:gridCol w="83742">
                  <a:extLst>
                    <a:ext uri="{9D8B030D-6E8A-4147-A177-3AD203B41FA5}">
                      <a16:colId xmlns:a16="http://schemas.microsoft.com/office/drawing/2014/main" val="1567259311"/>
                    </a:ext>
                  </a:extLst>
                </a:gridCol>
                <a:gridCol w="93970">
                  <a:extLst>
                    <a:ext uri="{9D8B030D-6E8A-4147-A177-3AD203B41FA5}">
                      <a16:colId xmlns:a16="http://schemas.microsoft.com/office/drawing/2014/main" val="2220153398"/>
                    </a:ext>
                  </a:extLst>
                </a:gridCol>
                <a:gridCol w="93970">
                  <a:extLst>
                    <a:ext uri="{9D8B030D-6E8A-4147-A177-3AD203B41FA5}">
                      <a16:colId xmlns:a16="http://schemas.microsoft.com/office/drawing/2014/main" val="2434079228"/>
                    </a:ext>
                  </a:extLst>
                </a:gridCol>
                <a:gridCol w="93970">
                  <a:extLst>
                    <a:ext uri="{9D8B030D-6E8A-4147-A177-3AD203B41FA5}">
                      <a16:colId xmlns:a16="http://schemas.microsoft.com/office/drawing/2014/main" val="1280053111"/>
                    </a:ext>
                  </a:extLst>
                </a:gridCol>
                <a:gridCol w="166034">
                  <a:extLst>
                    <a:ext uri="{9D8B030D-6E8A-4147-A177-3AD203B41FA5}">
                      <a16:colId xmlns:a16="http://schemas.microsoft.com/office/drawing/2014/main" val="3394045167"/>
                    </a:ext>
                  </a:extLst>
                </a:gridCol>
                <a:gridCol w="166034">
                  <a:extLst>
                    <a:ext uri="{9D8B030D-6E8A-4147-A177-3AD203B41FA5}">
                      <a16:colId xmlns:a16="http://schemas.microsoft.com/office/drawing/2014/main" val="1076839664"/>
                    </a:ext>
                  </a:extLst>
                </a:gridCol>
                <a:gridCol w="166034">
                  <a:extLst>
                    <a:ext uri="{9D8B030D-6E8A-4147-A177-3AD203B41FA5}">
                      <a16:colId xmlns:a16="http://schemas.microsoft.com/office/drawing/2014/main" val="4141346259"/>
                    </a:ext>
                  </a:extLst>
                </a:gridCol>
                <a:gridCol w="184708">
                  <a:extLst>
                    <a:ext uri="{9D8B030D-6E8A-4147-A177-3AD203B41FA5}">
                      <a16:colId xmlns:a16="http://schemas.microsoft.com/office/drawing/2014/main" val="1721371837"/>
                    </a:ext>
                  </a:extLst>
                </a:gridCol>
                <a:gridCol w="228840">
                  <a:extLst>
                    <a:ext uri="{9D8B030D-6E8A-4147-A177-3AD203B41FA5}">
                      <a16:colId xmlns:a16="http://schemas.microsoft.com/office/drawing/2014/main" val="2825804847"/>
                    </a:ext>
                  </a:extLst>
                </a:gridCol>
                <a:gridCol w="296856">
                  <a:extLst>
                    <a:ext uri="{9D8B030D-6E8A-4147-A177-3AD203B41FA5}">
                      <a16:colId xmlns:a16="http://schemas.microsoft.com/office/drawing/2014/main" val="2277510258"/>
                    </a:ext>
                  </a:extLst>
                </a:gridCol>
              </a:tblGrid>
              <a:tr h="180000">
                <a:tc>
                  <a:txBody>
                    <a:bodyPr/>
                    <a:lstStyle/>
                    <a:p>
                      <a:pPr algn="ctr"/>
                      <a:endParaRPr lang="en-US" sz="800" spc="20" baseline="0" dirty="0"/>
                    </a:p>
                  </a:txBody>
                  <a:tcPr marL="2025" marR="2025" marT="1013" marB="1013" anchor="ctr"/>
                </a:tc>
                <a:tc gridSpan="10">
                  <a:txBody>
                    <a:bodyPr/>
                    <a:lstStyle/>
                    <a:p>
                      <a:pPr algn="ctr"/>
                      <a:r>
                        <a:rPr lang="en-US" sz="800" spc="20" baseline="0" dirty="0"/>
                        <a:t>MCP23017 – 16bit IO Expander</a:t>
                      </a:r>
                    </a:p>
                  </a:txBody>
                  <a:tcPr marL="2025" marR="2025" marT="1013" marB="1013" anchor="ctr"/>
                </a:tc>
                <a:tc hMerge="1">
                  <a:txBody>
                    <a:bodyPr/>
                    <a:lstStyle/>
                    <a:p>
                      <a:pPr algn="ctr"/>
                      <a:endParaRPr lang="en-US" sz="800" dirty="0"/>
                    </a:p>
                  </a:txBody>
                  <a:tcPr marL="2025" marR="2025" marT="1013" marB="1013" anchor="ctr"/>
                </a:tc>
                <a:tc hMerge="1">
                  <a:txBody>
                    <a:bodyPr/>
                    <a:lstStyle/>
                    <a:p>
                      <a:pPr algn="ctr"/>
                      <a:endParaRPr lang="en-US" sz="800" dirty="0"/>
                    </a:p>
                  </a:txBody>
                  <a:tcPr marL="2025" marR="2025" marT="1013" marB="1013" anchor="ctr"/>
                </a:tc>
                <a:tc hMerge="1">
                  <a:txBody>
                    <a:bodyPr/>
                    <a:lstStyle/>
                    <a:p>
                      <a:pPr algn="ctr"/>
                      <a:endParaRPr lang="en-US" sz="800" dirty="0"/>
                    </a:p>
                  </a:txBody>
                  <a:tcPr marL="2025" marR="2025" marT="1013" marB="1013" anchor="ctr"/>
                </a:tc>
                <a:tc hMerge="1">
                  <a:txBody>
                    <a:bodyPr/>
                    <a:lstStyle/>
                    <a:p>
                      <a:pPr algn="ctr"/>
                      <a:endParaRPr lang="en-US" sz="800" dirty="0"/>
                    </a:p>
                  </a:txBody>
                  <a:tcPr marL="2025" marR="2025" marT="1013" marB="1013" anchor="ctr"/>
                </a:tc>
                <a:tc hMerge="1">
                  <a:txBody>
                    <a:bodyPr/>
                    <a:lstStyle/>
                    <a:p>
                      <a:pPr algn="ctr"/>
                      <a:endParaRPr lang="en-US" sz="800" dirty="0"/>
                    </a:p>
                  </a:txBody>
                  <a:tcPr marL="2025" marR="2025" marT="1013" marB="1013" anchor="ctr"/>
                </a:tc>
                <a:tc hMerge="1">
                  <a:txBody>
                    <a:bodyPr/>
                    <a:lstStyle/>
                    <a:p>
                      <a:pPr algn="ctr"/>
                      <a:endParaRPr lang="en-US" sz="800" dirty="0"/>
                    </a:p>
                  </a:txBody>
                  <a:tcPr marL="2025" marR="2025" marT="1013" marB="1013" anchor="ctr"/>
                </a:tc>
                <a:tc hMerge="1">
                  <a:txBody>
                    <a:bodyPr/>
                    <a:lstStyle/>
                    <a:p>
                      <a:pPr algn="ctr"/>
                      <a:endParaRPr lang="en-US" sz="800" dirty="0"/>
                    </a:p>
                  </a:txBody>
                  <a:tcPr marL="2025" marR="2025" marT="1013" marB="1013" anchor="ctr"/>
                </a:tc>
                <a:tc hMerge="1">
                  <a:txBody>
                    <a:bodyPr/>
                    <a:lstStyle/>
                    <a:p>
                      <a:pPr algn="ctr"/>
                      <a:endParaRPr lang="en-US" sz="800" dirty="0"/>
                    </a:p>
                  </a:txBody>
                  <a:tcPr marL="2025" marR="2025" marT="1013" marB="1013" anchor="ctr"/>
                </a:tc>
                <a:tc hMerge="1">
                  <a:txBody>
                    <a:bodyPr/>
                    <a:lstStyle/>
                    <a:p>
                      <a:pPr algn="ctr"/>
                      <a:endParaRPr lang="en-US" sz="800" dirty="0"/>
                    </a:p>
                  </a:txBody>
                  <a:tcPr marL="2025" marR="2025" marT="1013" marB="1013" anchor="ctr"/>
                </a:tc>
                <a:extLst>
                  <a:ext uri="{0D108BD9-81ED-4DB2-BD59-A6C34878D82A}">
                    <a16:rowId xmlns:a16="http://schemas.microsoft.com/office/drawing/2014/main" val="1676639580"/>
                  </a:ext>
                </a:extLst>
              </a:tr>
              <a:tr h="180000">
                <a:tc>
                  <a:txBody>
                    <a:bodyPr/>
                    <a:lstStyle/>
                    <a:p>
                      <a:pPr algn="ctr"/>
                      <a:endParaRPr lang="en-US" sz="800" spc="20" baseline="0" dirty="0"/>
                    </a:p>
                  </a:txBody>
                  <a:tcPr marL="2025" marR="2025" marT="1013" marB="1013" anchor="ctr"/>
                </a:tc>
                <a:tc>
                  <a:txBody>
                    <a:bodyPr/>
                    <a:lstStyle/>
                    <a:p>
                      <a:pPr algn="ctr"/>
                      <a:r>
                        <a:rPr lang="en-US" sz="800" spc="20" baseline="0" dirty="0"/>
                        <a:t>0</a:t>
                      </a:r>
                    </a:p>
                  </a:txBody>
                  <a:tcPr marL="2025" marR="2025" marT="1013" marB="1013" anchor="ctr"/>
                </a:tc>
                <a:tc>
                  <a:txBody>
                    <a:bodyPr/>
                    <a:lstStyle/>
                    <a:p>
                      <a:pPr algn="ctr"/>
                      <a:r>
                        <a:rPr lang="en-US" sz="800" spc="20" baseline="0" dirty="0"/>
                        <a:t>1</a:t>
                      </a:r>
                    </a:p>
                  </a:txBody>
                  <a:tcPr marL="2025" marR="2025" marT="1013" marB="1013" anchor="ctr"/>
                </a:tc>
                <a:tc>
                  <a:txBody>
                    <a:bodyPr/>
                    <a:lstStyle/>
                    <a:p>
                      <a:pPr algn="ctr"/>
                      <a:r>
                        <a:rPr lang="en-US" sz="800" spc="20" baseline="0" dirty="0"/>
                        <a:t>0</a:t>
                      </a:r>
                    </a:p>
                  </a:txBody>
                  <a:tcPr marL="2025" marR="2025" marT="1013" marB="1013" anchor="ctr"/>
                </a:tc>
                <a:tc>
                  <a:txBody>
                    <a:bodyPr/>
                    <a:lstStyle/>
                    <a:p>
                      <a:pPr algn="ctr"/>
                      <a:r>
                        <a:rPr lang="en-US" sz="800" spc="20" baseline="0" dirty="0"/>
                        <a:t>0</a:t>
                      </a:r>
                    </a:p>
                  </a:txBody>
                  <a:tcPr marL="2025" marR="2025" marT="1013" marB="1013" anchor="ctr"/>
                </a:tc>
                <a:tc>
                  <a:txBody>
                    <a:bodyPr/>
                    <a:lstStyle/>
                    <a:p>
                      <a:pPr algn="ctr"/>
                      <a:r>
                        <a:rPr lang="en-US" sz="800" spc="20" baseline="0" dirty="0"/>
                        <a:t>A2</a:t>
                      </a:r>
                    </a:p>
                  </a:txBody>
                  <a:tcPr marL="2025" marR="2025" marT="1013" marB="1013" anchor="ctr"/>
                </a:tc>
                <a:tc>
                  <a:txBody>
                    <a:bodyPr/>
                    <a:lstStyle/>
                    <a:p>
                      <a:pPr algn="ctr"/>
                      <a:r>
                        <a:rPr lang="en-US" sz="800" spc="20" baseline="0" dirty="0"/>
                        <a:t>A1</a:t>
                      </a:r>
                    </a:p>
                  </a:txBody>
                  <a:tcPr marL="2025" marR="2025" marT="1013" marB="1013" anchor="ctr"/>
                </a:tc>
                <a:tc>
                  <a:txBody>
                    <a:bodyPr/>
                    <a:lstStyle/>
                    <a:p>
                      <a:pPr algn="ctr"/>
                      <a:r>
                        <a:rPr lang="en-US" sz="800" spc="20" baseline="0" dirty="0"/>
                        <a:t>A0</a:t>
                      </a:r>
                    </a:p>
                  </a:txBody>
                  <a:tcPr marL="2025" marR="2025" marT="1013" marB="1013" anchor="ctr"/>
                </a:tc>
                <a:tc>
                  <a:txBody>
                    <a:bodyPr/>
                    <a:lstStyle/>
                    <a:p>
                      <a:pPr algn="ctr"/>
                      <a:r>
                        <a:rPr lang="en-US" sz="800" spc="20" baseline="0" dirty="0"/>
                        <a:t>RW</a:t>
                      </a:r>
                    </a:p>
                  </a:txBody>
                  <a:tcPr marL="2025" marR="2025" marT="1013" marB="1013" anchor="ctr"/>
                </a:tc>
                <a:tc>
                  <a:txBody>
                    <a:bodyPr/>
                    <a:lstStyle/>
                    <a:p>
                      <a:pPr algn="ctr"/>
                      <a:r>
                        <a:rPr lang="en-US" sz="800" spc="20" baseline="0" dirty="0"/>
                        <a:t>7 bit</a:t>
                      </a:r>
                    </a:p>
                  </a:txBody>
                  <a:tcPr marL="2025" marR="2025" marT="1013" marB="1013" anchor="ctr"/>
                </a:tc>
                <a:tc>
                  <a:txBody>
                    <a:bodyPr/>
                    <a:lstStyle/>
                    <a:p>
                      <a:pPr algn="ctr"/>
                      <a:r>
                        <a:rPr lang="en-US" sz="800" spc="20" baseline="0" dirty="0"/>
                        <a:t>8 bit</a:t>
                      </a:r>
                    </a:p>
                  </a:txBody>
                  <a:tcPr marL="2025" marR="2025" marT="1013" marB="1013" anchor="ctr"/>
                </a:tc>
                <a:extLst>
                  <a:ext uri="{0D108BD9-81ED-4DB2-BD59-A6C34878D82A}">
                    <a16:rowId xmlns:a16="http://schemas.microsoft.com/office/drawing/2014/main" val="4259088378"/>
                  </a:ext>
                </a:extLst>
              </a:tr>
              <a:tr h="180000">
                <a:tc>
                  <a:txBody>
                    <a:bodyPr/>
                    <a:lstStyle/>
                    <a:p>
                      <a:pPr algn="ctr"/>
                      <a:r>
                        <a:rPr lang="en-US" sz="800" spc="20" baseline="0" dirty="0"/>
                        <a:t>Control rows 1 and 2</a:t>
                      </a:r>
                    </a:p>
                  </a:txBody>
                  <a:tcPr marL="2025" marR="2025" marT="1013" marB="1013" anchor="ctr">
                    <a:solidFill>
                      <a:schemeClr val="tx2">
                        <a:lumMod val="10000"/>
                        <a:lumOff val="90000"/>
                      </a:schemeClr>
                    </a:solidFill>
                  </a:tcPr>
                </a:tc>
                <a:tc>
                  <a:txBody>
                    <a:bodyPr/>
                    <a:lstStyle/>
                    <a:p>
                      <a:pPr algn="ctr"/>
                      <a:r>
                        <a:rPr lang="en-US" sz="800" spc="20" baseline="0" dirty="0"/>
                        <a:t>0</a:t>
                      </a:r>
                    </a:p>
                  </a:txBody>
                  <a:tcPr marL="2025" marR="2025" marT="1013" marB="1013" anchor="ctr">
                    <a:solidFill>
                      <a:schemeClr val="tx2">
                        <a:lumMod val="10000"/>
                        <a:lumOff val="90000"/>
                      </a:schemeClr>
                    </a:solidFill>
                  </a:tcPr>
                </a:tc>
                <a:tc>
                  <a:txBody>
                    <a:bodyPr/>
                    <a:lstStyle/>
                    <a:p>
                      <a:pPr algn="ctr"/>
                      <a:r>
                        <a:rPr lang="en-US" sz="800" spc="20" baseline="0" dirty="0"/>
                        <a:t>1</a:t>
                      </a:r>
                    </a:p>
                  </a:txBody>
                  <a:tcPr marL="2025" marR="2025" marT="1013" marB="1013" anchor="ctr">
                    <a:solidFill>
                      <a:schemeClr val="tx2">
                        <a:lumMod val="10000"/>
                        <a:lumOff val="90000"/>
                      </a:schemeClr>
                    </a:solidFill>
                  </a:tcPr>
                </a:tc>
                <a:tc>
                  <a:txBody>
                    <a:bodyPr/>
                    <a:lstStyle/>
                    <a:p>
                      <a:pPr algn="ctr"/>
                      <a:r>
                        <a:rPr lang="en-US" sz="800" spc="20" baseline="0" dirty="0"/>
                        <a:t>0</a:t>
                      </a:r>
                    </a:p>
                  </a:txBody>
                  <a:tcPr marL="2025" marR="2025" marT="1013" marB="1013" anchor="ctr">
                    <a:solidFill>
                      <a:schemeClr val="tx2">
                        <a:lumMod val="10000"/>
                        <a:lumOff val="90000"/>
                      </a:schemeClr>
                    </a:solidFill>
                  </a:tcPr>
                </a:tc>
                <a:tc>
                  <a:txBody>
                    <a:bodyPr/>
                    <a:lstStyle/>
                    <a:p>
                      <a:pPr algn="ctr"/>
                      <a:r>
                        <a:rPr lang="en-US" sz="800" spc="20" baseline="0" dirty="0"/>
                        <a:t>0</a:t>
                      </a:r>
                    </a:p>
                  </a:txBody>
                  <a:tcPr marL="2025" marR="2025" marT="1013" marB="1013" anchor="ctr">
                    <a:solidFill>
                      <a:schemeClr val="tx2">
                        <a:lumMod val="10000"/>
                        <a:lumOff val="90000"/>
                      </a:schemeClr>
                    </a:solidFill>
                  </a:tcPr>
                </a:tc>
                <a:tc>
                  <a:txBody>
                    <a:bodyPr/>
                    <a:lstStyle/>
                    <a:p>
                      <a:pPr algn="ctr"/>
                      <a:r>
                        <a:rPr lang="en-US" sz="800" spc="20" baseline="0" dirty="0"/>
                        <a:t>0</a:t>
                      </a:r>
                    </a:p>
                  </a:txBody>
                  <a:tcPr marL="2025" marR="2025" marT="1013" marB="1013" anchor="ctr">
                    <a:solidFill>
                      <a:schemeClr val="accent2">
                        <a:lumMod val="20000"/>
                        <a:lumOff val="80000"/>
                      </a:schemeClr>
                    </a:solidFill>
                  </a:tcPr>
                </a:tc>
                <a:tc>
                  <a:txBody>
                    <a:bodyPr/>
                    <a:lstStyle/>
                    <a:p>
                      <a:pPr algn="ctr"/>
                      <a:r>
                        <a:rPr lang="en-US" sz="800" spc="20" baseline="0" dirty="0"/>
                        <a:t>0</a:t>
                      </a:r>
                    </a:p>
                  </a:txBody>
                  <a:tcPr marL="2025" marR="2025" marT="1013" marB="1013" anchor="ctr">
                    <a:solidFill>
                      <a:schemeClr val="accent2">
                        <a:lumMod val="20000"/>
                        <a:lumOff val="80000"/>
                      </a:schemeClr>
                    </a:solidFill>
                  </a:tcPr>
                </a:tc>
                <a:tc>
                  <a:txBody>
                    <a:bodyPr/>
                    <a:lstStyle/>
                    <a:p>
                      <a:pPr algn="ctr"/>
                      <a:r>
                        <a:rPr lang="en-US" sz="800" spc="20" baseline="0" dirty="0"/>
                        <a:t>0</a:t>
                      </a:r>
                    </a:p>
                  </a:txBody>
                  <a:tcPr marL="2025" marR="2025" marT="1013" marB="1013" anchor="ctr">
                    <a:solidFill>
                      <a:schemeClr val="accent2">
                        <a:lumMod val="20000"/>
                        <a:lumOff val="80000"/>
                      </a:schemeClr>
                    </a:solidFill>
                  </a:tcPr>
                </a:tc>
                <a:tc>
                  <a:txBody>
                    <a:bodyPr/>
                    <a:lstStyle/>
                    <a:p>
                      <a:pPr algn="ctr"/>
                      <a:r>
                        <a:rPr lang="en-US" sz="800" spc="20" baseline="0" dirty="0"/>
                        <a:t>0</a:t>
                      </a:r>
                    </a:p>
                  </a:txBody>
                  <a:tcPr marL="2025" marR="2025" marT="1013" marB="1013" anchor="ctr"/>
                </a:tc>
                <a:tc>
                  <a:txBody>
                    <a:bodyPr/>
                    <a:lstStyle/>
                    <a:p>
                      <a:pPr algn="ctr"/>
                      <a:r>
                        <a:rPr lang="en-US" sz="800" spc="20" baseline="0" dirty="0"/>
                        <a:t>20</a:t>
                      </a:r>
                    </a:p>
                  </a:txBody>
                  <a:tcPr marL="2025" marR="2025" marT="1013" marB="1013" anchor="ctr"/>
                </a:tc>
                <a:tc>
                  <a:txBody>
                    <a:bodyPr/>
                    <a:lstStyle/>
                    <a:p>
                      <a:pPr algn="ctr"/>
                      <a:r>
                        <a:rPr lang="en-US" sz="800" spc="20" baseline="0" dirty="0"/>
                        <a:t>40</a:t>
                      </a:r>
                    </a:p>
                  </a:txBody>
                  <a:tcPr marL="2025" marR="2025" marT="1013" marB="1013" anchor="ctr"/>
                </a:tc>
                <a:extLst>
                  <a:ext uri="{0D108BD9-81ED-4DB2-BD59-A6C34878D82A}">
                    <a16:rowId xmlns:a16="http://schemas.microsoft.com/office/drawing/2014/main" val="4085014062"/>
                  </a:ext>
                </a:extLst>
              </a:tr>
              <a:tr h="18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spc="20" baseline="0" dirty="0"/>
                        <a:t>Control rows 3 and 4</a:t>
                      </a:r>
                    </a:p>
                  </a:txBody>
                  <a:tcPr marL="2025" marR="2025" marT="1013" marB="1013" anchor="ctr">
                    <a:solidFill>
                      <a:schemeClr val="tx2">
                        <a:lumMod val="10000"/>
                        <a:lumOff val="90000"/>
                      </a:schemeClr>
                    </a:solidFill>
                  </a:tcPr>
                </a:tc>
                <a:tc>
                  <a:txBody>
                    <a:bodyPr/>
                    <a:lstStyle/>
                    <a:p>
                      <a:pPr algn="ctr"/>
                      <a:r>
                        <a:rPr lang="en-US" sz="800" spc="20" baseline="0" dirty="0"/>
                        <a:t>0</a:t>
                      </a:r>
                    </a:p>
                  </a:txBody>
                  <a:tcPr marL="2025" marR="2025" marT="1013" marB="1013" anchor="ctr">
                    <a:solidFill>
                      <a:schemeClr val="tx2">
                        <a:lumMod val="10000"/>
                        <a:lumOff val="90000"/>
                      </a:schemeClr>
                    </a:solidFill>
                  </a:tcPr>
                </a:tc>
                <a:tc>
                  <a:txBody>
                    <a:bodyPr/>
                    <a:lstStyle/>
                    <a:p>
                      <a:pPr algn="ctr"/>
                      <a:r>
                        <a:rPr lang="en-US" sz="800" spc="20" baseline="0" dirty="0"/>
                        <a:t>1</a:t>
                      </a:r>
                    </a:p>
                  </a:txBody>
                  <a:tcPr marL="2025" marR="2025" marT="1013" marB="1013" anchor="ctr">
                    <a:solidFill>
                      <a:schemeClr val="tx2">
                        <a:lumMod val="10000"/>
                        <a:lumOff val="90000"/>
                      </a:schemeClr>
                    </a:solidFill>
                  </a:tcPr>
                </a:tc>
                <a:tc>
                  <a:txBody>
                    <a:bodyPr/>
                    <a:lstStyle/>
                    <a:p>
                      <a:pPr algn="ctr"/>
                      <a:r>
                        <a:rPr lang="en-US" sz="800" spc="20" baseline="0" dirty="0"/>
                        <a:t>0</a:t>
                      </a:r>
                    </a:p>
                  </a:txBody>
                  <a:tcPr marL="2025" marR="2025" marT="1013" marB="1013" anchor="ctr">
                    <a:solidFill>
                      <a:schemeClr val="tx2">
                        <a:lumMod val="10000"/>
                        <a:lumOff val="90000"/>
                      </a:schemeClr>
                    </a:solidFill>
                  </a:tcPr>
                </a:tc>
                <a:tc>
                  <a:txBody>
                    <a:bodyPr/>
                    <a:lstStyle/>
                    <a:p>
                      <a:pPr algn="ctr"/>
                      <a:r>
                        <a:rPr lang="en-US" sz="800" spc="20" baseline="0" dirty="0"/>
                        <a:t>0</a:t>
                      </a:r>
                    </a:p>
                  </a:txBody>
                  <a:tcPr marL="2025" marR="2025" marT="1013" marB="1013" anchor="ctr">
                    <a:solidFill>
                      <a:schemeClr val="tx2">
                        <a:lumMod val="10000"/>
                        <a:lumOff val="90000"/>
                      </a:schemeClr>
                    </a:solidFill>
                  </a:tcPr>
                </a:tc>
                <a:tc>
                  <a:txBody>
                    <a:bodyPr/>
                    <a:lstStyle/>
                    <a:p>
                      <a:pPr algn="ctr"/>
                      <a:r>
                        <a:rPr lang="en-US" sz="800" spc="20" baseline="0" dirty="0"/>
                        <a:t>0</a:t>
                      </a:r>
                    </a:p>
                  </a:txBody>
                  <a:tcPr marL="2025" marR="2025" marT="1013" marB="1013" anchor="ctr">
                    <a:solidFill>
                      <a:schemeClr val="accent2">
                        <a:lumMod val="20000"/>
                        <a:lumOff val="80000"/>
                      </a:schemeClr>
                    </a:solidFill>
                  </a:tcPr>
                </a:tc>
                <a:tc>
                  <a:txBody>
                    <a:bodyPr/>
                    <a:lstStyle/>
                    <a:p>
                      <a:pPr algn="ctr"/>
                      <a:r>
                        <a:rPr lang="en-US" sz="800" spc="20" baseline="0" dirty="0"/>
                        <a:t>0</a:t>
                      </a:r>
                    </a:p>
                  </a:txBody>
                  <a:tcPr marL="2025" marR="2025" marT="1013" marB="1013" anchor="ctr">
                    <a:solidFill>
                      <a:schemeClr val="accent2">
                        <a:lumMod val="20000"/>
                        <a:lumOff val="80000"/>
                      </a:schemeClr>
                    </a:solidFill>
                  </a:tcPr>
                </a:tc>
                <a:tc>
                  <a:txBody>
                    <a:bodyPr/>
                    <a:lstStyle/>
                    <a:p>
                      <a:pPr algn="ctr"/>
                      <a:r>
                        <a:rPr lang="en-US" sz="800" spc="20" baseline="0" dirty="0"/>
                        <a:t>1</a:t>
                      </a:r>
                    </a:p>
                  </a:txBody>
                  <a:tcPr marL="2025" marR="2025" marT="1013" marB="1013" anchor="ctr">
                    <a:solidFill>
                      <a:schemeClr val="accent2">
                        <a:lumMod val="20000"/>
                        <a:lumOff val="80000"/>
                      </a:schemeClr>
                    </a:solidFill>
                  </a:tcPr>
                </a:tc>
                <a:tc>
                  <a:txBody>
                    <a:bodyPr/>
                    <a:lstStyle/>
                    <a:p>
                      <a:pPr algn="ctr"/>
                      <a:r>
                        <a:rPr lang="en-US" sz="800" spc="20" baseline="0" dirty="0"/>
                        <a:t>0</a:t>
                      </a:r>
                    </a:p>
                  </a:txBody>
                  <a:tcPr marL="2025" marR="2025" marT="1013" marB="1013" anchor="ctr"/>
                </a:tc>
                <a:tc>
                  <a:txBody>
                    <a:bodyPr/>
                    <a:lstStyle/>
                    <a:p>
                      <a:pPr algn="ctr"/>
                      <a:r>
                        <a:rPr lang="en-US" sz="800" spc="20" baseline="0" dirty="0"/>
                        <a:t>21</a:t>
                      </a:r>
                    </a:p>
                  </a:txBody>
                  <a:tcPr marL="2025" marR="2025" marT="1013" marB="1013" anchor="ctr"/>
                </a:tc>
                <a:tc>
                  <a:txBody>
                    <a:bodyPr/>
                    <a:lstStyle/>
                    <a:p>
                      <a:pPr algn="ctr"/>
                      <a:r>
                        <a:rPr lang="en-US" sz="800" spc="20" baseline="0" dirty="0"/>
                        <a:t>42</a:t>
                      </a:r>
                    </a:p>
                  </a:txBody>
                  <a:tcPr marL="2025" marR="2025" marT="1013" marB="1013" anchor="ctr"/>
                </a:tc>
                <a:extLst>
                  <a:ext uri="{0D108BD9-81ED-4DB2-BD59-A6C34878D82A}">
                    <a16:rowId xmlns:a16="http://schemas.microsoft.com/office/drawing/2014/main" val="1913091940"/>
                  </a:ext>
                </a:extLst>
              </a:tr>
              <a:tr h="18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spc="20" baseline="0" dirty="0"/>
                        <a:t>Control rows 5 and 6</a:t>
                      </a:r>
                    </a:p>
                  </a:txBody>
                  <a:tcPr marL="2025" marR="2025" marT="1013" marB="1013" anchor="ctr">
                    <a:solidFill>
                      <a:schemeClr val="tx2">
                        <a:lumMod val="10000"/>
                        <a:lumOff val="90000"/>
                      </a:schemeClr>
                    </a:solidFill>
                  </a:tcPr>
                </a:tc>
                <a:tc>
                  <a:txBody>
                    <a:bodyPr/>
                    <a:lstStyle/>
                    <a:p>
                      <a:pPr algn="ctr"/>
                      <a:r>
                        <a:rPr lang="en-US" sz="800" spc="20" baseline="0" dirty="0"/>
                        <a:t>0</a:t>
                      </a:r>
                    </a:p>
                  </a:txBody>
                  <a:tcPr marL="2025" marR="2025" marT="1013" marB="1013" anchor="ctr">
                    <a:solidFill>
                      <a:schemeClr val="tx2">
                        <a:lumMod val="10000"/>
                        <a:lumOff val="90000"/>
                      </a:schemeClr>
                    </a:solidFill>
                  </a:tcPr>
                </a:tc>
                <a:tc>
                  <a:txBody>
                    <a:bodyPr/>
                    <a:lstStyle/>
                    <a:p>
                      <a:pPr algn="ctr"/>
                      <a:r>
                        <a:rPr lang="en-US" sz="800" spc="20" baseline="0" dirty="0"/>
                        <a:t>1</a:t>
                      </a:r>
                    </a:p>
                  </a:txBody>
                  <a:tcPr marL="2025" marR="2025" marT="1013" marB="1013" anchor="ctr">
                    <a:solidFill>
                      <a:schemeClr val="tx2">
                        <a:lumMod val="10000"/>
                        <a:lumOff val="90000"/>
                      </a:schemeClr>
                    </a:solidFill>
                  </a:tcPr>
                </a:tc>
                <a:tc>
                  <a:txBody>
                    <a:bodyPr/>
                    <a:lstStyle/>
                    <a:p>
                      <a:pPr algn="ctr"/>
                      <a:r>
                        <a:rPr lang="en-US" sz="800" spc="20" baseline="0" dirty="0"/>
                        <a:t>0</a:t>
                      </a:r>
                    </a:p>
                  </a:txBody>
                  <a:tcPr marL="2025" marR="2025" marT="1013" marB="1013" anchor="ctr">
                    <a:solidFill>
                      <a:schemeClr val="tx2">
                        <a:lumMod val="10000"/>
                        <a:lumOff val="90000"/>
                      </a:schemeClr>
                    </a:solidFill>
                  </a:tcPr>
                </a:tc>
                <a:tc>
                  <a:txBody>
                    <a:bodyPr/>
                    <a:lstStyle/>
                    <a:p>
                      <a:pPr algn="ctr"/>
                      <a:r>
                        <a:rPr lang="en-US" sz="800" spc="20" baseline="0" dirty="0"/>
                        <a:t>0</a:t>
                      </a:r>
                    </a:p>
                  </a:txBody>
                  <a:tcPr marL="2025" marR="2025" marT="1013" marB="1013" anchor="ctr">
                    <a:solidFill>
                      <a:schemeClr val="tx2">
                        <a:lumMod val="10000"/>
                        <a:lumOff val="90000"/>
                      </a:schemeClr>
                    </a:solidFill>
                  </a:tcPr>
                </a:tc>
                <a:tc>
                  <a:txBody>
                    <a:bodyPr/>
                    <a:lstStyle/>
                    <a:p>
                      <a:pPr algn="ctr"/>
                      <a:r>
                        <a:rPr lang="en-US" sz="800" spc="20" baseline="0" dirty="0"/>
                        <a:t>0</a:t>
                      </a:r>
                    </a:p>
                  </a:txBody>
                  <a:tcPr marL="2025" marR="2025" marT="1013" marB="1013" anchor="ctr">
                    <a:solidFill>
                      <a:schemeClr val="accent2">
                        <a:lumMod val="20000"/>
                        <a:lumOff val="80000"/>
                      </a:schemeClr>
                    </a:solidFill>
                  </a:tcPr>
                </a:tc>
                <a:tc>
                  <a:txBody>
                    <a:bodyPr/>
                    <a:lstStyle/>
                    <a:p>
                      <a:pPr algn="ctr"/>
                      <a:r>
                        <a:rPr lang="en-US" sz="800" spc="20" baseline="0" dirty="0"/>
                        <a:t>1</a:t>
                      </a:r>
                    </a:p>
                  </a:txBody>
                  <a:tcPr marL="2025" marR="2025" marT="1013" marB="1013" anchor="ctr">
                    <a:solidFill>
                      <a:schemeClr val="accent2">
                        <a:lumMod val="20000"/>
                        <a:lumOff val="80000"/>
                      </a:schemeClr>
                    </a:solidFill>
                  </a:tcPr>
                </a:tc>
                <a:tc>
                  <a:txBody>
                    <a:bodyPr/>
                    <a:lstStyle/>
                    <a:p>
                      <a:pPr algn="ctr"/>
                      <a:r>
                        <a:rPr lang="en-US" sz="800" spc="20" baseline="0" dirty="0"/>
                        <a:t>0</a:t>
                      </a:r>
                    </a:p>
                  </a:txBody>
                  <a:tcPr marL="2025" marR="2025" marT="1013" marB="1013" anchor="ctr">
                    <a:solidFill>
                      <a:schemeClr val="accent2">
                        <a:lumMod val="20000"/>
                        <a:lumOff val="80000"/>
                      </a:schemeClr>
                    </a:solidFill>
                  </a:tcPr>
                </a:tc>
                <a:tc>
                  <a:txBody>
                    <a:bodyPr/>
                    <a:lstStyle/>
                    <a:p>
                      <a:pPr algn="ctr"/>
                      <a:r>
                        <a:rPr lang="en-US" sz="800" spc="20" baseline="0" dirty="0"/>
                        <a:t>0</a:t>
                      </a:r>
                    </a:p>
                  </a:txBody>
                  <a:tcPr marL="2025" marR="2025" marT="1013" marB="1013" anchor="ctr"/>
                </a:tc>
                <a:tc>
                  <a:txBody>
                    <a:bodyPr/>
                    <a:lstStyle/>
                    <a:p>
                      <a:pPr algn="ctr"/>
                      <a:r>
                        <a:rPr lang="en-US" sz="800" spc="20" baseline="0" dirty="0"/>
                        <a:t>22</a:t>
                      </a:r>
                    </a:p>
                  </a:txBody>
                  <a:tcPr marL="2025" marR="2025" marT="1013" marB="1013" anchor="ctr"/>
                </a:tc>
                <a:tc>
                  <a:txBody>
                    <a:bodyPr/>
                    <a:lstStyle/>
                    <a:p>
                      <a:pPr algn="ctr"/>
                      <a:r>
                        <a:rPr lang="en-US" sz="800" spc="20" baseline="0" dirty="0"/>
                        <a:t>44</a:t>
                      </a:r>
                    </a:p>
                  </a:txBody>
                  <a:tcPr marL="2025" marR="2025" marT="1013" marB="1013" anchor="ctr"/>
                </a:tc>
                <a:extLst>
                  <a:ext uri="{0D108BD9-81ED-4DB2-BD59-A6C34878D82A}">
                    <a16:rowId xmlns:a16="http://schemas.microsoft.com/office/drawing/2014/main" val="1868531983"/>
                  </a:ext>
                </a:extLst>
              </a:tr>
              <a:tr h="18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spc="20" baseline="0" dirty="0"/>
                        <a:t>Control rows 7 and 8</a:t>
                      </a:r>
                    </a:p>
                  </a:txBody>
                  <a:tcPr marL="2025" marR="2025" marT="1013" marB="1013" anchor="ctr">
                    <a:lnB w="12700" cap="flat" cmpd="sng" algn="ctr">
                      <a:solidFill>
                        <a:schemeClr val="tx1"/>
                      </a:solidFill>
                      <a:prstDash val="solid"/>
                      <a:round/>
                      <a:headEnd type="none" w="med" len="med"/>
                      <a:tailEnd type="none" w="med" len="med"/>
                    </a:lnB>
                    <a:solidFill>
                      <a:schemeClr val="tx2">
                        <a:lumMod val="10000"/>
                        <a:lumOff val="90000"/>
                      </a:schemeClr>
                    </a:solidFill>
                  </a:tcPr>
                </a:tc>
                <a:tc>
                  <a:txBody>
                    <a:bodyPr/>
                    <a:lstStyle/>
                    <a:p>
                      <a:pPr algn="ctr"/>
                      <a:r>
                        <a:rPr lang="en-US" sz="800" spc="20" baseline="0" dirty="0"/>
                        <a:t>0</a:t>
                      </a:r>
                    </a:p>
                  </a:txBody>
                  <a:tcPr marL="2025" marR="2025" marT="1013" marB="1013" anchor="ctr">
                    <a:lnB w="12700" cap="flat" cmpd="sng" algn="ctr">
                      <a:solidFill>
                        <a:schemeClr val="tx1"/>
                      </a:solidFill>
                      <a:prstDash val="solid"/>
                      <a:round/>
                      <a:headEnd type="none" w="med" len="med"/>
                      <a:tailEnd type="none" w="med" len="med"/>
                    </a:lnB>
                    <a:solidFill>
                      <a:schemeClr val="tx2">
                        <a:lumMod val="10000"/>
                        <a:lumOff val="90000"/>
                      </a:schemeClr>
                    </a:solidFill>
                  </a:tcPr>
                </a:tc>
                <a:tc>
                  <a:txBody>
                    <a:bodyPr/>
                    <a:lstStyle/>
                    <a:p>
                      <a:pPr algn="ctr"/>
                      <a:r>
                        <a:rPr lang="en-US" sz="800" spc="20" baseline="0" dirty="0"/>
                        <a:t>1</a:t>
                      </a:r>
                    </a:p>
                  </a:txBody>
                  <a:tcPr marL="2025" marR="2025" marT="1013" marB="1013" anchor="ctr">
                    <a:lnB w="12700" cap="flat" cmpd="sng" algn="ctr">
                      <a:solidFill>
                        <a:schemeClr val="tx1"/>
                      </a:solidFill>
                      <a:prstDash val="solid"/>
                      <a:round/>
                      <a:headEnd type="none" w="med" len="med"/>
                      <a:tailEnd type="none" w="med" len="med"/>
                    </a:lnB>
                    <a:solidFill>
                      <a:schemeClr val="tx2">
                        <a:lumMod val="10000"/>
                        <a:lumOff val="90000"/>
                      </a:schemeClr>
                    </a:solidFill>
                  </a:tcPr>
                </a:tc>
                <a:tc>
                  <a:txBody>
                    <a:bodyPr/>
                    <a:lstStyle/>
                    <a:p>
                      <a:pPr algn="ctr"/>
                      <a:r>
                        <a:rPr lang="en-US" sz="800" spc="20" baseline="0" dirty="0"/>
                        <a:t>0</a:t>
                      </a:r>
                    </a:p>
                  </a:txBody>
                  <a:tcPr marL="2025" marR="2025" marT="1013" marB="1013" anchor="ctr">
                    <a:lnB w="12700" cap="flat" cmpd="sng" algn="ctr">
                      <a:solidFill>
                        <a:schemeClr val="tx1"/>
                      </a:solidFill>
                      <a:prstDash val="solid"/>
                      <a:round/>
                      <a:headEnd type="none" w="med" len="med"/>
                      <a:tailEnd type="none" w="med" len="med"/>
                    </a:lnB>
                    <a:solidFill>
                      <a:schemeClr val="tx2">
                        <a:lumMod val="10000"/>
                        <a:lumOff val="90000"/>
                      </a:schemeClr>
                    </a:solidFill>
                  </a:tcPr>
                </a:tc>
                <a:tc>
                  <a:txBody>
                    <a:bodyPr/>
                    <a:lstStyle/>
                    <a:p>
                      <a:pPr algn="ctr"/>
                      <a:r>
                        <a:rPr lang="en-US" sz="800" spc="20" baseline="0" dirty="0"/>
                        <a:t>0</a:t>
                      </a:r>
                    </a:p>
                  </a:txBody>
                  <a:tcPr marL="2025" marR="2025" marT="1013" marB="1013" anchor="ctr">
                    <a:lnB w="12700" cap="flat" cmpd="sng" algn="ctr">
                      <a:solidFill>
                        <a:schemeClr val="tx1"/>
                      </a:solidFill>
                      <a:prstDash val="solid"/>
                      <a:round/>
                      <a:headEnd type="none" w="med" len="med"/>
                      <a:tailEnd type="none" w="med" len="med"/>
                    </a:lnB>
                    <a:solidFill>
                      <a:schemeClr val="tx2">
                        <a:lumMod val="10000"/>
                        <a:lumOff val="90000"/>
                      </a:schemeClr>
                    </a:solidFill>
                  </a:tcPr>
                </a:tc>
                <a:tc>
                  <a:txBody>
                    <a:bodyPr/>
                    <a:lstStyle/>
                    <a:p>
                      <a:pPr algn="ctr"/>
                      <a:r>
                        <a:rPr lang="en-US" sz="800" spc="20" baseline="0" dirty="0"/>
                        <a:t>0</a:t>
                      </a:r>
                    </a:p>
                  </a:txBody>
                  <a:tcPr marL="2025" marR="2025" marT="1013" marB="1013" anchor="ctr">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sz="800" spc="20" baseline="0" dirty="0"/>
                        <a:t>1</a:t>
                      </a:r>
                    </a:p>
                  </a:txBody>
                  <a:tcPr marL="2025" marR="2025" marT="1013" marB="1013" anchor="ctr">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sz="800" spc="20" baseline="0" dirty="0"/>
                        <a:t>1</a:t>
                      </a:r>
                    </a:p>
                  </a:txBody>
                  <a:tcPr marL="2025" marR="2025" marT="1013" marB="1013" anchor="ctr">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sz="800" spc="20" baseline="0" dirty="0"/>
                        <a:t>0</a:t>
                      </a:r>
                    </a:p>
                  </a:txBody>
                  <a:tcPr marL="2025" marR="2025" marT="1013" marB="1013" anchor="ctr">
                    <a:lnB w="12700" cap="flat" cmpd="sng" algn="ctr">
                      <a:solidFill>
                        <a:schemeClr val="tx1"/>
                      </a:solidFill>
                      <a:prstDash val="solid"/>
                      <a:round/>
                      <a:headEnd type="none" w="med" len="med"/>
                      <a:tailEnd type="none" w="med" len="med"/>
                    </a:lnB>
                  </a:tcPr>
                </a:tc>
                <a:tc>
                  <a:txBody>
                    <a:bodyPr/>
                    <a:lstStyle/>
                    <a:p>
                      <a:pPr algn="ctr"/>
                      <a:r>
                        <a:rPr lang="en-US" sz="800" spc="20" baseline="0" dirty="0"/>
                        <a:t>23</a:t>
                      </a:r>
                    </a:p>
                  </a:txBody>
                  <a:tcPr marL="2025" marR="2025" marT="1013" marB="1013" anchor="ctr">
                    <a:lnB w="12700" cap="flat" cmpd="sng" algn="ctr">
                      <a:solidFill>
                        <a:schemeClr val="tx1"/>
                      </a:solidFill>
                      <a:prstDash val="solid"/>
                      <a:round/>
                      <a:headEnd type="none" w="med" len="med"/>
                      <a:tailEnd type="none" w="med" len="med"/>
                    </a:lnB>
                  </a:tcPr>
                </a:tc>
                <a:tc>
                  <a:txBody>
                    <a:bodyPr/>
                    <a:lstStyle/>
                    <a:p>
                      <a:pPr algn="ctr"/>
                      <a:r>
                        <a:rPr lang="en-US" sz="800" spc="20" baseline="0" dirty="0"/>
                        <a:t>46</a:t>
                      </a:r>
                    </a:p>
                  </a:txBody>
                  <a:tcPr marL="2025" marR="2025" marT="1013" marB="1013"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39577501"/>
                  </a:ext>
                </a:extLst>
              </a:tr>
              <a:tr h="180000">
                <a:tc>
                  <a:txBody>
                    <a:bodyPr/>
                    <a:lstStyle/>
                    <a:p>
                      <a:pPr algn="ctr"/>
                      <a:endParaRPr lang="en-US" sz="800" spc="20" baseline="0" dirty="0"/>
                    </a:p>
                  </a:txBody>
                  <a:tcPr marL="2025" marR="2025" marT="1013" marB="1013"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10">
                  <a:txBody>
                    <a:bodyPr/>
                    <a:lstStyle/>
                    <a:p>
                      <a:pPr algn="ctr"/>
                      <a:endParaRPr lang="en-US" sz="800" spc="20" baseline="0" dirty="0"/>
                    </a:p>
                  </a:txBody>
                  <a:tcPr marL="2025" marR="2025" marT="1013" marB="1013"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800" dirty="0"/>
                    </a:p>
                  </a:txBody>
                  <a:tcPr marL="2025" marR="2025" marT="1013" marB="1013" anchor="ctr">
                    <a:solidFill>
                      <a:schemeClr val="tx2">
                        <a:lumMod val="10000"/>
                        <a:lumOff val="90000"/>
                      </a:schemeClr>
                    </a:solidFill>
                  </a:tcPr>
                </a:tc>
                <a:tc hMerge="1">
                  <a:txBody>
                    <a:bodyPr/>
                    <a:lstStyle/>
                    <a:p>
                      <a:pPr algn="ctr"/>
                      <a:endParaRPr lang="en-US" sz="800" dirty="0"/>
                    </a:p>
                  </a:txBody>
                  <a:tcPr marL="2025" marR="2025" marT="1013" marB="1013" anchor="ctr">
                    <a:lnL w="12700" cmpd="sng">
                      <a:noFill/>
                    </a:lnL>
                    <a:lnT w="12700" cap="flat" cmpd="sng" algn="ctr">
                      <a:solidFill>
                        <a:schemeClr val="tx1"/>
                      </a:solidFill>
                      <a:prstDash val="solid"/>
                      <a:round/>
                      <a:headEnd type="none" w="med" len="med"/>
                      <a:tailEnd type="none" w="med" len="med"/>
                    </a:lnT>
                    <a:solidFill>
                      <a:schemeClr val="tx2">
                        <a:lumMod val="10000"/>
                        <a:lumOff val="90000"/>
                      </a:schemeClr>
                    </a:solidFill>
                  </a:tcPr>
                </a:tc>
                <a:tc hMerge="1">
                  <a:txBody>
                    <a:bodyPr/>
                    <a:lstStyle/>
                    <a:p>
                      <a:pPr algn="ctr"/>
                      <a:endParaRPr lang="en-US" sz="800" dirty="0"/>
                    </a:p>
                  </a:txBody>
                  <a:tcPr marL="2025" marR="2025" marT="1013" marB="1013" anchor="ctr">
                    <a:lnL w="12700" cmpd="sng">
                      <a:noFill/>
                    </a:lnL>
                    <a:lnT w="12700" cap="flat" cmpd="sng" algn="ctr">
                      <a:solidFill>
                        <a:schemeClr val="tx1"/>
                      </a:solidFill>
                      <a:prstDash val="solid"/>
                      <a:round/>
                      <a:headEnd type="none" w="med" len="med"/>
                      <a:tailEnd type="none" w="med" len="med"/>
                    </a:lnT>
                    <a:solidFill>
                      <a:schemeClr val="tx2">
                        <a:lumMod val="10000"/>
                        <a:lumOff val="90000"/>
                      </a:schemeClr>
                    </a:solidFill>
                  </a:tcPr>
                </a:tc>
                <a:tc hMerge="1">
                  <a:txBody>
                    <a:bodyPr/>
                    <a:lstStyle/>
                    <a:p>
                      <a:pPr algn="ctr"/>
                      <a:endParaRPr lang="en-US" sz="800" dirty="0"/>
                    </a:p>
                  </a:txBody>
                  <a:tcPr marL="2025" marR="2025" marT="1013" marB="1013" anchor="ctr">
                    <a:lnL w="12700" cmpd="sng">
                      <a:noFill/>
                    </a:lnL>
                    <a:lnT w="12700" cap="flat" cmpd="sng" algn="ctr">
                      <a:solidFill>
                        <a:schemeClr val="tx1"/>
                      </a:solidFill>
                      <a:prstDash val="solid"/>
                      <a:round/>
                      <a:headEnd type="none" w="med" len="med"/>
                      <a:tailEnd type="none" w="med" len="med"/>
                    </a:lnT>
                    <a:solidFill>
                      <a:schemeClr val="accent2">
                        <a:lumMod val="20000"/>
                        <a:lumOff val="80000"/>
                      </a:schemeClr>
                    </a:solidFill>
                  </a:tcPr>
                </a:tc>
                <a:tc hMerge="1">
                  <a:txBody>
                    <a:bodyPr/>
                    <a:lstStyle/>
                    <a:p>
                      <a:pPr algn="ctr"/>
                      <a:endParaRPr lang="en-US" sz="800" dirty="0"/>
                    </a:p>
                  </a:txBody>
                  <a:tcPr marL="2025" marR="2025" marT="1013" marB="1013" anchor="ctr">
                    <a:solidFill>
                      <a:schemeClr val="accent2">
                        <a:lumMod val="20000"/>
                        <a:lumOff val="80000"/>
                      </a:schemeClr>
                    </a:solidFill>
                  </a:tcPr>
                </a:tc>
                <a:tc hMerge="1">
                  <a:txBody>
                    <a:bodyPr/>
                    <a:lstStyle/>
                    <a:p>
                      <a:pPr algn="ctr"/>
                      <a:endParaRPr lang="en-US" sz="800" dirty="0"/>
                    </a:p>
                  </a:txBody>
                  <a:tcPr marL="2025" marR="2025" marT="1013" marB="1013" anchor="ctr">
                    <a:solidFill>
                      <a:schemeClr val="accent2">
                        <a:lumMod val="20000"/>
                        <a:lumOff val="80000"/>
                      </a:schemeClr>
                    </a:solidFill>
                  </a:tcPr>
                </a:tc>
                <a:tc hMerge="1">
                  <a:txBody>
                    <a:bodyPr/>
                    <a:lstStyle/>
                    <a:p>
                      <a:pPr algn="ctr"/>
                      <a:endParaRPr lang="en-US" sz="800" dirty="0"/>
                    </a:p>
                  </a:txBody>
                  <a:tcPr marL="2025" marR="2025" marT="1013" marB="1013" anchor="ctr"/>
                </a:tc>
                <a:tc hMerge="1">
                  <a:txBody>
                    <a:bodyPr/>
                    <a:lstStyle/>
                    <a:p>
                      <a:pPr algn="ctr"/>
                      <a:endParaRPr lang="en-US" sz="800" dirty="0"/>
                    </a:p>
                  </a:txBody>
                  <a:tcPr marL="2025" marR="2025" marT="1013" marB="1013" anchor="ctr"/>
                </a:tc>
                <a:tc hMerge="1">
                  <a:txBody>
                    <a:bodyPr/>
                    <a:lstStyle/>
                    <a:p>
                      <a:pPr algn="ctr"/>
                      <a:endParaRPr lang="en-US" sz="800" dirty="0"/>
                    </a:p>
                  </a:txBody>
                  <a:tcPr marL="2025" marR="2025" marT="1013" marB="1013" anchor="ctr"/>
                </a:tc>
                <a:extLst>
                  <a:ext uri="{0D108BD9-81ED-4DB2-BD59-A6C34878D82A}">
                    <a16:rowId xmlns:a16="http://schemas.microsoft.com/office/drawing/2014/main" val="3130085637"/>
                  </a:ext>
                </a:extLst>
              </a:tr>
              <a:tr h="180000">
                <a:tc>
                  <a:txBody>
                    <a:bodyPr/>
                    <a:lstStyle/>
                    <a:p>
                      <a:pPr algn="ctr"/>
                      <a:endParaRPr lang="en-US" sz="800" spc="20" baseline="0" dirty="0"/>
                    </a:p>
                  </a:txBody>
                  <a:tcPr marL="2025" marR="2025" marT="1013" marB="1013" anchor="ctr">
                    <a:lnT w="12700" cap="flat" cmpd="sng" algn="ctr">
                      <a:solidFill>
                        <a:schemeClr val="tx1"/>
                      </a:solidFill>
                      <a:prstDash val="solid"/>
                      <a:round/>
                      <a:headEnd type="none" w="med" len="med"/>
                      <a:tailEnd type="none" w="med" len="med"/>
                    </a:lnT>
                    <a:solidFill>
                      <a:schemeClr val="tx2">
                        <a:lumMod val="10000"/>
                        <a:lumOff val="90000"/>
                      </a:schemeClr>
                    </a:solidFill>
                  </a:tcPr>
                </a:tc>
                <a:tc>
                  <a:txBody>
                    <a:bodyPr/>
                    <a:lstStyle/>
                    <a:p>
                      <a:pPr algn="ctr"/>
                      <a:r>
                        <a:rPr lang="en-US" sz="800" spc="20"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tx2">
                        <a:lumMod val="10000"/>
                        <a:lumOff val="90000"/>
                      </a:schemeClr>
                    </a:solidFill>
                  </a:tcPr>
                </a:tc>
                <a:tc>
                  <a:txBody>
                    <a:bodyPr/>
                    <a:lstStyle/>
                    <a:p>
                      <a:pPr algn="ctr"/>
                      <a:r>
                        <a:rPr lang="en-US" sz="800" spc="20" baseline="0" dirty="0"/>
                        <a:t>1</a:t>
                      </a:r>
                    </a:p>
                  </a:txBody>
                  <a:tcPr marL="2025" marR="2025" marT="1013" marB="1013" anchor="ctr">
                    <a:lnT w="12700" cap="flat" cmpd="sng" algn="ctr">
                      <a:solidFill>
                        <a:schemeClr val="tx1"/>
                      </a:solidFill>
                      <a:prstDash val="solid"/>
                      <a:round/>
                      <a:headEnd type="none" w="med" len="med"/>
                      <a:tailEnd type="none" w="med" len="med"/>
                    </a:lnT>
                    <a:solidFill>
                      <a:schemeClr val="tx2">
                        <a:lumMod val="10000"/>
                        <a:lumOff val="90000"/>
                      </a:schemeClr>
                    </a:solidFill>
                  </a:tcPr>
                </a:tc>
                <a:tc>
                  <a:txBody>
                    <a:bodyPr/>
                    <a:lstStyle/>
                    <a:p>
                      <a:pPr algn="ctr"/>
                      <a:r>
                        <a:rPr lang="en-US" sz="800" spc="20" baseline="0" dirty="0"/>
                        <a:t>0</a:t>
                      </a:r>
                    </a:p>
                  </a:txBody>
                  <a:tcPr marL="2025" marR="2025" marT="1013" marB="1013" anchor="ctr">
                    <a:solidFill>
                      <a:schemeClr val="tx2">
                        <a:lumMod val="10000"/>
                        <a:lumOff val="90000"/>
                      </a:schemeClr>
                    </a:solidFill>
                  </a:tcPr>
                </a:tc>
                <a:tc>
                  <a:txBody>
                    <a:bodyPr/>
                    <a:lstStyle/>
                    <a:p>
                      <a:pPr algn="ctr"/>
                      <a:r>
                        <a:rPr lang="en-US" sz="800" spc="20" baseline="0" dirty="0"/>
                        <a:t>0</a:t>
                      </a:r>
                    </a:p>
                  </a:txBody>
                  <a:tcPr marL="2025" marR="2025" marT="1013" marB="1013" anchor="ctr">
                    <a:solidFill>
                      <a:schemeClr val="tx2">
                        <a:lumMod val="10000"/>
                        <a:lumOff val="90000"/>
                      </a:schemeClr>
                    </a:solidFill>
                  </a:tcPr>
                </a:tc>
                <a:tc>
                  <a:txBody>
                    <a:bodyPr/>
                    <a:lstStyle/>
                    <a:p>
                      <a:pPr algn="ctr"/>
                      <a:r>
                        <a:rPr lang="en-US" sz="800" spc="20" baseline="0" dirty="0"/>
                        <a:t>1</a:t>
                      </a:r>
                    </a:p>
                  </a:txBody>
                  <a:tcPr marL="2025" marR="2025" marT="1013" marB="1013" anchor="ctr">
                    <a:solidFill>
                      <a:schemeClr val="accent2">
                        <a:lumMod val="20000"/>
                        <a:lumOff val="80000"/>
                      </a:schemeClr>
                    </a:solidFill>
                  </a:tcPr>
                </a:tc>
                <a:tc>
                  <a:txBody>
                    <a:bodyPr/>
                    <a:lstStyle/>
                    <a:p>
                      <a:pPr algn="ctr"/>
                      <a:r>
                        <a:rPr lang="en-US" sz="800" spc="20"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accent2">
                        <a:lumMod val="20000"/>
                        <a:lumOff val="80000"/>
                      </a:schemeClr>
                    </a:solidFill>
                  </a:tcPr>
                </a:tc>
                <a:tc>
                  <a:txBody>
                    <a:bodyPr/>
                    <a:lstStyle/>
                    <a:p>
                      <a:pPr algn="ctr"/>
                      <a:r>
                        <a:rPr lang="en-US" sz="800" spc="20"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accent2">
                        <a:lumMod val="20000"/>
                        <a:lumOff val="80000"/>
                      </a:schemeClr>
                    </a:solidFill>
                  </a:tcPr>
                </a:tc>
                <a:tc>
                  <a:txBody>
                    <a:bodyPr/>
                    <a:lstStyle/>
                    <a:p>
                      <a:pPr algn="ctr"/>
                      <a:r>
                        <a:rPr lang="en-US" sz="800" spc="20" baseline="0" dirty="0"/>
                        <a:t>0</a:t>
                      </a:r>
                    </a:p>
                  </a:txBody>
                  <a:tcPr marL="2025" marR="2025" marT="1013" marB="1013" anchor="ctr">
                    <a:lnT w="12700" cap="flat" cmpd="sng" algn="ctr">
                      <a:solidFill>
                        <a:schemeClr val="tx1"/>
                      </a:solidFill>
                      <a:prstDash val="solid"/>
                      <a:round/>
                      <a:headEnd type="none" w="med" len="med"/>
                      <a:tailEnd type="none" w="med" len="med"/>
                    </a:lnT>
                  </a:tcPr>
                </a:tc>
                <a:tc>
                  <a:txBody>
                    <a:bodyPr/>
                    <a:lstStyle/>
                    <a:p>
                      <a:pPr algn="ctr"/>
                      <a:r>
                        <a:rPr lang="en-US" sz="800" spc="20" baseline="0" dirty="0"/>
                        <a:t>24</a:t>
                      </a:r>
                    </a:p>
                  </a:txBody>
                  <a:tcPr marL="2025" marR="2025" marT="1013" marB="1013" anchor="ctr">
                    <a:lnT w="12700" cap="flat" cmpd="sng" algn="ctr">
                      <a:solidFill>
                        <a:schemeClr val="tx1"/>
                      </a:solidFill>
                      <a:prstDash val="solid"/>
                      <a:round/>
                      <a:headEnd type="none" w="med" len="med"/>
                      <a:tailEnd type="none" w="med" len="med"/>
                    </a:lnT>
                  </a:tcPr>
                </a:tc>
                <a:tc>
                  <a:txBody>
                    <a:bodyPr/>
                    <a:lstStyle/>
                    <a:p>
                      <a:pPr algn="ctr"/>
                      <a:r>
                        <a:rPr lang="en-US" sz="800" spc="20" baseline="0" dirty="0"/>
                        <a:t>48</a:t>
                      </a:r>
                    </a:p>
                  </a:txBody>
                  <a:tcPr marL="2025" marR="2025" marT="1013" marB="1013"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345261256"/>
                  </a:ext>
                </a:extLst>
              </a:tr>
              <a:tr h="180000">
                <a:tc>
                  <a:txBody>
                    <a:bodyPr/>
                    <a:lstStyle/>
                    <a:p>
                      <a:pPr algn="ctr"/>
                      <a:endParaRPr lang="en-US" sz="800" spc="20" baseline="0" dirty="0"/>
                    </a:p>
                  </a:txBody>
                  <a:tcPr marL="2025" marR="2025" marT="1013" marB="1013" anchor="ctr">
                    <a:solidFill>
                      <a:schemeClr val="tx2">
                        <a:lumMod val="10000"/>
                        <a:lumOff val="90000"/>
                      </a:schemeClr>
                    </a:solidFill>
                  </a:tcPr>
                </a:tc>
                <a:tc>
                  <a:txBody>
                    <a:bodyPr/>
                    <a:lstStyle/>
                    <a:p>
                      <a:pPr algn="ctr"/>
                      <a:r>
                        <a:rPr lang="en-US" sz="800" spc="20" baseline="0" dirty="0"/>
                        <a:t>0</a:t>
                      </a:r>
                    </a:p>
                  </a:txBody>
                  <a:tcPr marL="2025" marR="2025" marT="1013" marB="1013" anchor="ctr">
                    <a:solidFill>
                      <a:schemeClr val="tx2">
                        <a:lumMod val="10000"/>
                        <a:lumOff val="90000"/>
                      </a:schemeClr>
                    </a:solidFill>
                  </a:tcPr>
                </a:tc>
                <a:tc>
                  <a:txBody>
                    <a:bodyPr/>
                    <a:lstStyle/>
                    <a:p>
                      <a:pPr algn="ctr"/>
                      <a:r>
                        <a:rPr lang="en-US" sz="800" spc="20" baseline="0" dirty="0"/>
                        <a:t>1</a:t>
                      </a:r>
                    </a:p>
                  </a:txBody>
                  <a:tcPr marL="2025" marR="2025" marT="1013" marB="1013" anchor="ctr">
                    <a:solidFill>
                      <a:schemeClr val="tx2">
                        <a:lumMod val="10000"/>
                        <a:lumOff val="90000"/>
                      </a:schemeClr>
                    </a:solidFill>
                  </a:tcPr>
                </a:tc>
                <a:tc>
                  <a:txBody>
                    <a:bodyPr/>
                    <a:lstStyle/>
                    <a:p>
                      <a:pPr algn="ctr"/>
                      <a:r>
                        <a:rPr lang="en-US" sz="800" spc="20" baseline="0" dirty="0"/>
                        <a:t>0</a:t>
                      </a:r>
                    </a:p>
                  </a:txBody>
                  <a:tcPr marL="2025" marR="2025" marT="1013" marB="1013" anchor="ctr">
                    <a:solidFill>
                      <a:schemeClr val="tx2">
                        <a:lumMod val="10000"/>
                        <a:lumOff val="90000"/>
                      </a:schemeClr>
                    </a:solidFill>
                  </a:tcPr>
                </a:tc>
                <a:tc>
                  <a:txBody>
                    <a:bodyPr/>
                    <a:lstStyle/>
                    <a:p>
                      <a:pPr algn="ctr"/>
                      <a:r>
                        <a:rPr lang="en-US" sz="800" spc="20" baseline="0" dirty="0"/>
                        <a:t>0</a:t>
                      </a:r>
                    </a:p>
                  </a:txBody>
                  <a:tcPr marL="2025" marR="2025" marT="1013" marB="1013" anchor="ctr">
                    <a:solidFill>
                      <a:schemeClr val="tx2">
                        <a:lumMod val="10000"/>
                        <a:lumOff val="90000"/>
                      </a:schemeClr>
                    </a:solidFill>
                  </a:tcPr>
                </a:tc>
                <a:tc>
                  <a:txBody>
                    <a:bodyPr/>
                    <a:lstStyle/>
                    <a:p>
                      <a:pPr algn="ctr"/>
                      <a:r>
                        <a:rPr lang="en-US" sz="800" spc="20" baseline="0" dirty="0"/>
                        <a:t>1</a:t>
                      </a:r>
                    </a:p>
                  </a:txBody>
                  <a:tcPr marL="2025" marR="2025" marT="1013" marB="1013" anchor="ctr">
                    <a:solidFill>
                      <a:schemeClr val="accent2">
                        <a:lumMod val="20000"/>
                        <a:lumOff val="80000"/>
                      </a:schemeClr>
                    </a:solidFill>
                  </a:tcPr>
                </a:tc>
                <a:tc>
                  <a:txBody>
                    <a:bodyPr/>
                    <a:lstStyle/>
                    <a:p>
                      <a:pPr algn="ctr"/>
                      <a:r>
                        <a:rPr lang="en-US" sz="800" spc="20" baseline="0" dirty="0"/>
                        <a:t>0</a:t>
                      </a:r>
                    </a:p>
                  </a:txBody>
                  <a:tcPr marL="2025" marR="2025" marT="1013" marB="1013" anchor="ctr">
                    <a:solidFill>
                      <a:schemeClr val="accent2">
                        <a:lumMod val="20000"/>
                        <a:lumOff val="80000"/>
                      </a:schemeClr>
                    </a:solidFill>
                  </a:tcPr>
                </a:tc>
                <a:tc>
                  <a:txBody>
                    <a:bodyPr/>
                    <a:lstStyle/>
                    <a:p>
                      <a:pPr algn="ctr"/>
                      <a:r>
                        <a:rPr lang="en-US" sz="800" spc="20" baseline="0" dirty="0"/>
                        <a:t>1</a:t>
                      </a:r>
                    </a:p>
                  </a:txBody>
                  <a:tcPr marL="2025" marR="2025" marT="1013" marB="1013" anchor="ctr">
                    <a:solidFill>
                      <a:schemeClr val="accent2">
                        <a:lumMod val="20000"/>
                        <a:lumOff val="80000"/>
                      </a:schemeClr>
                    </a:solidFill>
                  </a:tcPr>
                </a:tc>
                <a:tc>
                  <a:txBody>
                    <a:bodyPr/>
                    <a:lstStyle/>
                    <a:p>
                      <a:pPr algn="ctr"/>
                      <a:r>
                        <a:rPr lang="en-US" sz="800" spc="20" baseline="0" dirty="0"/>
                        <a:t>0</a:t>
                      </a:r>
                    </a:p>
                  </a:txBody>
                  <a:tcPr marL="2025" marR="2025" marT="1013" marB="1013" anchor="ctr"/>
                </a:tc>
                <a:tc>
                  <a:txBody>
                    <a:bodyPr/>
                    <a:lstStyle/>
                    <a:p>
                      <a:pPr algn="ctr"/>
                      <a:r>
                        <a:rPr lang="en-US" sz="800" spc="20" baseline="0" dirty="0"/>
                        <a:t>25</a:t>
                      </a:r>
                    </a:p>
                  </a:txBody>
                  <a:tcPr marL="2025" marR="2025" marT="1013" marB="1013" anchor="ctr"/>
                </a:tc>
                <a:tc>
                  <a:txBody>
                    <a:bodyPr/>
                    <a:lstStyle/>
                    <a:p>
                      <a:pPr algn="ctr"/>
                      <a:r>
                        <a:rPr lang="en-US" sz="800" spc="20" baseline="0" dirty="0"/>
                        <a:t>4A</a:t>
                      </a:r>
                    </a:p>
                  </a:txBody>
                  <a:tcPr marL="2025" marR="2025" marT="1013" marB="1013" anchor="ctr"/>
                </a:tc>
                <a:extLst>
                  <a:ext uri="{0D108BD9-81ED-4DB2-BD59-A6C34878D82A}">
                    <a16:rowId xmlns:a16="http://schemas.microsoft.com/office/drawing/2014/main" val="4092173771"/>
                  </a:ext>
                </a:extLst>
              </a:tr>
              <a:tr h="180000">
                <a:tc>
                  <a:txBody>
                    <a:bodyPr/>
                    <a:lstStyle/>
                    <a:p>
                      <a:pPr algn="ctr"/>
                      <a:endParaRPr lang="en-US" sz="800" spc="20" baseline="0" dirty="0"/>
                    </a:p>
                  </a:txBody>
                  <a:tcPr marL="2025" marR="2025" marT="1013" marB="1013" anchor="ctr">
                    <a:solidFill>
                      <a:schemeClr val="tx2">
                        <a:lumMod val="10000"/>
                        <a:lumOff val="90000"/>
                      </a:schemeClr>
                    </a:solidFill>
                  </a:tcPr>
                </a:tc>
                <a:tc>
                  <a:txBody>
                    <a:bodyPr/>
                    <a:lstStyle/>
                    <a:p>
                      <a:pPr algn="ctr"/>
                      <a:r>
                        <a:rPr lang="en-US" sz="800" spc="20" baseline="0" dirty="0"/>
                        <a:t>0</a:t>
                      </a:r>
                    </a:p>
                  </a:txBody>
                  <a:tcPr marL="2025" marR="2025" marT="1013" marB="1013" anchor="ctr">
                    <a:solidFill>
                      <a:schemeClr val="tx2">
                        <a:lumMod val="10000"/>
                        <a:lumOff val="90000"/>
                      </a:schemeClr>
                    </a:solidFill>
                  </a:tcPr>
                </a:tc>
                <a:tc>
                  <a:txBody>
                    <a:bodyPr/>
                    <a:lstStyle/>
                    <a:p>
                      <a:pPr algn="ctr"/>
                      <a:r>
                        <a:rPr lang="en-US" sz="800" spc="20" baseline="0" dirty="0"/>
                        <a:t>1</a:t>
                      </a:r>
                    </a:p>
                  </a:txBody>
                  <a:tcPr marL="2025" marR="2025" marT="1013" marB="1013" anchor="ctr">
                    <a:solidFill>
                      <a:schemeClr val="tx2">
                        <a:lumMod val="10000"/>
                        <a:lumOff val="90000"/>
                      </a:schemeClr>
                    </a:solidFill>
                  </a:tcPr>
                </a:tc>
                <a:tc>
                  <a:txBody>
                    <a:bodyPr/>
                    <a:lstStyle/>
                    <a:p>
                      <a:pPr algn="ctr"/>
                      <a:r>
                        <a:rPr lang="en-US" sz="800" spc="20" baseline="0" dirty="0"/>
                        <a:t>0</a:t>
                      </a:r>
                    </a:p>
                  </a:txBody>
                  <a:tcPr marL="2025" marR="2025" marT="1013" marB="1013" anchor="ctr">
                    <a:solidFill>
                      <a:schemeClr val="tx2">
                        <a:lumMod val="10000"/>
                        <a:lumOff val="90000"/>
                      </a:schemeClr>
                    </a:solidFill>
                  </a:tcPr>
                </a:tc>
                <a:tc>
                  <a:txBody>
                    <a:bodyPr/>
                    <a:lstStyle/>
                    <a:p>
                      <a:pPr algn="ctr"/>
                      <a:r>
                        <a:rPr lang="en-US" sz="800" spc="20" baseline="0" dirty="0"/>
                        <a:t>0</a:t>
                      </a:r>
                    </a:p>
                  </a:txBody>
                  <a:tcPr marL="2025" marR="2025" marT="1013" marB="1013" anchor="ctr">
                    <a:solidFill>
                      <a:schemeClr val="tx2">
                        <a:lumMod val="10000"/>
                        <a:lumOff val="90000"/>
                      </a:schemeClr>
                    </a:solidFill>
                  </a:tcPr>
                </a:tc>
                <a:tc>
                  <a:txBody>
                    <a:bodyPr/>
                    <a:lstStyle/>
                    <a:p>
                      <a:pPr algn="ctr"/>
                      <a:r>
                        <a:rPr lang="en-US" sz="800" spc="20" baseline="0" dirty="0"/>
                        <a:t>1</a:t>
                      </a:r>
                    </a:p>
                  </a:txBody>
                  <a:tcPr marL="2025" marR="2025" marT="1013" marB="1013" anchor="ctr">
                    <a:solidFill>
                      <a:schemeClr val="accent2">
                        <a:lumMod val="20000"/>
                        <a:lumOff val="80000"/>
                      </a:schemeClr>
                    </a:solidFill>
                  </a:tcPr>
                </a:tc>
                <a:tc>
                  <a:txBody>
                    <a:bodyPr/>
                    <a:lstStyle/>
                    <a:p>
                      <a:pPr algn="ctr"/>
                      <a:r>
                        <a:rPr lang="en-US" sz="800" spc="20" baseline="0" dirty="0"/>
                        <a:t>1</a:t>
                      </a:r>
                    </a:p>
                  </a:txBody>
                  <a:tcPr marL="2025" marR="2025" marT="1013" marB="1013" anchor="ctr">
                    <a:solidFill>
                      <a:schemeClr val="accent2">
                        <a:lumMod val="20000"/>
                        <a:lumOff val="80000"/>
                      </a:schemeClr>
                    </a:solidFill>
                  </a:tcPr>
                </a:tc>
                <a:tc>
                  <a:txBody>
                    <a:bodyPr/>
                    <a:lstStyle/>
                    <a:p>
                      <a:pPr algn="ctr"/>
                      <a:r>
                        <a:rPr lang="en-US" sz="800" spc="20" baseline="0" dirty="0"/>
                        <a:t>0</a:t>
                      </a:r>
                    </a:p>
                  </a:txBody>
                  <a:tcPr marL="2025" marR="2025" marT="1013" marB="1013" anchor="ctr">
                    <a:solidFill>
                      <a:schemeClr val="accent2">
                        <a:lumMod val="20000"/>
                        <a:lumOff val="80000"/>
                      </a:schemeClr>
                    </a:solidFill>
                  </a:tcPr>
                </a:tc>
                <a:tc>
                  <a:txBody>
                    <a:bodyPr/>
                    <a:lstStyle/>
                    <a:p>
                      <a:pPr algn="ctr"/>
                      <a:r>
                        <a:rPr lang="en-US" sz="800" spc="20" baseline="0" dirty="0"/>
                        <a:t>0</a:t>
                      </a:r>
                    </a:p>
                  </a:txBody>
                  <a:tcPr marL="2025" marR="2025" marT="1013" marB="1013" anchor="ctr"/>
                </a:tc>
                <a:tc>
                  <a:txBody>
                    <a:bodyPr/>
                    <a:lstStyle/>
                    <a:p>
                      <a:pPr algn="ctr"/>
                      <a:r>
                        <a:rPr lang="en-US" sz="800" spc="20" baseline="0" dirty="0"/>
                        <a:t>26</a:t>
                      </a:r>
                    </a:p>
                  </a:txBody>
                  <a:tcPr marL="2025" marR="2025" marT="1013" marB="1013" anchor="ctr"/>
                </a:tc>
                <a:tc>
                  <a:txBody>
                    <a:bodyPr/>
                    <a:lstStyle/>
                    <a:p>
                      <a:pPr algn="ctr"/>
                      <a:r>
                        <a:rPr lang="en-US" sz="800" spc="20" baseline="0" dirty="0"/>
                        <a:t>4C</a:t>
                      </a:r>
                    </a:p>
                  </a:txBody>
                  <a:tcPr marL="2025" marR="2025" marT="1013" marB="1013" anchor="ctr"/>
                </a:tc>
                <a:extLst>
                  <a:ext uri="{0D108BD9-81ED-4DB2-BD59-A6C34878D82A}">
                    <a16:rowId xmlns:a16="http://schemas.microsoft.com/office/drawing/2014/main" val="1797772589"/>
                  </a:ext>
                </a:extLst>
              </a:tr>
              <a:tr h="180000">
                <a:tc>
                  <a:txBody>
                    <a:bodyPr/>
                    <a:lstStyle/>
                    <a:p>
                      <a:pPr algn="ctr"/>
                      <a:endParaRPr lang="en-US" sz="800" spc="20" baseline="0" dirty="0"/>
                    </a:p>
                  </a:txBody>
                  <a:tcPr marL="2025" marR="2025" marT="1013" marB="1013" anchor="ctr">
                    <a:solidFill>
                      <a:schemeClr val="tx2">
                        <a:lumMod val="10000"/>
                        <a:lumOff val="90000"/>
                      </a:schemeClr>
                    </a:solidFill>
                  </a:tcPr>
                </a:tc>
                <a:tc>
                  <a:txBody>
                    <a:bodyPr/>
                    <a:lstStyle/>
                    <a:p>
                      <a:pPr algn="ctr"/>
                      <a:r>
                        <a:rPr lang="en-US" sz="800" spc="20" baseline="0" dirty="0"/>
                        <a:t>0</a:t>
                      </a:r>
                    </a:p>
                  </a:txBody>
                  <a:tcPr marL="2025" marR="2025" marT="1013" marB="1013" anchor="ctr">
                    <a:solidFill>
                      <a:schemeClr val="tx2">
                        <a:lumMod val="10000"/>
                        <a:lumOff val="90000"/>
                      </a:schemeClr>
                    </a:solidFill>
                  </a:tcPr>
                </a:tc>
                <a:tc>
                  <a:txBody>
                    <a:bodyPr/>
                    <a:lstStyle/>
                    <a:p>
                      <a:pPr algn="ctr"/>
                      <a:r>
                        <a:rPr lang="en-US" sz="800" spc="20" baseline="0" dirty="0"/>
                        <a:t>1</a:t>
                      </a:r>
                    </a:p>
                  </a:txBody>
                  <a:tcPr marL="2025" marR="2025" marT="1013" marB="1013" anchor="ctr">
                    <a:solidFill>
                      <a:schemeClr val="tx2">
                        <a:lumMod val="10000"/>
                        <a:lumOff val="90000"/>
                      </a:schemeClr>
                    </a:solidFill>
                  </a:tcPr>
                </a:tc>
                <a:tc>
                  <a:txBody>
                    <a:bodyPr/>
                    <a:lstStyle/>
                    <a:p>
                      <a:pPr algn="ctr"/>
                      <a:r>
                        <a:rPr lang="en-US" sz="800" spc="20" baseline="0" dirty="0"/>
                        <a:t>0</a:t>
                      </a:r>
                    </a:p>
                  </a:txBody>
                  <a:tcPr marL="2025" marR="2025" marT="1013" marB="1013" anchor="ctr">
                    <a:solidFill>
                      <a:schemeClr val="tx2">
                        <a:lumMod val="10000"/>
                        <a:lumOff val="90000"/>
                      </a:schemeClr>
                    </a:solidFill>
                  </a:tcPr>
                </a:tc>
                <a:tc>
                  <a:txBody>
                    <a:bodyPr/>
                    <a:lstStyle/>
                    <a:p>
                      <a:pPr algn="ctr"/>
                      <a:r>
                        <a:rPr lang="en-US" sz="800" spc="20" baseline="0" dirty="0"/>
                        <a:t>0</a:t>
                      </a:r>
                    </a:p>
                  </a:txBody>
                  <a:tcPr marL="2025" marR="2025" marT="1013" marB="1013" anchor="ctr">
                    <a:solidFill>
                      <a:schemeClr val="tx2">
                        <a:lumMod val="10000"/>
                        <a:lumOff val="90000"/>
                      </a:schemeClr>
                    </a:solidFill>
                  </a:tcPr>
                </a:tc>
                <a:tc>
                  <a:txBody>
                    <a:bodyPr/>
                    <a:lstStyle/>
                    <a:p>
                      <a:pPr algn="ctr"/>
                      <a:r>
                        <a:rPr lang="en-US" sz="800" spc="20" baseline="0" dirty="0"/>
                        <a:t>1</a:t>
                      </a:r>
                    </a:p>
                  </a:txBody>
                  <a:tcPr marL="2025" marR="2025" marT="1013" marB="1013" anchor="ctr">
                    <a:solidFill>
                      <a:schemeClr val="accent2">
                        <a:lumMod val="20000"/>
                        <a:lumOff val="80000"/>
                      </a:schemeClr>
                    </a:solidFill>
                  </a:tcPr>
                </a:tc>
                <a:tc>
                  <a:txBody>
                    <a:bodyPr/>
                    <a:lstStyle/>
                    <a:p>
                      <a:pPr algn="ctr"/>
                      <a:r>
                        <a:rPr lang="en-US" sz="800" spc="20" baseline="0" dirty="0"/>
                        <a:t>1</a:t>
                      </a:r>
                    </a:p>
                  </a:txBody>
                  <a:tcPr marL="2025" marR="2025" marT="1013" marB="1013" anchor="ctr">
                    <a:solidFill>
                      <a:schemeClr val="accent2">
                        <a:lumMod val="20000"/>
                        <a:lumOff val="80000"/>
                      </a:schemeClr>
                    </a:solidFill>
                  </a:tcPr>
                </a:tc>
                <a:tc>
                  <a:txBody>
                    <a:bodyPr/>
                    <a:lstStyle/>
                    <a:p>
                      <a:pPr algn="ctr"/>
                      <a:r>
                        <a:rPr lang="en-US" sz="800" spc="20" baseline="0" dirty="0"/>
                        <a:t>1</a:t>
                      </a:r>
                    </a:p>
                  </a:txBody>
                  <a:tcPr marL="2025" marR="2025" marT="1013" marB="1013" anchor="ctr">
                    <a:solidFill>
                      <a:schemeClr val="accent2">
                        <a:lumMod val="20000"/>
                        <a:lumOff val="80000"/>
                      </a:schemeClr>
                    </a:solidFill>
                  </a:tcPr>
                </a:tc>
                <a:tc>
                  <a:txBody>
                    <a:bodyPr/>
                    <a:lstStyle/>
                    <a:p>
                      <a:pPr algn="ctr"/>
                      <a:r>
                        <a:rPr lang="en-US" sz="800" spc="20" baseline="0" dirty="0"/>
                        <a:t>0</a:t>
                      </a:r>
                    </a:p>
                  </a:txBody>
                  <a:tcPr marL="2025" marR="2025" marT="1013" marB="1013" anchor="ctr"/>
                </a:tc>
                <a:tc>
                  <a:txBody>
                    <a:bodyPr/>
                    <a:lstStyle/>
                    <a:p>
                      <a:pPr algn="ctr"/>
                      <a:r>
                        <a:rPr lang="en-US" sz="800" spc="20" baseline="0" dirty="0"/>
                        <a:t>27</a:t>
                      </a:r>
                    </a:p>
                  </a:txBody>
                  <a:tcPr marL="2025" marR="2025" marT="1013" marB="1013" anchor="ctr"/>
                </a:tc>
                <a:tc>
                  <a:txBody>
                    <a:bodyPr/>
                    <a:lstStyle/>
                    <a:p>
                      <a:pPr algn="ctr"/>
                      <a:r>
                        <a:rPr lang="en-US" sz="800" spc="20" baseline="0" dirty="0"/>
                        <a:t>4E</a:t>
                      </a:r>
                    </a:p>
                  </a:txBody>
                  <a:tcPr marL="2025" marR="2025" marT="1013" marB="1013" anchor="ctr"/>
                </a:tc>
                <a:extLst>
                  <a:ext uri="{0D108BD9-81ED-4DB2-BD59-A6C34878D82A}">
                    <a16:rowId xmlns:a16="http://schemas.microsoft.com/office/drawing/2014/main" val="1589629347"/>
                  </a:ext>
                </a:extLst>
              </a:tr>
            </a:tbl>
          </a:graphicData>
        </a:graphic>
      </p:graphicFrame>
      <p:graphicFrame>
        <p:nvGraphicFramePr>
          <p:cNvPr id="70" name="Table 69">
            <a:extLst>
              <a:ext uri="{FF2B5EF4-FFF2-40B4-BE49-F238E27FC236}">
                <a16:creationId xmlns:a16="http://schemas.microsoft.com/office/drawing/2014/main" id="{6F7D0B33-5FC7-4E3A-7721-0ABB8E4EA790}"/>
              </a:ext>
            </a:extLst>
          </p:cNvPr>
          <p:cNvGraphicFramePr>
            <a:graphicFrameLocks noGrp="1"/>
          </p:cNvGraphicFramePr>
          <p:nvPr>
            <p:extLst>
              <p:ext uri="{D42A27DB-BD31-4B8C-83A1-F6EECF244321}">
                <p14:modId xmlns:p14="http://schemas.microsoft.com/office/powerpoint/2010/main" val="2242182859"/>
              </p:ext>
            </p:extLst>
          </p:nvPr>
        </p:nvGraphicFramePr>
        <p:xfrm>
          <a:off x="5447434" y="1288602"/>
          <a:ext cx="810000" cy="360000"/>
        </p:xfrm>
        <a:graphic>
          <a:graphicData uri="http://schemas.openxmlformats.org/drawingml/2006/table">
            <a:tbl>
              <a:tblPr firstRow="1" bandRow="1">
                <a:tableStyleId>{5940675A-B579-460E-94D1-54222C63F5DA}</a:tableStyleId>
              </a:tblPr>
              <a:tblGrid>
                <a:gridCol w="270000">
                  <a:extLst>
                    <a:ext uri="{9D8B030D-6E8A-4147-A177-3AD203B41FA5}">
                      <a16:colId xmlns:a16="http://schemas.microsoft.com/office/drawing/2014/main" val="3630777931"/>
                    </a:ext>
                  </a:extLst>
                </a:gridCol>
                <a:gridCol w="270000">
                  <a:extLst>
                    <a:ext uri="{9D8B030D-6E8A-4147-A177-3AD203B41FA5}">
                      <a16:colId xmlns:a16="http://schemas.microsoft.com/office/drawing/2014/main" val="2379751836"/>
                    </a:ext>
                  </a:extLst>
                </a:gridCol>
                <a:gridCol w="270000">
                  <a:extLst>
                    <a:ext uri="{9D8B030D-6E8A-4147-A177-3AD203B41FA5}">
                      <a16:colId xmlns:a16="http://schemas.microsoft.com/office/drawing/2014/main" val="3665002604"/>
                    </a:ext>
                  </a:extLst>
                </a:gridCol>
              </a:tblGrid>
              <a:tr h="180000">
                <a:tc>
                  <a:txBody>
                    <a:bodyPr/>
                    <a:lstStyle/>
                    <a:p>
                      <a:pPr algn="ctr"/>
                      <a:r>
                        <a:rPr lang="en-US" sz="800" dirty="0"/>
                        <a:t>A2</a:t>
                      </a:r>
                    </a:p>
                  </a:txBody>
                  <a:tcPr marL="2025" marR="2025" marT="1013" marB="1013" anchor="ctr"/>
                </a:tc>
                <a:tc>
                  <a:txBody>
                    <a:bodyPr/>
                    <a:lstStyle/>
                    <a:p>
                      <a:pPr algn="ctr"/>
                      <a:r>
                        <a:rPr lang="en-US" sz="800" dirty="0"/>
                        <a:t>A1</a:t>
                      </a:r>
                    </a:p>
                  </a:txBody>
                  <a:tcPr marL="2025" marR="2025" marT="1013" marB="1013" anchor="ctr"/>
                </a:tc>
                <a:tc>
                  <a:txBody>
                    <a:bodyPr/>
                    <a:lstStyle/>
                    <a:p>
                      <a:pPr algn="ctr"/>
                      <a:r>
                        <a:rPr lang="en-US" sz="800" dirty="0"/>
                        <a:t>A0</a:t>
                      </a:r>
                    </a:p>
                  </a:txBody>
                  <a:tcPr marL="2025" marR="2025" marT="1013" marB="1013" anchor="ctr"/>
                </a:tc>
                <a:extLst>
                  <a:ext uri="{0D108BD9-81ED-4DB2-BD59-A6C34878D82A}">
                    <a16:rowId xmlns:a16="http://schemas.microsoft.com/office/drawing/2014/main" val="1551243957"/>
                  </a:ext>
                </a:extLst>
              </a:tr>
              <a:tr h="180000">
                <a:tc>
                  <a:txBody>
                    <a:bodyPr/>
                    <a:lstStyle/>
                    <a:p>
                      <a:pPr algn="ctr"/>
                      <a:r>
                        <a:rPr lang="en-US" sz="800" dirty="0"/>
                        <a:t>0</a:t>
                      </a:r>
                    </a:p>
                  </a:txBody>
                  <a:tcPr marL="2025" marR="2025" marT="1013" marB="1013" anchor="ctr"/>
                </a:tc>
                <a:tc>
                  <a:txBody>
                    <a:bodyPr/>
                    <a:lstStyle/>
                    <a:p>
                      <a:pPr algn="ctr"/>
                      <a:r>
                        <a:rPr lang="en-US" sz="800" dirty="0"/>
                        <a:t>0</a:t>
                      </a:r>
                    </a:p>
                  </a:txBody>
                  <a:tcPr marL="2025" marR="2025" marT="1013" marB="1013" anchor="ctr"/>
                </a:tc>
                <a:tc>
                  <a:txBody>
                    <a:bodyPr/>
                    <a:lstStyle/>
                    <a:p>
                      <a:pPr algn="ctr"/>
                      <a:r>
                        <a:rPr lang="en-US" sz="800" dirty="0"/>
                        <a:t>0</a:t>
                      </a:r>
                    </a:p>
                  </a:txBody>
                  <a:tcPr marL="2025" marR="2025" marT="1013" marB="1013" anchor="ctr"/>
                </a:tc>
                <a:extLst>
                  <a:ext uri="{0D108BD9-81ED-4DB2-BD59-A6C34878D82A}">
                    <a16:rowId xmlns:a16="http://schemas.microsoft.com/office/drawing/2014/main" val="871190325"/>
                  </a:ext>
                </a:extLst>
              </a:tr>
            </a:tbl>
          </a:graphicData>
        </a:graphic>
      </p:graphicFrame>
      <p:graphicFrame>
        <p:nvGraphicFramePr>
          <p:cNvPr id="71" name="Table 70">
            <a:extLst>
              <a:ext uri="{FF2B5EF4-FFF2-40B4-BE49-F238E27FC236}">
                <a16:creationId xmlns:a16="http://schemas.microsoft.com/office/drawing/2014/main" id="{EF873DDE-3D03-1061-3720-BBA9D9DC0E8C}"/>
              </a:ext>
            </a:extLst>
          </p:cNvPr>
          <p:cNvGraphicFramePr>
            <a:graphicFrameLocks noGrp="1"/>
          </p:cNvGraphicFramePr>
          <p:nvPr>
            <p:extLst>
              <p:ext uri="{D42A27DB-BD31-4B8C-83A1-F6EECF244321}">
                <p14:modId xmlns:p14="http://schemas.microsoft.com/office/powerpoint/2010/main" val="3686170677"/>
              </p:ext>
            </p:extLst>
          </p:nvPr>
        </p:nvGraphicFramePr>
        <p:xfrm>
          <a:off x="5447434" y="2464351"/>
          <a:ext cx="810000" cy="360000"/>
        </p:xfrm>
        <a:graphic>
          <a:graphicData uri="http://schemas.openxmlformats.org/drawingml/2006/table">
            <a:tbl>
              <a:tblPr firstRow="1" bandRow="1">
                <a:tableStyleId>{5940675A-B579-460E-94D1-54222C63F5DA}</a:tableStyleId>
              </a:tblPr>
              <a:tblGrid>
                <a:gridCol w="270000">
                  <a:extLst>
                    <a:ext uri="{9D8B030D-6E8A-4147-A177-3AD203B41FA5}">
                      <a16:colId xmlns:a16="http://schemas.microsoft.com/office/drawing/2014/main" val="3630777931"/>
                    </a:ext>
                  </a:extLst>
                </a:gridCol>
                <a:gridCol w="270000">
                  <a:extLst>
                    <a:ext uri="{9D8B030D-6E8A-4147-A177-3AD203B41FA5}">
                      <a16:colId xmlns:a16="http://schemas.microsoft.com/office/drawing/2014/main" val="2379751836"/>
                    </a:ext>
                  </a:extLst>
                </a:gridCol>
                <a:gridCol w="270000">
                  <a:extLst>
                    <a:ext uri="{9D8B030D-6E8A-4147-A177-3AD203B41FA5}">
                      <a16:colId xmlns:a16="http://schemas.microsoft.com/office/drawing/2014/main" val="3665002604"/>
                    </a:ext>
                  </a:extLst>
                </a:gridCol>
              </a:tblGrid>
              <a:tr h="180000">
                <a:tc>
                  <a:txBody>
                    <a:bodyPr/>
                    <a:lstStyle/>
                    <a:p>
                      <a:pPr algn="ctr"/>
                      <a:r>
                        <a:rPr lang="en-US" sz="800" dirty="0"/>
                        <a:t>A2</a:t>
                      </a:r>
                    </a:p>
                  </a:txBody>
                  <a:tcPr marL="2025" marR="2025" marT="1013" marB="1013" anchor="ctr"/>
                </a:tc>
                <a:tc>
                  <a:txBody>
                    <a:bodyPr/>
                    <a:lstStyle/>
                    <a:p>
                      <a:pPr algn="ctr"/>
                      <a:r>
                        <a:rPr lang="en-US" sz="800" dirty="0"/>
                        <a:t>A1</a:t>
                      </a:r>
                    </a:p>
                  </a:txBody>
                  <a:tcPr marL="2025" marR="2025" marT="1013" marB="1013" anchor="ctr"/>
                </a:tc>
                <a:tc>
                  <a:txBody>
                    <a:bodyPr/>
                    <a:lstStyle/>
                    <a:p>
                      <a:pPr algn="ctr"/>
                      <a:r>
                        <a:rPr lang="en-US" sz="800" dirty="0"/>
                        <a:t>A0</a:t>
                      </a:r>
                    </a:p>
                  </a:txBody>
                  <a:tcPr marL="2025" marR="2025" marT="1013" marB="1013" anchor="ctr"/>
                </a:tc>
                <a:extLst>
                  <a:ext uri="{0D108BD9-81ED-4DB2-BD59-A6C34878D82A}">
                    <a16:rowId xmlns:a16="http://schemas.microsoft.com/office/drawing/2014/main" val="1551243957"/>
                  </a:ext>
                </a:extLst>
              </a:tr>
              <a:tr h="180000">
                <a:tc>
                  <a:txBody>
                    <a:bodyPr/>
                    <a:lstStyle/>
                    <a:p>
                      <a:pPr algn="ctr"/>
                      <a:r>
                        <a:rPr lang="en-US" sz="800" dirty="0"/>
                        <a:t>0</a:t>
                      </a:r>
                    </a:p>
                  </a:txBody>
                  <a:tcPr marL="2025" marR="2025" marT="1013" marB="1013" anchor="ctr"/>
                </a:tc>
                <a:tc>
                  <a:txBody>
                    <a:bodyPr/>
                    <a:lstStyle/>
                    <a:p>
                      <a:pPr algn="ctr"/>
                      <a:r>
                        <a:rPr lang="en-US" sz="800" dirty="0"/>
                        <a:t>0</a:t>
                      </a:r>
                    </a:p>
                  </a:txBody>
                  <a:tcPr marL="2025" marR="2025" marT="1013" marB="1013" anchor="ctr"/>
                </a:tc>
                <a:tc>
                  <a:txBody>
                    <a:bodyPr/>
                    <a:lstStyle/>
                    <a:p>
                      <a:pPr algn="ctr"/>
                      <a:r>
                        <a:rPr lang="en-US" sz="800" dirty="0"/>
                        <a:t>1</a:t>
                      </a:r>
                    </a:p>
                  </a:txBody>
                  <a:tcPr marL="2025" marR="2025" marT="1013" marB="1013" anchor="ctr"/>
                </a:tc>
                <a:extLst>
                  <a:ext uri="{0D108BD9-81ED-4DB2-BD59-A6C34878D82A}">
                    <a16:rowId xmlns:a16="http://schemas.microsoft.com/office/drawing/2014/main" val="1749956076"/>
                  </a:ext>
                </a:extLst>
              </a:tr>
            </a:tbl>
          </a:graphicData>
        </a:graphic>
      </p:graphicFrame>
      <p:graphicFrame>
        <p:nvGraphicFramePr>
          <p:cNvPr id="72" name="Table 71">
            <a:extLst>
              <a:ext uri="{FF2B5EF4-FFF2-40B4-BE49-F238E27FC236}">
                <a16:creationId xmlns:a16="http://schemas.microsoft.com/office/drawing/2014/main" id="{E4D09CA3-EB7A-2D7D-6281-BAA057306A34}"/>
              </a:ext>
            </a:extLst>
          </p:cNvPr>
          <p:cNvGraphicFramePr>
            <a:graphicFrameLocks noGrp="1"/>
          </p:cNvGraphicFramePr>
          <p:nvPr>
            <p:extLst>
              <p:ext uri="{D42A27DB-BD31-4B8C-83A1-F6EECF244321}">
                <p14:modId xmlns:p14="http://schemas.microsoft.com/office/powerpoint/2010/main" val="1777499140"/>
              </p:ext>
            </p:extLst>
          </p:nvPr>
        </p:nvGraphicFramePr>
        <p:xfrm>
          <a:off x="5447434" y="3606252"/>
          <a:ext cx="810000" cy="360000"/>
        </p:xfrm>
        <a:graphic>
          <a:graphicData uri="http://schemas.openxmlformats.org/drawingml/2006/table">
            <a:tbl>
              <a:tblPr firstRow="1" bandRow="1">
                <a:tableStyleId>{5940675A-B579-460E-94D1-54222C63F5DA}</a:tableStyleId>
              </a:tblPr>
              <a:tblGrid>
                <a:gridCol w="270000">
                  <a:extLst>
                    <a:ext uri="{9D8B030D-6E8A-4147-A177-3AD203B41FA5}">
                      <a16:colId xmlns:a16="http://schemas.microsoft.com/office/drawing/2014/main" val="3630777931"/>
                    </a:ext>
                  </a:extLst>
                </a:gridCol>
                <a:gridCol w="270000">
                  <a:extLst>
                    <a:ext uri="{9D8B030D-6E8A-4147-A177-3AD203B41FA5}">
                      <a16:colId xmlns:a16="http://schemas.microsoft.com/office/drawing/2014/main" val="2379751836"/>
                    </a:ext>
                  </a:extLst>
                </a:gridCol>
                <a:gridCol w="270000">
                  <a:extLst>
                    <a:ext uri="{9D8B030D-6E8A-4147-A177-3AD203B41FA5}">
                      <a16:colId xmlns:a16="http://schemas.microsoft.com/office/drawing/2014/main" val="3665002604"/>
                    </a:ext>
                  </a:extLst>
                </a:gridCol>
              </a:tblGrid>
              <a:tr h="180000">
                <a:tc>
                  <a:txBody>
                    <a:bodyPr/>
                    <a:lstStyle/>
                    <a:p>
                      <a:pPr algn="ctr"/>
                      <a:r>
                        <a:rPr lang="en-US" sz="800" dirty="0"/>
                        <a:t>A2</a:t>
                      </a:r>
                    </a:p>
                  </a:txBody>
                  <a:tcPr marL="2025" marR="2025" marT="1013" marB="1013" anchor="ctr"/>
                </a:tc>
                <a:tc>
                  <a:txBody>
                    <a:bodyPr/>
                    <a:lstStyle/>
                    <a:p>
                      <a:pPr algn="ctr"/>
                      <a:r>
                        <a:rPr lang="en-US" sz="800" dirty="0"/>
                        <a:t>A1</a:t>
                      </a:r>
                    </a:p>
                  </a:txBody>
                  <a:tcPr marL="2025" marR="2025" marT="1013" marB="1013" anchor="ctr"/>
                </a:tc>
                <a:tc>
                  <a:txBody>
                    <a:bodyPr/>
                    <a:lstStyle/>
                    <a:p>
                      <a:pPr algn="ctr"/>
                      <a:r>
                        <a:rPr lang="en-US" sz="800" dirty="0"/>
                        <a:t>A0</a:t>
                      </a:r>
                    </a:p>
                  </a:txBody>
                  <a:tcPr marL="2025" marR="2025" marT="1013" marB="1013" anchor="ctr"/>
                </a:tc>
                <a:extLst>
                  <a:ext uri="{0D108BD9-81ED-4DB2-BD59-A6C34878D82A}">
                    <a16:rowId xmlns:a16="http://schemas.microsoft.com/office/drawing/2014/main" val="1551243957"/>
                  </a:ext>
                </a:extLst>
              </a:tr>
              <a:tr h="180000">
                <a:tc>
                  <a:txBody>
                    <a:bodyPr/>
                    <a:lstStyle/>
                    <a:p>
                      <a:pPr algn="ctr"/>
                      <a:r>
                        <a:rPr lang="en-US" sz="800" dirty="0"/>
                        <a:t>0</a:t>
                      </a:r>
                    </a:p>
                  </a:txBody>
                  <a:tcPr marL="2025" marR="2025" marT="1013" marB="1013" anchor="ctr"/>
                </a:tc>
                <a:tc>
                  <a:txBody>
                    <a:bodyPr/>
                    <a:lstStyle/>
                    <a:p>
                      <a:pPr algn="ctr"/>
                      <a:r>
                        <a:rPr lang="en-US" sz="800" dirty="0"/>
                        <a:t>1</a:t>
                      </a:r>
                    </a:p>
                  </a:txBody>
                  <a:tcPr marL="2025" marR="2025" marT="1013" marB="1013" anchor="ctr"/>
                </a:tc>
                <a:tc>
                  <a:txBody>
                    <a:bodyPr/>
                    <a:lstStyle/>
                    <a:p>
                      <a:pPr algn="ctr"/>
                      <a:r>
                        <a:rPr lang="en-US" sz="800" dirty="0"/>
                        <a:t>0</a:t>
                      </a:r>
                    </a:p>
                  </a:txBody>
                  <a:tcPr marL="2025" marR="2025" marT="1013" marB="1013" anchor="ctr"/>
                </a:tc>
                <a:extLst>
                  <a:ext uri="{0D108BD9-81ED-4DB2-BD59-A6C34878D82A}">
                    <a16:rowId xmlns:a16="http://schemas.microsoft.com/office/drawing/2014/main" val="2384465158"/>
                  </a:ext>
                </a:extLst>
              </a:tr>
            </a:tbl>
          </a:graphicData>
        </a:graphic>
      </p:graphicFrame>
      <p:graphicFrame>
        <p:nvGraphicFramePr>
          <p:cNvPr id="73" name="Table 72">
            <a:extLst>
              <a:ext uri="{FF2B5EF4-FFF2-40B4-BE49-F238E27FC236}">
                <a16:creationId xmlns:a16="http://schemas.microsoft.com/office/drawing/2014/main" id="{D36AB277-8532-4923-6D90-2BDBDBF7DB75}"/>
              </a:ext>
            </a:extLst>
          </p:cNvPr>
          <p:cNvGraphicFramePr>
            <a:graphicFrameLocks noGrp="1"/>
          </p:cNvGraphicFramePr>
          <p:nvPr>
            <p:extLst>
              <p:ext uri="{D42A27DB-BD31-4B8C-83A1-F6EECF244321}">
                <p14:modId xmlns:p14="http://schemas.microsoft.com/office/powerpoint/2010/main" val="2408199212"/>
              </p:ext>
            </p:extLst>
          </p:nvPr>
        </p:nvGraphicFramePr>
        <p:xfrm>
          <a:off x="5447434" y="4776136"/>
          <a:ext cx="810000" cy="360000"/>
        </p:xfrm>
        <a:graphic>
          <a:graphicData uri="http://schemas.openxmlformats.org/drawingml/2006/table">
            <a:tbl>
              <a:tblPr firstRow="1" bandRow="1">
                <a:tableStyleId>{5940675A-B579-460E-94D1-54222C63F5DA}</a:tableStyleId>
              </a:tblPr>
              <a:tblGrid>
                <a:gridCol w="270000">
                  <a:extLst>
                    <a:ext uri="{9D8B030D-6E8A-4147-A177-3AD203B41FA5}">
                      <a16:colId xmlns:a16="http://schemas.microsoft.com/office/drawing/2014/main" val="3630777931"/>
                    </a:ext>
                  </a:extLst>
                </a:gridCol>
                <a:gridCol w="270000">
                  <a:extLst>
                    <a:ext uri="{9D8B030D-6E8A-4147-A177-3AD203B41FA5}">
                      <a16:colId xmlns:a16="http://schemas.microsoft.com/office/drawing/2014/main" val="2379751836"/>
                    </a:ext>
                  </a:extLst>
                </a:gridCol>
                <a:gridCol w="270000">
                  <a:extLst>
                    <a:ext uri="{9D8B030D-6E8A-4147-A177-3AD203B41FA5}">
                      <a16:colId xmlns:a16="http://schemas.microsoft.com/office/drawing/2014/main" val="3665002604"/>
                    </a:ext>
                  </a:extLst>
                </a:gridCol>
              </a:tblGrid>
              <a:tr h="180000">
                <a:tc>
                  <a:txBody>
                    <a:bodyPr/>
                    <a:lstStyle/>
                    <a:p>
                      <a:pPr algn="ctr"/>
                      <a:r>
                        <a:rPr lang="en-US" sz="800" dirty="0"/>
                        <a:t>A2</a:t>
                      </a:r>
                    </a:p>
                  </a:txBody>
                  <a:tcPr marL="2025" marR="2025" marT="1013" marB="1013" anchor="ctr"/>
                </a:tc>
                <a:tc>
                  <a:txBody>
                    <a:bodyPr/>
                    <a:lstStyle/>
                    <a:p>
                      <a:pPr algn="ctr"/>
                      <a:r>
                        <a:rPr lang="en-US" sz="800" dirty="0"/>
                        <a:t>A1</a:t>
                      </a:r>
                    </a:p>
                  </a:txBody>
                  <a:tcPr marL="2025" marR="2025" marT="1013" marB="1013" anchor="ctr"/>
                </a:tc>
                <a:tc>
                  <a:txBody>
                    <a:bodyPr/>
                    <a:lstStyle/>
                    <a:p>
                      <a:pPr algn="ctr"/>
                      <a:r>
                        <a:rPr lang="en-US" sz="800" dirty="0"/>
                        <a:t>A0</a:t>
                      </a:r>
                    </a:p>
                  </a:txBody>
                  <a:tcPr marL="2025" marR="2025" marT="1013" marB="1013" anchor="ctr"/>
                </a:tc>
                <a:extLst>
                  <a:ext uri="{0D108BD9-81ED-4DB2-BD59-A6C34878D82A}">
                    <a16:rowId xmlns:a16="http://schemas.microsoft.com/office/drawing/2014/main" val="1551243957"/>
                  </a:ext>
                </a:extLst>
              </a:tr>
              <a:tr h="180000">
                <a:tc>
                  <a:txBody>
                    <a:bodyPr/>
                    <a:lstStyle/>
                    <a:p>
                      <a:pPr algn="ctr"/>
                      <a:r>
                        <a:rPr lang="en-US" sz="800" dirty="0"/>
                        <a:t>0</a:t>
                      </a:r>
                    </a:p>
                  </a:txBody>
                  <a:tcPr marL="2025" marR="2025" marT="1013" marB="1013" anchor="ctr"/>
                </a:tc>
                <a:tc>
                  <a:txBody>
                    <a:bodyPr/>
                    <a:lstStyle/>
                    <a:p>
                      <a:pPr algn="ctr"/>
                      <a:r>
                        <a:rPr lang="en-US" sz="800" dirty="0"/>
                        <a:t>1</a:t>
                      </a:r>
                    </a:p>
                  </a:txBody>
                  <a:tcPr marL="2025" marR="2025" marT="1013" marB="1013" anchor="ctr"/>
                </a:tc>
                <a:tc>
                  <a:txBody>
                    <a:bodyPr/>
                    <a:lstStyle/>
                    <a:p>
                      <a:pPr algn="ctr"/>
                      <a:r>
                        <a:rPr lang="en-US" sz="800" dirty="0"/>
                        <a:t>1</a:t>
                      </a:r>
                    </a:p>
                  </a:txBody>
                  <a:tcPr marL="2025" marR="2025" marT="1013" marB="1013" anchor="ctr"/>
                </a:tc>
                <a:extLst>
                  <a:ext uri="{0D108BD9-81ED-4DB2-BD59-A6C34878D82A}">
                    <a16:rowId xmlns:a16="http://schemas.microsoft.com/office/drawing/2014/main" val="2355524469"/>
                  </a:ext>
                </a:extLst>
              </a:tr>
            </a:tbl>
          </a:graphicData>
        </a:graphic>
      </p:graphicFrame>
      <p:graphicFrame>
        <p:nvGraphicFramePr>
          <p:cNvPr id="74" name="Table 73">
            <a:extLst>
              <a:ext uri="{FF2B5EF4-FFF2-40B4-BE49-F238E27FC236}">
                <a16:creationId xmlns:a16="http://schemas.microsoft.com/office/drawing/2014/main" id="{7DE41194-2285-D85D-FCAF-F12EA4F02E9D}"/>
              </a:ext>
            </a:extLst>
          </p:cNvPr>
          <p:cNvGraphicFramePr>
            <a:graphicFrameLocks noGrp="1"/>
          </p:cNvGraphicFramePr>
          <p:nvPr>
            <p:extLst>
              <p:ext uri="{D42A27DB-BD31-4B8C-83A1-F6EECF244321}">
                <p14:modId xmlns:p14="http://schemas.microsoft.com/office/powerpoint/2010/main" val="3597991725"/>
              </p:ext>
            </p:extLst>
          </p:nvPr>
        </p:nvGraphicFramePr>
        <p:xfrm>
          <a:off x="1148714" y="4125527"/>
          <a:ext cx="1370656" cy="540000"/>
        </p:xfrm>
        <a:graphic>
          <a:graphicData uri="http://schemas.openxmlformats.org/drawingml/2006/table">
            <a:tbl>
              <a:tblPr firstRow="1" bandRow="1">
                <a:tableStyleId>{5940675A-B579-460E-94D1-54222C63F5DA}</a:tableStyleId>
              </a:tblPr>
              <a:tblGrid>
                <a:gridCol w="195808">
                  <a:extLst>
                    <a:ext uri="{9D8B030D-6E8A-4147-A177-3AD203B41FA5}">
                      <a16:colId xmlns:a16="http://schemas.microsoft.com/office/drawing/2014/main" val="4011542719"/>
                    </a:ext>
                  </a:extLst>
                </a:gridCol>
                <a:gridCol w="195808">
                  <a:extLst>
                    <a:ext uri="{9D8B030D-6E8A-4147-A177-3AD203B41FA5}">
                      <a16:colId xmlns:a16="http://schemas.microsoft.com/office/drawing/2014/main" val="3792611434"/>
                    </a:ext>
                  </a:extLst>
                </a:gridCol>
                <a:gridCol w="195808">
                  <a:extLst>
                    <a:ext uri="{9D8B030D-6E8A-4147-A177-3AD203B41FA5}">
                      <a16:colId xmlns:a16="http://schemas.microsoft.com/office/drawing/2014/main" val="1811662827"/>
                    </a:ext>
                  </a:extLst>
                </a:gridCol>
                <a:gridCol w="195808">
                  <a:extLst>
                    <a:ext uri="{9D8B030D-6E8A-4147-A177-3AD203B41FA5}">
                      <a16:colId xmlns:a16="http://schemas.microsoft.com/office/drawing/2014/main" val="1974817772"/>
                    </a:ext>
                  </a:extLst>
                </a:gridCol>
                <a:gridCol w="195808">
                  <a:extLst>
                    <a:ext uri="{9D8B030D-6E8A-4147-A177-3AD203B41FA5}">
                      <a16:colId xmlns:a16="http://schemas.microsoft.com/office/drawing/2014/main" val="3630777931"/>
                    </a:ext>
                  </a:extLst>
                </a:gridCol>
                <a:gridCol w="195808">
                  <a:extLst>
                    <a:ext uri="{9D8B030D-6E8A-4147-A177-3AD203B41FA5}">
                      <a16:colId xmlns:a16="http://schemas.microsoft.com/office/drawing/2014/main" val="2379751836"/>
                    </a:ext>
                  </a:extLst>
                </a:gridCol>
                <a:gridCol w="195808">
                  <a:extLst>
                    <a:ext uri="{9D8B030D-6E8A-4147-A177-3AD203B41FA5}">
                      <a16:colId xmlns:a16="http://schemas.microsoft.com/office/drawing/2014/main" val="3665002604"/>
                    </a:ext>
                  </a:extLst>
                </a:gridCol>
              </a:tblGrid>
              <a:tr h="180000">
                <a:tc gridSpan="7">
                  <a:txBody>
                    <a:bodyPr/>
                    <a:lstStyle/>
                    <a:p>
                      <a:pPr algn="ctr"/>
                      <a:r>
                        <a:rPr lang="en-US" sz="800" cap="none" baseline="0" dirty="0"/>
                        <a:t>7 bit </a:t>
                      </a:r>
                      <a:r>
                        <a:rPr lang="en-US" sz="800" cap="none" baseline="0" dirty="0" err="1"/>
                        <a:t>TRanslation</a:t>
                      </a:r>
                      <a:r>
                        <a:rPr lang="en-US" sz="800" cap="none" baseline="0" dirty="0"/>
                        <a:t> BYTE</a:t>
                      </a:r>
                    </a:p>
                  </a:txBody>
                  <a:tcPr marL="2025" marR="2025" marT="1013" marB="1013" anchor="ctr">
                    <a:solidFill>
                      <a:schemeClr val="accent1">
                        <a:lumMod val="20000"/>
                        <a:lumOff val="80000"/>
                      </a:schemeClr>
                    </a:solidFill>
                  </a:tcPr>
                </a:tc>
                <a:tc hMerge="1">
                  <a:txBody>
                    <a:bodyPr/>
                    <a:lstStyle/>
                    <a:p>
                      <a:endParaRPr lang="en-US"/>
                    </a:p>
                  </a:txBody>
                  <a:tcPr/>
                </a:tc>
                <a:tc hMerge="1">
                  <a:txBody>
                    <a:bodyPr/>
                    <a:lstStyle/>
                    <a:p>
                      <a:endParaRPr lang="en-US"/>
                    </a:p>
                  </a:txBody>
                  <a:tcPr/>
                </a:tc>
                <a:tc hMerge="1">
                  <a:txBody>
                    <a:bodyPr/>
                    <a:lstStyle/>
                    <a:p>
                      <a:pPr algn="ctr"/>
                      <a:endParaRPr lang="en-US" sz="800" cap="none" baseline="0" dirty="0"/>
                    </a:p>
                  </a:txBody>
                  <a:tcPr marL="2025" marR="2025" marT="1013" marB="1013" anchor="ctr">
                    <a:solidFill>
                      <a:schemeClr val="accent6">
                        <a:lumMod val="40000"/>
                        <a:lumOff val="60000"/>
                      </a:schemeClr>
                    </a:solidFill>
                  </a:tcPr>
                </a:tc>
                <a:tc hMerge="1">
                  <a:txBody>
                    <a:bodyPr/>
                    <a:lstStyle/>
                    <a:p>
                      <a:endParaRPr lang="en-US"/>
                    </a:p>
                  </a:txBody>
                  <a:tcPr/>
                </a:tc>
                <a:tc hMerge="1">
                  <a:txBody>
                    <a:bodyPr/>
                    <a:lstStyle/>
                    <a:p>
                      <a:pPr algn="ctr"/>
                      <a:endParaRPr lang="en-US" sz="800" cap="none" baseline="0" dirty="0"/>
                    </a:p>
                  </a:txBody>
                  <a:tcPr marL="2025" marR="2025" marT="1013" marB="1013" anchor="ctr">
                    <a:solidFill>
                      <a:schemeClr val="bg1">
                        <a:lumMod val="75000"/>
                      </a:schemeClr>
                    </a:solidFill>
                  </a:tcPr>
                </a:tc>
                <a:tc hMerge="1">
                  <a:txBody>
                    <a:bodyPr/>
                    <a:lstStyle/>
                    <a:p>
                      <a:endParaRPr lang="en-US"/>
                    </a:p>
                  </a:txBody>
                  <a:tcPr/>
                </a:tc>
                <a:extLst>
                  <a:ext uri="{0D108BD9-81ED-4DB2-BD59-A6C34878D82A}">
                    <a16:rowId xmlns:a16="http://schemas.microsoft.com/office/drawing/2014/main" val="685650990"/>
                  </a:ext>
                </a:extLst>
              </a:tr>
              <a:tr h="180000">
                <a:tc gridSpan="3">
                  <a:txBody>
                    <a:bodyPr/>
                    <a:lstStyle/>
                    <a:p>
                      <a:pPr algn="ctr"/>
                      <a:r>
                        <a:rPr lang="en-US" sz="800" cap="none" baseline="0" dirty="0"/>
                        <a:t>MSB</a:t>
                      </a:r>
                    </a:p>
                  </a:txBody>
                  <a:tcPr marL="2025" marR="2025" marT="1013" marB="1013" anchor="ctr">
                    <a:solidFill>
                      <a:schemeClr val="accent1">
                        <a:lumMod val="20000"/>
                        <a:lumOff val="80000"/>
                      </a:schemeClr>
                    </a:solid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gridSpan="2">
                  <a:txBody>
                    <a:bodyPr/>
                    <a:lstStyle/>
                    <a:p>
                      <a:pPr algn="ctr"/>
                      <a:r>
                        <a:rPr lang="en-US" sz="800" cap="none" baseline="0" dirty="0"/>
                        <a:t>LSB</a:t>
                      </a:r>
                    </a:p>
                  </a:txBody>
                  <a:tcPr marL="2025" marR="2025" marT="1013" marB="1013" anchor="ctr">
                    <a:solidFill>
                      <a:schemeClr val="accent6">
                        <a:lumMod val="40000"/>
                        <a:lumOff val="60000"/>
                      </a:schemeClr>
                    </a:solidFill>
                  </a:tcPr>
                </a:tc>
                <a:tc hMerge="1">
                  <a:txBody>
                    <a:bodyPr/>
                    <a:lstStyle/>
                    <a:p>
                      <a:pPr algn="ctr"/>
                      <a:endParaRPr lang="en-US" sz="800" cap="none" baseline="0" dirty="0"/>
                    </a:p>
                  </a:txBody>
                  <a:tcPr marL="2025" marR="2025" marT="1013" marB="1013" anchor="ctr">
                    <a:solidFill>
                      <a:schemeClr val="accent6">
                        <a:lumMod val="40000"/>
                        <a:lumOff val="60000"/>
                      </a:schemeClr>
                    </a:solidFill>
                  </a:tcPr>
                </a:tc>
                <a:tc gridSpan="2">
                  <a:txBody>
                    <a:bodyPr/>
                    <a:lstStyle/>
                    <a:p>
                      <a:pPr algn="ctr"/>
                      <a:r>
                        <a:rPr lang="en-US" sz="800" cap="none" baseline="0" dirty="0"/>
                        <a:t>fixed</a:t>
                      </a:r>
                    </a:p>
                  </a:txBody>
                  <a:tcPr marL="2025" marR="2025" marT="1013" marB="1013" anchor="ctr">
                    <a:solidFill>
                      <a:schemeClr val="bg1">
                        <a:lumMod val="75000"/>
                      </a:schemeClr>
                    </a:solidFill>
                  </a:tcPr>
                </a:tc>
                <a:tc hMerge="1">
                  <a:txBody>
                    <a:bodyPr/>
                    <a:lstStyle/>
                    <a:p>
                      <a:pPr algn="ctr"/>
                      <a:endParaRPr lang="en-US" sz="800" cap="none" baseline="0" dirty="0"/>
                    </a:p>
                  </a:txBody>
                  <a:tcPr marL="2025" marR="2025" marT="1013" marB="1013" anchor="ctr">
                    <a:solidFill>
                      <a:schemeClr val="bg1">
                        <a:lumMod val="75000"/>
                      </a:schemeClr>
                    </a:solidFill>
                  </a:tcPr>
                </a:tc>
                <a:extLst>
                  <a:ext uri="{0D108BD9-81ED-4DB2-BD59-A6C34878D82A}">
                    <a16:rowId xmlns:a16="http://schemas.microsoft.com/office/drawing/2014/main" val="711327136"/>
                  </a:ext>
                </a:extLst>
              </a:tr>
              <a:tr h="180000">
                <a:tc>
                  <a:txBody>
                    <a:bodyPr/>
                    <a:lstStyle/>
                    <a:p>
                      <a:pPr algn="ctr"/>
                      <a:r>
                        <a:rPr lang="en-US" sz="800" cap="none" baseline="0" dirty="0"/>
                        <a:t>a6</a:t>
                      </a:r>
                    </a:p>
                  </a:txBody>
                  <a:tcPr marL="2025" marR="2025" marT="1013" marB="1013" anchor="ctr">
                    <a:solidFill>
                      <a:schemeClr val="accent1">
                        <a:lumMod val="20000"/>
                        <a:lumOff val="80000"/>
                      </a:schemeClr>
                    </a:solidFill>
                  </a:tcPr>
                </a:tc>
                <a:tc>
                  <a:txBody>
                    <a:bodyPr/>
                    <a:lstStyle/>
                    <a:p>
                      <a:pPr algn="ctr"/>
                      <a:r>
                        <a:rPr lang="en-US" sz="800" cap="none" baseline="0" dirty="0"/>
                        <a:t>a5</a:t>
                      </a:r>
                    </a:p>
                  </a:txBody>
                  <a:tcPr marL="2025" marR="2025" marT="1013" marB="1013" anchor="ctr">
                    <a:solidFill>
                      <a:schemeClr val="accent1">
                        <a:lumMod val="20000"/>
                        <a:lumOff val="80000"/>
                      </a:schemeClr>
                    </a:solidFill>
                  </a:tcPr>
                </a:tc>
                <a:tc>
                  <a:txBody>
                    <a:bodyPr/>
                    <a:lstStyle/>
                    <a:p>
                      <a:pPr algn="ctr"/>
                      <a:r>
                        <a:rPr lang="en-US" sz="800" cap="none" baseline="0" dirty="0"/>
                        <a:t>a4</a:t>
                      </a:r>
                    </a:p>
                  </a:txBody>
                  <a:tcPr marL="2025" marR="2025" marT="1013" marB="1013" anchor="ctr">
                    <a:solidFill>
                      <a:schemeClr val="accent1">
                        <a:lumMod val="20000"/>
                        <a:lumOff val="80000"/>
                      </a:schemeClr>
                    </a:solidFill>
                  </a:tcPr>
                </a:tc>
                <a:tc>
                  <a:txBody>
                    <a:bodyPr/>
                    <a:lstStyle/>
                    <a:p>
                      <a:pPr algn="ctr"/>
                      <a:r>
                        <a:rPr lang="en-US" sz="800" cap="none" baseline="0" dirty="0"/>
                        <a:t>a3</a:t>
                      </a:r>
                    </a:p>
                  </a:txBody>
                  <a:tcPr marL="2025" marR="2025" marT="1013" marB="1013" anchor="ctr">
                    <a:solidFill>
                      <a:schemeClr val="accent6">
                        <a:lumMod val="40000"/>
                        <a:lumOff val="60000"/>
                      </a:schemeClr>
                    </a:solidFill>
                  </a:tcPr>
                </a:tc>
                <a:tc>
                  <a:txBody>
                    <a:bodyPr/>
                    <a:lstStyle/>
                    <a:p>
                      <a:pPr algn="ctr"/>
                      <a:r>
                        <a:rPr lang="en-US" sz="800" cap="none" baseline="0" dirty="0"/>
                        <a:t>a2</a:t>
                      </a:r>
                    </a:p>
                  </a:txBody>
                  <a:tcPr marL="2025" marR="2025" marT="1013" marB="1013" anchor="ctr">
                    <a:solidFill>
                      <a:schemeClr val="accent6">
                        <a:lumMod val="40000"/>
                        <a:lumOff val="60000"/>
                      </a:schemeClr>
                    </a:solidFill>
                  </a:tcPr>
                </a:tc>
                <a:tc>
                  <a:txBody>
                    <a:bodyPr/>
                    <a:lstStyle/>
                    <a:p>
                      <a:pPr algn="ctr"/>
                      <a:r>
                        <a:rPr lang="en-US" sz="800" cap="none" baseline="0" dirty="0"/>
                        <a:t>a1</a:t>
                      </a:r>
                    </a:p>
                  </a:txBody>
                  <a:tcPr marL="2025" marR="2025" marT="1013" marB="1013" anchor="ctr">
                    <a:solidFill>
                      <a:schemeClr val="bg1">
                        <a:lumMod val="75000"/>
                      </a:schemeClr>
                    </a:solidFill>
                  </a:tcPr>
                </a:tc>
                <a:tc>
                  <a:txBody>
                    <a:bodyPr/>
                    <a:lstStyle/>
                    <a:p>
                      <a:pPr algn="ctr"/>
                      <a:r>
                        <a:rPr lang="en-US" sz="800" cap="none" baseline="0" dirty="0"/>
                        <a:t>a0</a:t>
                      </a:r>
                    </a:p>
                  </a:txBody>
                  <a:tcPr marL="2025" marR="2025" marT="1013" marB="1013" anchor="ctr">
                    <a:solidFill>
                      <a:schemeClr val="bg1">
                        <a:lumMod val="75000"/>
                      </a:schemeClr>
                    </a:solidFill>
                  </a:tcPr>
                </a:tc>
                <a:extLst>
                  <a:ext uri="{0D108BD9-81ED-4DB2-BD59-A6C34878D82A}">
                    <a16:rowId xmlns:a16="http://schemas.microsoft.com/office/drawing/2014/main" val="1551243957"/>
                  </a:ext>
                </a:extLst>
              </a:tr>
            </a:tbl>
          </a:graphicData>
        </a:graphic>
      </p:graphicFrame>
      <p:grpSp>
        <p:nvGrpSpPr>
          <p:cNvPr id="86" name="Group 85">
            <a:extLst>
              <a:ext uri="{FF2B5EF4-FFF2-40B4-BE49-F238E27FC236}">
                <a16:creationId xmlns:a16="http://schemas.microsoft.com/office/drawing/2014/main" id="{B17EB290-8E4A-4E75-4479-F09C1074141B}"/>
              </a:ext>
            </a:extLst>
          </p:cNvPr>
          <p:cNvGrpSpPr/>
          <p:nvPr/>
        </p:nvGrpSpPr>
        <p:grpSpPr>
          <a:xfrm>
            <a:off x="2681070" y="3289132"/>
            <a:ext cx="898138" cy="574558"/>
            <a:chOff x="3976703" y="3100907"/>
            <a:chExt cx="898138" cy="574558"/>
          </a:xfrm>
        </p:grpSpPr>
        <p:grpSp>
          <p:nvGrpSpPr>
            <p:cNvPr id="85" name="Group 84">
              <a:extLst>
                <a:ext uri="{FF2B5EF4-FFF2-40B4-BE49-F238E27FC236}">
                  <a16:creationId xmlns:a16="http://schemas.microsoft.com/office/drawing/2014/main" id="{9ADC8749-C949-2979-0D65-F8005A5A10B7}"/>
                </a:ext>
              </a:extLst>
            </p:cNvPr>
            <p:cNvGrpSpPr/>
            <p:nvPr/>
          </p:nvGrpSpPr>
          <p:grpSpPr>
            <a:xfrm>
              <a:off x="4173765" y="3100907"/>
              <a:ext cx="348805" cy="574558"/>
              <a:chOff x="4173765" y="3100907"/>
              <a:chExt cx="348805" cy="574558"/>
            </a:xfrm>
          </p:grpSpPr>
          <p:sp>
            <p:nvSpPr>
              <p:cNvPr id="80" name="Arc 79">
                <a:extLst>
                  <a:ext uri="{FF2B5EF4-FFF2-40B4-BE49-F238E27FC236}">
                    <a16:creationId xmlns:a16="http://schemas.microsoft.com/office/drawing/2014/main" id="{5E24AB3C-11AE-79A0-9034-29A6E419D670}"/>
                  </a:ext>
                </a:extLst>
              </p:cNvPr>
              <p:cNvSpPr/>
              <p:nvPr/>
            </p:nvSpPr>
            <p:spPr>
              <a:xfrm>
                <a:off x="4173765" y="3100907"/>
                <a:ext cx="241089" cy="574558"/>
              </a:xfrm>
              <a:prstGeom prst="arc">
                <a:avLst>
                  <a:gd name="adj1" fmla="val 16200000"/>
                  <a:gd name="adj2" fmla="val 526935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1" name="Arc 80">
                <a:extLst>
                  <a:ext uri="{FF2B5EF4-FFF2-40B4-BE49-F238E27FC236}">
                    <a16:creationId xmlns:a16="http://schemas.microsoft.com/office/drawing/2014/main" id="{D100BD95-9978-8BAD-AAAC-F5BE9FD852DC}"/>
                  </a:ext>
                </a:extLst>
              </p:cNvPr>
              <p:cNvSpPr/>
              <p:nvPr/>
            </p:nvSpPr>
            <p:spPr>
              <a:xfrm>
                <a:off x="4281481" y="3100907"/>
                <a:ext cx="241089" cy="574558"/>
              </a:xfrm>
              <a:prstGeom prst="arc">
                <a:avLst>
                  <a:gd name="adj1" fmla="val 16200000"/>
                  <a:gd name="adj2" fmla="val 526935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
          <p:nvSpPr>
            <p:cNvPr id="83" name="Arc 82">
              <a:extLst>
                <a:ext uri="{FF2B5EF4-FFF2-40B4-BE49-F238E27FC236}">
                  <a16:creationId xmlns:a16="http://schemas.microsoft.com/office/drawing/2014/main" id="{27D83C9A-1C14-03B9-B89A-D97F39A3221D}"/>
                </a:ext>
              </a:extLst>
            </p:cNvPr>
            <p:cNvSpPr/>
            <p:nvPr/>
          </p:nvSpPr>
          <p:spPr>
            <a:xfrm flipV="1">
              <a:off x="3976703" y="3100907"/>
              <a:ext cx="898138" cy="574558"/>
            </a:xfrm>
            <a:prstGeom prst="arc">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4" name="Arc 83">
              <a:extLst>
                <a:ext uri="{FF2B5EF4-FFF2-40B4-BE49-F238E27FC236}">
                  <a16:creationId xmlns:a16="http://schemas.microsoft.com/office/drawing/2014/main" id="{7DF76CA1-B27E-560E-7D30-4C5DEB28EF58}"/>
                </a:ext>
              </a:extLst>
            </p:cNvPr>
            <p:cNvSpPr/>
            <p:nvPr/>
          </p:nvSpPr>
          <p:spPr>
            <a:xfrm>
              <a:off x="3976703" y="3100907"/>
              <a:ext cx="898138" cy="574558"/>
            </a:xfrm>
            <a:prstGeom prst="arc">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cxnSp>
        <p:nvCxnSpPr>
          <p:cNvPr id="93" name="Straight Connector 92">
            <a:extLst>
              <a:ext uri="{FF2B5EF4-FFF2-40B4-BE49-F238E27FC236}">
                <a16:creationId xmlns:a16="http://schemas.microsoft.com/office/drawing/2014/main" id="{FEB48B88-2B10-B308-371B-7DAE557564EA}"/>
              </a:ext>
            </a:extLst>
          </p:cNvPr>
          <p:cNvCxnSpPr>
            <a:cxnSpLocks/>
          </p:cNvCxnSpPr>
          <p:nvPr/>
        </p:nvCxnSpPr>
        <p:spPr>
          <a:xfrm>
            <a:off x="2512556" y="4580237"/>
            <a:ext cx="18552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5" name="Straight Connector 94">
            <a:extLst>
              <a:ext uri="{FF2B5EF4-FFF2-40B4-BE49-F238E27FC236}">
                <a16:creationId xmlns:a16="http://schemas.microsoft.com/office/drawing/2014/main" id="{AD760C9E-784A-3BCD-0F91-FED51D76F9B3}"/>
              </a:ext>
            </a:extLst>
          </p:cNvPr>
          <p:cNvCxnSpPr>
            <a:cxnSpLocks/>
          </p:cNvCxnSpPr>
          <p:nvPr/>
        </p:nvCxnSpPr>
        <p:spPr>
          <a:xfrm flipV="1">
            <a:off x="2691726" y="3696251"/>
            <a:ext cx="0" cy="877635"/>
          </a:xfrm>
          <a:prstGeom prst="line">
            <a:avLst/>
          </a:prstGeom>
        </p:spPr>
        <p:style>
          <a:lnRef idx="2">
            <a:schemeClr val="accent1"/>
          </a:lnRef>
          <a:fillRef idx="0">
            <a:schemeClr val="accent1"/>
          </a:fillRef>
          <a:effectRef idx="1">
            <a:schemeClr val="accent1"/>
          </a:effectRef>
          <a:fontRef idx="minor">
            <a:schemeClr val="tx1"/>
          </a:fontRef>
        </p:style>
      </p:cxnSp>
      <p:cxnSp>
        <p:nvCxnSpPr>
          <p:cNvPr id="97" name="Straight Arrow Connector 96">
            <a:extLst>
              <a:ext uri="{FF2B5EF4-FFF2-40B4-BE49-F238E27FC236}">
                <a16:creationId xmlns:a16="http://schemas.microsoft.com/office/drawing/2014/main" id="{1CB3FA1E-F0F2-D1A7-E5C8-94CC3E1B40AB}"/>
              </a:ext>
            </a:extLst>
          </p:cNvPr>
          <p:cNvCxnSpPr/>
          <p:nvPr/>
        </p:nvCxnSpPr>
        <p:spPr>
          <a:xfrm>
            <a:off x="2691726" y="3702600"/>
            <a:ext cx="38915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0" name="TextBox 99">
            <a:extLst>
              <a:ext uri="{FF2B5EF4-FFF2-40B4-BE49-F238E27FC236}">
                <a16:creationId xmlns:a16="http://schemas.microsoft.com/office/drawing/2014/main" id="{6BE6C22B-09C1-A099-4B08-A7AEE29F582E}"/>
              </a:ext>
            </a:extLst>
          </p:cNvPr>
          <p:cNvSpPr txBox="1"/>
          <p:nvPr/>
        </p:nvSpPr>
        <p:spPr>
          <a:xfrm>
            <a:off x="3535959" y="3383077"/>
            <a:ext cx="691215" cy="215444"/>
          </a:xfrm>
          <a:prstGeom prst="rect">
            <a:avLst/>
          </a:prstGeom>
          <a:noFill/>
        </p:spPr>
        <p:txBody>
          <a:bodyPr wrap="none" rtlCol="0">
            <a:spAutoFit/>
          </a:bodyPr>
          <a:lstStyle/>
          <a:p>
            <a:r>
              <a:rPr lang="en-US" sz="800" cap="all" dirty="0" err="1"/>
              <a:t>addr_out</a:t>
            </a:r>
            <a:endParaRPr lang="en-US" sz="800" cap="all" dirty="0"/>
          </a:p>
        </p:txBody>
      </p:sp>
      <p:sp>
        <p:nvSpPr>
          <p:cNvPr id="141" name="TextBox 140">
            <a:extLst>
              <a:ext uri="{FF2B5EF4-FFF2-40B4-BE49-F238E27FC236}">
                <a16:creationId xmlns:a16="http://schemas.microsoft.com/office/drawing/2014/main" id="{0A0DF287-4BF2-5B7F-3778-053041EA21FB}"/>
              </a:ext>
            </a:extLst>
          </p:cNvPr>
          <p:cNvSpPr txBox="1"/>
          <p:nvPr/>
        </p:nvSpPr>
        <p:spPr>
          <a:xfrm>
            <a:off x="2277147" y="3326067"/>
            <a:ext cx="595035" cy="215444"/>
          </a:xfrm>
          <a:prstGeom prst="rect">
            <a:avLst/>
          </a:prstGeom>
          <a:noFill/>
        </p:spPr>
        <p:txBody>
          <a:bodyPr wrap="none" rtlCol="0">
            <a:spAutoFit/>
          </a:bodyPr>
          <a:lstStyle/>
          <a:p>
            <a:r>
              <a:rPr lang="en-US" sz="800" cap="all" dirty="0" err="1"/>
              <a:t>addr_in</a:t>
            </a:r>
            <a:endParaRPr lang="en-US" sz="800" cap="all" dirty="0"/>
          </a:p>
        </p:txBody>
      </p:sp>
      <p:sp>
        <p:nvSpPr>
          <p:cNvPr id="142" name="TextBox 141">
            <a:extLst>
              <a:ext uri="{FF2B5EF4-FFF2-40B4-BE49-F238E27FC236}">
                <a16:creationId xmlns:a16="http://schemas.microsoft.com/office/drawing/2014/main" id="{1B6DC1A3-82A9-D245-7FB9-A30B9EC856F4}"/>
              </a:ext>
            </a:extLst>
          </p:cNvPr>
          <p:cNvSpPr txBox="1"/>
          <p:nvPr/>
        </p:nvSpPr>
        <p:spPr>
          <a:xfrm>
            <a:off x="2667942" y="4059976"/>
            <a:ext cx="1845377" cy="215444"/>
          </a:xfrm>
          <a:prstGeom prst="rect">
            <a:avLst/>
          </a:prstGeom>
          <a:noFill/>
        </p:spPr>
        <p:txBody>
          <a:bodyPr wrap="none" rtlCol="0">
            <a:spAutoFit/>
          </a:bodyPr>
          <a:lstStyle/>
          <a:p>
            <a:r>
              <a:rPr lang="en-US" sz="800" cap="all" dirty="0" err="1"/>
              <a:t>addr_out</a:t>
            </a:r>
            <a:r>
              <a:rPr lang="en-US" sz="800" cap="all" dirty="0"/>
              <a:t> =XOR(</a:t>
            </a:r>
            <a:r>
              <a:rPr lang="en-US" sz="800" cap="all" dirty="0" err="1"/>
              <a:t>ADDR_in,tr_byte</a:t>
            </a:r>
            <a:r>
              <a:rPr lang="en-US" sz="800" cap="all" dirty="0"/>
              <a:t>)</a:t>
            </a:r>
          </a:p>
        </p:txBody>
      </p:sp>
      <p:sp>
        <p:nvSpPr>
          <p:cNvPr id="143" name="TextBox 142">
            <a:extLst>
              <a:ext uri="{FF2B5EF4-FFF2-40B4-BE49-F238E27FC236}">
                <a16:creationId xmlns:a16="http://schemas.microsoft.com/office/drawing/2014/main" id="{809C4ECB-8230-5268-C3E1-166CD7820E94}"/>
              </a:ext>
            </a:extLst>
          </p:cNvPr>
          <p:cNvSpPr txBox="1"/>
          <p:nvPr/>
        </p:nvSpPr>
        <p:spPr>
          <a:xfrm>
            <a:off x="6221534" y="1028838"/>
            <a:ext cx="668773" cy="215444"/>
          </a:xfrm>
          <a:prstGeom prst="rect">
            <a:avLst/>
          </a:prstGeom>
          <a:noFill/>
        </p:spPr>
        <p:txBody>
          <a:bodyPr wrap="none" rtlCol="0">
            <a:spAutoFit/>
          </a:bodyPr>
          <a:lstStyle/>
          <a:p>
            <a:r>
              <a:rPr lang="en-US" sz="800" dirty="0"/>
              <a:t>MCP23017</a:t>
            </a:r>
            <a:endParaRPr lang="en-US" sz="800" cap="all" dirty="0"/>
          </a:p>
        </p:txBody>
      </p:sp>
      <p:sp>
        <p:nvSpPr>
          <p:cNvPr id="144" name="TextBox 143">
            <a:extLst>
              <a:ext uri="{FF2B5EF4-FFF2-40B4-BE49-F238E27FC236}">
                <a16:creationId xmlns:a16="http://schemas.microsoft.com/office/drawing/2014/main" id="{7F28329F-6114-2719-57F6-77468C8BD40E}"/>
              </a:ext>
            </a:extLst>
          </p:cNvPr>
          <p:cNvSpPr txBox="1"/>
          <p:nvPr/>
        </p:nvSpPr>
        <p:spPr>
          <a:xfrm>
            <a:off x="6221533" y="2229872"/>
            <a:ext cx="668773" cy="215444"/>
          </a:xfrm>
          <a:prstGeom prst="rect">
            <a:avLst/>
          </a:prstGeom>
          <a:noFill/>
        </p:spPr>
        <p:txBody>
          <a:bodyPr wrap="none" rtlCol="0">
            <a:spAutoFit/>
          </a:bodyPr>
          <a:lstStyle/>
          <a:p>
            <a:r>
              <a:rPr lang="en-US" sz="800" dirty="0"/>
              <a:t>MCP23017</a:t>
            </a:r>
            <a:endParaRPr lang="en-US" sz="800" cap="all" dirty="0"/>
          </a:p>
        </p:txBody>
      </p:sp>
      <p:sp>
        <p:nvSpPr>
          <p:cNvPr id="145" name="TextBox 144">
            <a:extLst>
              <a:ext uri="{FF2B5EF4-FFF2-40B4-BE49-F238E27FC236}">
                <a16:creationId xmlns:a16="http://schemas.microsoft.com/office/drawing/2014/main" id="{37F36E95-C058-3995-B9FE-4341775E4E84}"/>
              </a:ext>
            </a:extLst>
          </p:cNvPr>
          <p:cNvSpPr txBox="1"/>
          <p:nvPr/>
        </p:nvSpPr>
        <p:spPr>
          <a:xfrm>
            <a:off x="6221533" y="3384197"/>
            <a:ext cx="668773" cy="215444"/>
          </a:xfrm>
          <a:prstGeom prst="rect">
            <a:avLst/>
          </a:prstGeom>
          <a:noFill/>
        </p:spPr>
        <p:txBody>
          <a:bodyPr wrap="none" rtlCol="0">
            <a:spAutoFit/>
          </a:bodyPr>
          <a:lstStyle/>
          <a:p>
            <a:r>
              <a:rPr lang="en-US" sz="800" dirty="0"/>
              <a:t>MCP23017</a:t>
            </a:r>
            <a:endParaRPr lang="en-US" sz="800" cap="all" dirty="0"/>
          </a:p>
        </p:txBody>
      </p:sp>
      <p:sp>
        <p:nvSpPr>
          <p:cNvPr id="146" name="TextBox 145">
            <a:extLst>
              <a:ext uri="{FF2B5EF4-FFF2-40B4-BE49-F238E27FC236}">
                <a16:creationId xmlns:a16="http://schemas.microsoft.com/office/drawing/2014/main" id="{0B424B2E-F43B-28F7-D211-70C980A9C49B}"/>
              </a:ext>
            </a:extLst>
          </p:cNvPr>
          <p:cNvSpPr txBox="1"/>
          <p:nvPr/>
        </p:nvSpPr>
        <p:spPr>
          <a:xfrm>
            <a:off x="6221533" y="4550356"/>
            <a:ext cx="668773" cy="215444"/>
          </a:xfrm>
          <a:prstGeom prst="rect">
            <a:avLst/>
          </a:prstGeom>
          <a:noFill/>
        </p:spPr>
        <p:txBody>
          <a:bodyPr wrap="none" rtlCol="0">
            <a:spAutoFit/>
          </a:bodyPr>
          <a:lstStyle/>
          <a:p>
            <a:r>
              <a:rPr lang="en-US" sz="800" dirty="0"/>
              <a:t>MCP23017</a:t>
            </a:r>
            <a:endParaRPr lang="en-US" sz="800" cap="all" dirty="0"/>
          </a:p>
        </p:txBody>
      </p:sp>
      <p:sp>
        <p:nvSpPr>
          <p:cNvPr id="149" name="TextBox 148">
            <a:extLst>
              <a:ext uri="{FF2B5EF4-FFF2-40B4-BE49-F238E27FC236}">
                <a16:creationId xmlns:a16="http://schemas.microsoft.com/office/drawing/2014/main" id="{F53F4B3B-F66A-98ED-2335-89B31474A029}"/>
              </a:ext>
            </a:extLst>
          </p:cNvPr>
          <p:cNvSpPr txBox="1"/>
          <p:nvPr/>
        </p:nvSpPr>
        <p:spPr>
          <a:xfrm>
            <a:off x="736530" y="796955"/>
            <a:ext cx="875561" cy="461665"/>
          </a:xfrm>
          <a:prstGeom prst="rect">
            <a:avLst/>
          </a:prstGeom>
          <a:noFill/>
        </p:spPr>
        <p:txBody>
          <a:bodyPr wrap="none" rtlCol="0">
            <a:spAutoFit/>
          </a:bodyPr>
          <a:lstStyle/>
          <a:p>
            <a:r>
              <a:rPr lang="en-US" sz="800" cap="all" dirty="0"/>
              <a:t>board matrix</a:t>
            </a:r>
          </a:p>
          <a:p>
            <a:r>
              <a:rPr lang="en-US" sz="800" cap="all" dirty="0"/>
              <a:t>default </a:t>
            </a:r>
          </a:p>
          <a:p>
            <a:r>
              <a:rPr lang="en-US" sz="800" cap="all" dirty="0"/>
              <a:t>Address</a:t>
            </a:r>
          </a:p>
        </p:txBody>
      </p:sp>
      <p:sp>
        <p:nvSpPr>
          <p:cNvPr id="150" name="TextBox 149">
            <a:extLst>
              <a:ext uri="{FF2B5EF4-FFF2-40B4-BE49-F238E27FC236}">
                <a16:creationId xmlns:a16="http://schemas.microsoft.com/office/drawing/2014/main" id="{B71320F6-D8AA-FCB0-44C3-C06066EE100B}"/>
              </a:ext>
            </a:extLst>
          </p:cNvPr>
          <p:cNvSpPr txBox="1"/>
          <p:nvPr/>
        </p:nvSpPr>
        <p:spPr>
          <a:xfrm>
            <a:off x="702166" y="1701968"/>
            <a:ext cx="1093569" cy="461665"/>
          </a:xfrm>
          <a:prstGeom prst="rect">
            <a:avLst/>
          </a:prstGeom>
          <a:noFill/>
        </p:spPr>
        <p:txBody>
          <a:bodyPr wrap="none" rtlCol="0">
            <a:spAutoFit/>
          </a:bodyPr>
          <a:lstStyle/>
          <a:p>
            <a:r>
              <a:rPr lang="en-US" sz="800" cap="all" dirty="0"/>
              <a:t>2nd board matrix</a:t>
            </a:r>
          </a:p>
          <a:p>
            <a:r>
              <a:rPr lang="en-US" sz="800" cap="all" dirty="0"/>
              <a:t>Optional</a:t>
            </a:r>
          </a:p>
          <a:p>
            <a:r>
              <a:rPr lang="en-US" sz="800" cap="all" dirty="0"/>
              <a:t>address</a:t>
            </a:r>
          </a:p>
        </p:txBody>
      </p:sp>
      <p:sp>
        <p:nvSpPr>
          <p:cNvPr id="151" name="TextBox 150">
            <a:extLst>
              <a:ext uri="{FF2B5EF4-FFF2-40B4-BE49-F238E27FC236}">
                <a16:creationId xmlns:a16="http://schemas.microsoft.com/office/drawing/2014/main" id="{52F1B893-969B-4B88-B412-C72F12C3FEA3}"/>
              </a:ext>
            </a:extLst>
          </p:cNvPr>
          <p:cNvSpPr txBox="1"/>
          <p:nvPr/>
        </p:nvSpPr>
        <p:spPr>
          <a:xfrm>
            <a:off x="1051782" y="4788955"/>
            <a:ext cx="2484177" cy="1200329"/>
          </a:xfrm>
          <a:prstGeom prst="rect">
            <a:avLst/>
          </a:prstGeom>
          <a:noFill/>
        </p:spPr>
        <p:txBody>
          <a:bodyPr wrap="square" rtlCol="0">
            <a:spAutoFit/>
          </a:bodyPr>
          <a:lstStyle/>
          <a:p>
            <a:r>
              <a:rPr lang="en-US" sz="900" dirty="0"/>
              <a:t>Using the translator and 5 bits of the translation byte, it is possible to handle 2</a:t>
            </a:r>
            <a:r>
              <a:rPr lang="en-US" sz="900" baseline="30000" dirty="0"/>
              <a:t>5</a:t>
            </a:r>
            <a:r>
              <a:rPr lang="en-US" sz="900" dirty="0"/>
              <a:t> = 32 matrix boards, each one with the default I2C addresses</a:t>
            </a:r>
          </a:p>
          <a:p>
            <a:endParaRPr lang="en-US" sz="900" dirty="0"/>
          </a:p>
          <a:p>
            <a:r>
              <a:rPr lang="en-US" sz="900" dirty="0"/>
              <a:t>Using the second matrix board with the optional addresses we can have 2</a:t>
            </a:r>
            <a:r>
              <a:rPr lang="en-US" sz="900" baseline="30000" dirty="0"/>
              <a:t>4</a:t>
            </a:r>
            <a:r>
              <a:rPr lang="en-US" sz="900" dirty="0"/>
              <a:t>x2=32 matrix boards </a:t>
            </a:r>
          </a:p>
        </p:txBody>
      </p:sp>
      <p:grpSp>
        <p:nvGrpSpPr>
          <p:cNvPr id="175" name="Group 174">
            <a:extLst>
              <a:ext uri="{FF2B5EF4-FFF2-40B4-BE49-F238E27FC236}">
                <a16:creationId xmlns:a16="http://schemas.microsoft.com/office/drawing/2014/main" id="{AEDF72E4-DBAC-DE76-85E8-D424CBF5E3CD}"/>
              </a:ext>
            </a:extLst>
          </p:cNvPr>
          <p:cNvGrpSpPr/>
          <p:nvPr/>
        </p:nvGrpSpPr>
        <p:grpSpPr>
          <a:xfrm>
            <a:off x="6522486" y="1330651"/>
            <a:ext cx="541822" cy="630865"/>
            <a:chOff x="6522486" y="1330651"/>
            <a:chExt cx="541822" cy="630865"/>
          </a:xfrm>
        </p:grpSpPr>
        <p:cxnSp>
          <p:nvCxnSpPr>
            <p:cNvPr id="159" name="Straight Connector 158">
              <a:extLst>
                <a:ext uri="{FF2B5EF4-FFF2-40B4-BE49-F238E27FC236}">
                  <a16:creationId xmlns:a16="http://schemas.microsoft.com/office/drawing/2014/main" id="{B781B444-D61E-A25D-B7EF-3B28CDED2BB9}"/>
                </a:ext>
              </a:extLst>
            </p:cNvPr>
            <p:cNvCxnSpPr/>
            <p:nvPr/>
          </p:nvCxnSpPr>
          <p:spPr>
            <a:xfrm>
              <a:off x="6772275" y="1468602"/>
              <a:ext cx="118031" cy="0"/>
            </a:xfrm>
            <a:prstGeom prst="line">
              <a:avLst/>
            </a:prstGeom>
            <a:ln cap="rnd"/>
          </p:spPr>
          <p:style>
            <a:lnRef idx="2">
              <a:schemeClr val="accent1"/>
            </a:lnRef>
            <a:fillRef idx="0">
              <a:schemeClr val="accent1"/>
            </a:fillRef>
            <a:effectRef idx="1">
              <a:schemeClr val="accent1"/>
            </a:effectRef>
            <a:fontRef idx="minor">
              <a:schemeClr val="tx1"/>
            </a:fontRef>
          </p:style>
        </p:cxnSp>
        <p:cxnSp>
          <p:nvCxnSpPr>
            <p:cNvPr id="161" name="Straight Connector 160">
              <a:extLst>
                <a:ext uri="{FF2B5EF4-FFF2-40B4-BE49-F238E27FC236}">
                  <a16:creationId xmlns:a16="http://schemas.microsoft.com/office/drawing/2014/main" id="{C2DBFFF5-55CD-C402-9910-F28AA667751D}"/>
                </a:ext>
              </a:extLst>
            </p:cNvPr>
            <p:cNvCxnSpPr/>
            <p:nvPr/>
          </p:nvCxnSpPr>
          <p:spPr>
            <a:xfrm flipV="1">
              <a:off x="6890306" y="1354931"/>
              <a:ext cx="0" cy="113671"/>
            </a:xfrm>
            <a:prstGeom prst="line">
              <a:avLst/>
            </a:prstGeom>
            <a:ln cap="rnd"/>
          </p:spPr>
          <p:style>
            <a:lnRef idx="2">
              <a:schemeClr val="accent1"/>
            </a:lnRef>
            <a:fillRef idx="0">
              <a:schemeClr val="accent1"/>
            </a:fillRef>
            <a:effectRef idx="1">
              <a:schemeClr val="accent1"/>
            </a:effectRef>
            <a:fontRef idx="minor">
              <a:schemeClr val="tx1"/>
            </a:fontRef>
          </p:style>
        </p:cxnSp>
        <p:cxnSp>
          <p:nvCxnSpPr>
            <p:cNvPr id="163" name="Straight Arrow Connector 162">
              <a:extLst>
                <a:ext uri="{FF2B5EF4-FFF2-40B4-BE49-F238E27FC236}">
                  <a16:creationId xmlns:a16="http://schemas.microsoft.com/office/drawing/2014/main" id="{450370A0-4A9D-BD87-6810-CEABAF1FD6B0}"/>
                </a:ext>
              </a:extLst>
            </p:cNvPr>
            <p:cNvCxnSpPr/>
            <p:nvPr/>
          </p:nvCxnSpPr>
          <p:spPr>
            <a:xfrm>
              <a:off x="6890306" y="1347788"/>
              <a:ext cx="174002" cy="0"/>
            </a:xfrm>
            <a:prstGeom prst="straightConnector1">
              <a:avLst/>
            </a:prstGeom>
            <a:ln cap="rnd">
              <a:tailEnd type="triangle"/>
            </a:ln>
          </p:spPr>
          <p:style>
            <a:lnRef idx="2">
              <a:schemeClr val="accent1"/>
            </a:lnRef>
            <a:fillRef idx="0">
              <a:schemeClr val="accent1"/>
            </a:fillRef>
            <a:effectRef idx="1">
              <a:schemeClr val="accent1"/>
            </a:effectRef>
            <a:fontRef idx="minor">
              <a:schemeClr val="tx1"/>
            </a:fontRef>
          </p:style>
        </p:cxnSp>
        <p:grpSp>
          <p:nvGrpSpPr>
            <p:cNvPr id="173" name="Group 172">
              <a:extLst>
                <a:ext uri="{FF2B5EF4-FFF2-40B4-BE49-F238E27FC236}">
                  <a16:creationId xmlns:a16="http://schemas.microsoft.com/office/drawing/2014/main" id="{B1431DD3-3CBB-673A-85C5-043B1EEA06EE}"/>
                </a:ext>
              </a:extLst>
            </p:cNvPr>
            <p:cNvGrpSpPr/>
            <p:nvPr/>
          </p:nvGrpSpPr>
          <p:grpSpPr>
            <a:xfrm flipV="1">
              <a:off x="6772275" y="1840702"/>
              <a:ext cx="292033" cy="120814"/>
              <a:chOff x="6772275" y="1921669"/>
              <a:chExt cx="292033" cy="120814"/>
            </a:xfrm>
          </p:grpSpPr>
          <p:cxnSp>
            <p:nvCxnSpPr>
              <p:cNvPr id="164" name="Straight Connector 163">
                <a:extLst>
                  <a:ext uri="{FF2B5EF4-FFF2-40B4-BE49-F238E27FC236}">
                    <a16:creationId xmlns:a16="http://schemas.microsoft.com/office/drawing/2014/main" id="{EE3B4127-0917-A181-497A-77C9D443A537}"/>
                  </a:ext>
                </a:extLst>
              </p:cNvPr>
              <p:cNvCxnSpPr/>
              <p:nvPr/>
            </p:nvCxnSpPr>
            <p:spPr>
              <a:xfrm>
                <a:off x="6772275" y="2042483"/>
                <a:ext cx="118031" cy="0"/>
              </a:xfrm>
              <a:prstGeom prst="line">
                <a:avLst/>
              </a:prstGeom>
              <a:ln cap="rnd"/>
            </p:spPr>
            <p:style>
              <a:lnRef idx="2">
                <a:schemeClr val="accent1"/>
              </a:lnRef>
              <a:fillRef idx="0">
                <a:schemeClr val="accent1"/>
              </a:fillRef>
              <a:effectRef idx="1">
                <a:schemeClr val="accent1"/>
              </a:effectRef>
              <a:fontRef idx="minor">
                <a:schemeClr val="tx1"/>
              </a:fontRef>
            </p:style>
          </p:cxnSp>
          <p:cxnSp>
            <p:nvCxnSpPr>
              <p:cNvPr id="165" name="Straight Connector 164">
                <a:extLst>
                  <a:ext uri="{FF2B5EF4-FFF2-40B4-BE49-F238E27FC236}">
                    <a16:creationId xmlns:a16="http://schemas.microsoft.com/office/drawing/2014/main" id="{B6C2F978-D0B8-DB2A-23CF-65B409158CFC}"/>
                  </a:ext>
                </a:extLst>
              </p:cNvPr>
              <p:cNvCxnSpPr/>
              <p:nvPr/>
            </p:nvCxnSpPr>
            <p:spPr>
              <a:xfrm flipV="1">
                <a:off x="6890306" y="1928812"/>
                <a:ext cx="0" cy="113671"/>
              </a:xfrm>
              <a:prstGeom prst="line">
                <a:avLst/>
              </a:prstGeom>
              <a:ln cap="rnd"/>
            </p:spPr>
            <p:style>
              <a:lnRef idx="2">
                <a:schemeClr val="accent1"/>
              </a:lnRef>
              <a:fillRef idx="0">
                <a:schemeClr val="accent1"/>
              </a:fillRef>
              <a:effectRef idx="1">
                <a:schemeClr val="accent1"/>
              </a:effectRef>
              <a:fontRef idx="minor">
                <a:schemeClr val="tx1"/>
              </a:fontRef>
            </p:style>
          </p:cxnSp>
          <p:cxnSp>
            <p:nvCxnSpPr>
              <p:cNvPr id="166" name="Straight Arrow Connector 165">
                <a:extLst>
                  <a:ext uri="{FF2B5EF4-FFF2-40B4-BE49-F238E27FC236}">
                    <a16:creationId xmlns:a16="http://schemas.microsoft.com/office/drawing/2014/main" id="{4B2FCC6C-5ED2-2B49-AE27-3B3E5E561728}"/>
                  </a:ext>
                </a:extLst>
              </p:cNvPr>
              <p:cNvCxnSpPr/>
              <p:nvPr/>
            </p:nvCxnSpPr>
            <p:spPr>
              <a:xfrm>
                <a:off x="6890306" y="1921669"/>
                <a:ext cx="174002" cy="0"/>
              </a:xfrm>
              <a:prstGeom prst="straightConnector1">
                <a:avLst/>
              </a:prstGeom>
              <a:ln cap="rnd">
                <a:tailEnd type="triangle"/>
              </a:ln>
            </p:spPr>
            <p:style>
              <a:lnRef idx="2">
                <a:schemeClr val="accent1"/>
              </a:lnRef>
              <a:fillRef idx="0">
                <a:schemeClr val="accent1"/>
              </a:fillRef>
              <a:effectRef idx="1">
                <a:schemeClr val="accent1"/>
              </a:effectRef>
              <a:fontRef idx="minor">
                <a:schemeClr val="tx1"/>
              </a:fontRef>
            </p:style>
          </p:cxnSp>
        </p:grpSp>
        <p:grpSp>
          <p:nvGrpSpPr>
            <p:cNvPr id="174" name="Group 173">
              <a:extLst>
                <a:ext uri="{FF2B5EF4-FFF2-40B4-BE49-F238E27FC236}">
                  <a16:creationId xmlns:a16="http://schemas.microsoft.com/office/drawing/2014/main" id="{14894812-0D46-96DA-AFFD-92146D22B392}"/>
                </a:ext>
              </a:extLst>
            </p:cNvPr>
            <p:cNvGrpSpPr/>
            <p:nvPr/>
          </p:nvGrpSpPr>
          <p:grpSpPr>
            <a:xfrm>
              <a:off x="6522486" y="1330651"/>
              <a:ext cx="230737" cy="614312"/>
              <a:chOff x="6522486" y="1330651"/>
              <a:chExt cx="230737" cy="614312"/>
            </a:xfrm>
          </p:grpSpPr>
          <p:sp>
            <p:nvSpPr>
              <p:cNvPr id="167" name="TextBox 166">
                <a:extLst>
                  <a:ext uri="{FF2B5EF4-FFF2-40B4-BE49-F238E27FC236}">
                    <a16:creationId xmlns:a16="http://schemas.microsoft.com/office/drawing/2014/main" id="{7E69E3C6-F426-2F2D-4D42-9F41CEC578E1}"/>
                  </a:ext>
                </a:extLst>
              </p:cNvPr>
              <p:cNvSpPr txBox="1"/>
              <p:nvPr/>
            </p:nvSpPr>
            <p:spPr>
              <a:xfrm>
                <a:off x="6524623" y="1330651"/>
                <a:ext cx="228600" cy="78492"/>
              </a:xfrm>
              <a:prstGeom prst="rect">
                <a:avLst/>
              </a:prstGeom>
              <a:noFill/>
            </p:spPr>
            <p:txBody>
              <a:bodyPr wrap="square" lIns="0" tIns="0" rIns="0" bIns="0" rtlCol="0" anchor="ctr" anchorCtr="0">
                <a:noAutofit/>
              </a:bodyPr>
              <a:lstStyle/>
              <a:p>
                <a:pPr algn="ctr"/>
                <a:r>
                  <a:rPr lang="en-US" sz="700" dirty="0"/>
                  <a:t>GPA0</a:t>
                </a:r>
              </a:p>
            </p:txBody>
          </p:sp>
          <p:sp>
            <p:nvSpPr>
              <p:cNvPr id="168" name="TextBox 167">
                <a:extLst>
                  <a:ext uri="{FF2B5EF4-FFF2-40B4-BE49-F238E27FC236}">
                    <a16:creationId xmlns:a16="http://schemas.microsoft.com/office/drawing/2014/main" id="{90102222-A1AD-B239-FC74-49A314BC7C4A}"/>
                  </a:ext>
                </a:extLst>
              </p:cNvPr>
              <p:cNvSpPr txBox="1"/>
              <p:nvPr/>
            </p:nvSpPr>
            <p:spPr>
              <a:xfrm>
                <a:off x="6524623" y="1391270"/>
                <a:ext cx="228600" cy="78492"/>
              </a:xfrm>
              <a:prstGeom prst="rect">
                <a:avLst/>
              </a:prstGeom>
              <a:noFill/>
            </p:spPr>
            <p:txBody>
              <a:bodyPr wrap="square" lIns="0" tIns="0" rIns="0" bIns="0" rtlCol="0" anchor="ctr" anchorCtr="0">
                <a:noAutofit/>
              </a:bodyPr>
              <a:lstStyle/>
              <a:p>
                <a:pPr algn="ctr"/>
                <a:r>
                  <a:rPr lang="en-US" sz="700" dirty="0"/>
                  <a:t>:</a:t>
                </a:r>
              </a:p>
            </p:txBody>
          </p:sp>
          <p:sp>
            <p:nvSpPr>
              <p:cNvPr id="169" name="TextBox 168">
                <a:extLst>
                  <a:ext uri="{FF2B5EF4-FFF2-40B4-BE49-F238E27FC236}">
                    <a16:creationId xmlns:a16="http://schemas.microsoft.com/office/drawing/2014/main" id="{3CA12F6F-0F3B-51E7-FF0F-2366F2EB32E5}"/>
                  </a:ext>
                </a:extLst>
              </p:cNvPr>
              <p:cNvSpPr txBox="1"/>
              <p:nvPr/>
            </p:nvSpPr>
            <p:spPr>
              <a:xfrm>
                <a:off x="6522486" y="1464562"/>
                <a:ext cx="228600" cy="78492"/>
              </a:xfrm>
              <a:prstGeom prst="rect">
                <a:avLst/>
              </a:prstGeom>
              <a:noFill/>
            </p:spPr>
            <p:txBody>
              <a:bodyPr wrap="square" lIns="0" tIns="0" rIns="0" bIns="0" rtlCol="0" anchor="ctr" anchorCtr="0">
                <a:noAutofit/>
              </a:bodyPr>
              <a:lstStyle/>
              <a:p>
                <a:pPr algn="ctr"/>
                <a:r>
                  <a:rPr lang="en-US" sz="700" dirty="0"/>
                  <a:t>GPA7</a:t>
                </a:r>
              </a:p>
            </p:txBody>
          </p:sp>
          <p:sp>
            <p:nvSpPr>
              <p:cNvPr id="170" name="TextBox 169">
                <a:extLst>
                  <a:ext uri="{FF2B5EF4-FFF2-40B4-BE49-F238E27FC236}">
                    <a16:creationId xmlns:a16="http://schemas.microsoft.com/office/drawing/2014/main" id="{61EE3315-AED8-9C11-F899-965418F56CA0}"/>
                  </a:ext>
                </a:extLst>
              </p:cNvPr>
              <p:cNvSpPr txBox="1"/>
              <p:nvPr/>
            </p:nvSpPr>
            <p:spPr>
              <a:xfrm>
                <a:off x="6524623" y="1732560"/>
                <a:ext cx="228600" cy="78492"/>
              </a:xfrm>
              <a:prstGeom prst="rect">
                <a:avLst/>
              </a:prstGeom>
              <a:noFill/>
            </p:spPr>
            <p:txBody>
              <a:bodyPr wrap="square" lIns="0" tIns="0" rIns="0" bIns="0" rtlCol="0" anchor="ctr" anchorCtr="0">
                <a:noAutofit/>
              </a:bodyPr>
              <a:lstStyle/>
              <a:p>
                <a:pPr algn="ctr"/>
                <a:r>
                  <a:rPr lang="en-US" sz="700" dirty="0"/>
                  <a:t>GPB0</a:t>
                </a:r>
              </a:p>
            </p:txBody>
          </p:sp>
          <p:sp>
            <p:nvSpPr>
              <p:cNvPr id="171" name="TextBox 170">
                <a:extLst>
                  <a:ext uri="{FF2B5EF4-FFF2-40B4-BE49-F238E27FC236}">
                    <a16:creationId xmlns:a16="http://schemas.microsoft.com/office/drawing/2014/main" id="{AB0CCE90-040A-B561-F2B0-6B21B7271CF3}"/>
                  </a:ext>
                </a:extLst>
              </p:cNvPr>
              <p:cNvSpPr txBox="1"/>
              <p:nvPr/>
            </p:nvSpPr>
            <p:spPr>
              <a:xfrm>
                <a:off x="6524623" y="1793179"/>
                <a:ext cx="228600" cy="78492"/>
              </a:xfrm>
              <a:prstGeom prst="rect">
                <a:avLst/>
              </a:prstGeom>
              <a:noFill/>
            </p:spPr>
            <p:txBody>
              <a:bodyPr wrap="square" lIns="0" tIns="0" rIns="0" bIns="0" rtlCol="0" anchor="ctr" anchorCtr="0">
                <a:noAutofit/>
              </a:bodyPr>
              <a:lstStyle/>
              <a:p>
                <a:pPr algn="ctr"/>
                <a:r>
                  <a:rPr lang="en-US" sz="700" dirty="0"/>
                  <a:t>:</a:t>
                </a:r>
              </a:p>
            </p:txBody>
          </p:sp>
          <p:sp>
            <p:nvSpPr>
              <p:cNvPr id="172" name="TextBox 171">
                <a:extLst>
                  <a:ext uri="{FF2B5EF4-FFF2-40B4-BE49-F238E27FC236}">
                    <a16:creationId xmlns:a16="http://schemas.microsoft.com/office/drawing/2014/main" id="{FE9B6582-8730-79A3-C6EE-35CA5FB1FCCD}"/>
                  </a:ext>
                </a:extLst>
              </p:cNvPr>
              <p:cNvSpPr txBox="1"/>
              <p:nvPr/>
            </p:nvSpPr>
            <p:spPr>
              <a:xfrm>
                <a:off x="6522486" y="1866471"/>
                <a:ext cx="228600" cy="78492"/>
              </a:xfrm>
              <a:prstGeom prst="rect">
                <a:avLst/>
              </a:prstGeom>
              <a:noFill/>
            </p:spPr>
            <p:txBody>
              <a:bodyPr wrap="square" lIns="0" tIns="0" rIns="0" bIns="0" rtlCol="0" anchor="ctr" anchorCtr="0">
                <a:noAutofit/>
              </a:bodyPr>
              <a:lstStyle/>
              <a:p>
                <a:pPr algn="ctr"/>
                <a:r>
                  <a:rPr lang="en-US" sz="700" dirty="0"/>
                  <a:t>GPB7</a:t>
                </a:r>
              </a:p>
            </p:txBody>
          </p:sp>
        </p:grpSp>
      </p:grpSp>
      <p:grpSp>
        <p:nvGrpSpPr>
          <p:cNvPr id="176" name="Group 175">
            <a:extLst>
              <a:ext uri="{FF2B5EF4-FFF2-40B4-BE49-F238E27FC236}">
                <a16:creationId xmlns:a16="http://schemas.microsoft.com/office/drawing/2014/main" id="{B0CE345E-3BB9-0550-2A68-5BB5D7B83020}"/>
              </a:ext>
            </a:extLst>
          </p:cNvPr>
          <p:cNvGrpSpPr/>
          <p:nvPr/>
        </p:nvGrpSpPr>
        <p:grpSpPr>
          <a:xfrm>
            <a:off x="6522486" y="2576669"/>
            <a:ext cx="541822" cy="630865"/>
            <a:chOff x="6522486" y="1330651"/>
            <a:chExt cx="541822" cy="630865"/>
          </a:xfrm>
        </p:grpSpPr>
        <p:cxnSp>
          <p:nvCxnSpPr>
            <p:cNvPr id="177" name="Straight Connector 176">
              <a:extLst>
                <a:ext uri="{FF2B5EF4-FFF2-40B4-BE49-F238E27FC236}">
                  <a16:creationId xmlns:a16="http://schemas.microsoft.com/office/drawing/2014/main" id="{874447CF-8D58-3C46-8387-0382C4145292}"/>
                </a:ext>
              </a:extLst>
            </p:cNvPr>
            <p:cNvCxnSpPr/>
            <p:nvPr/>
          </p:nvCxnSpPr>
          <p:spPr>
            <a:xfrm>
              <a:off x="6772275" y="1468602"/>
              <a:ext cx="118031" cy="0"/>
            </a:xfrm>
            <a:prstGeom prst="line">
              <a:avLst/>
            </a:prstGeom>
            <a:ln cap="rnd"/>
          </p:spPr>
          <p:style>
            <a:lnRef idx="2">
              <a:schemeClr val="accent1"/>
            </a:lnRef>
            <a:fillRef idx="0">
              <a:schemeClr val="accent1"/>
            </a:fillRef>
            <a:effectRef idx="1">
              <a:schemeClr val="accent1"/>
            </a:effectRef>
            <a:fontRef idx="minor">
              <a:schemeClr val="tx1"/>
            </a:fontRef>
          </p:style>
        </p:cxnSp>
        <p:cxnSp>
          <p:nvCxnSpPr>
            <p:cNvPr id="178" name="Straight Connector 177">
              <a:extLst>
                <a:ext uri="{FF2B5EF4-FFF2-40B4-BE49-F238E27FC236}">
                  <a16:creationId xmlns:a16="http://schemas.microsoft.com/office/drawing/2014/main" id="{965F8D38-35BB-F1D5-3C9B-AC6CB735978E}"/>
                </a:ext>
              </a:extLst>
            </p:cNvPr>
            <p:cNvCxnSpPr/>
            <p:nvPr/>
          </p:nvCxnSpPr>
          <p:spPr>
            <a:xfrm flipV="1">
              <a:off x="6890306" y="1354931"/>
              <a:ext cx="0" cy="113671"/>
            </a:xfrm>
            <a:prstGeom prst="line">
              <a:avLst/>
            </a:prstGeom>
            <a:ln cap="rnd"/>
          </p:spPr>
          <p:style>
            <a:lnRef idx="2">
              <a:schemeClr val="accent1"/>
            </a:lnRef>
            <a:fillRef idx="0">
              <a:schemeClr val="accent1"/>
            </a:fillRef>
            <a:effectRef idx="1">
              <a:schemeClr val="accent1"/>
            </a:effectRef>
            <a:fontRef idx="minor">
              <a:schemeClr val="tx1"/>
            </a:fontRef>
          </p:style>
        </p:cxnSp>
        <p:cxnSp>
          <p:nvCxnSpPr>
            <p:cNvPr id="179" name="Straight Arrow Connector 178">
              <a:extLst>
                <a:ext uri="{FF2B5EF4-FFF2-40B4-BE49-F238E27FC236}">
                  <a16:creationId xmlns:a16="http://schemas.microsoft.com/office/drawing/2014/main" id="{DB894BF5-3707-8D62-9C89-FF39D0E9E7EC}"/>
                </a:ext>
              </a:extLst>
            </p:cNvPr>
            <p:cNvCxnSpPr/>
            <p:nvPr/>
          </p:nvCxnSpPr>
          <p:spPr>
            <a:xfrm>
              <a:off x="6890306" y="1347788"/>
              <a:ext cx="174002" cy="0"/>
            </a:xfrm>
            <a:prstGeom prst="straightConnector1">
              <a:avLst/>
            </a:prstGeom>
            <a:ln cap="rnd">
              <a:tailEnd type="triangle"/>
            </a:ln>
          </p:spPr>
          <p:style>
            <a:lnRef idx="2">
              <a:schemeClr val="accent1"/>
            </a:lnRef>
            <a:fillRef idx="0">
              <a:schemeClr val="accent1"/>
            </a:fillRef>
            <a:effectRef idx="1">
              <a:schemeClr val="accent1"/>
            </a:effectRef>
            <a:fontRef idx="minor">
              <a:schemeClr val="tx1"/>
            </a:fontRef>
          </p:style>
        </p:cxnSp>
        <p:grpSp>
          <p:nvGrpSpPr>
            <p:cNvPr id="180" name="Group 179">
              <a:extLst>
                <a:ext uri="{FF2B5EF4-FFF2-40B4-BE49-F238E27FC236}">
                  <a16:creationId xmlns:a16="http://schemas.microsoft.com/office/drawing/2014/main" id="{CACC98D0-9249-A758-F44B-BF5F2C6A25AA}"/>
                </a:ext>
              </a:extLst>
            </p:cNvPr>
            <p:cNvGrpSpPr/>
            <p:nvPr/>
          </p:nvGrpSpPr>
          <p:grpSpPr>
            <a:xfrm flipV="1">
              <a:off x="6772275" y="1840702"/>
              <a:ext cx="292033" cy="120814"/>
              <a:chOff x="6772275" y="1921669"/>
              <a:chExt cx="292033" cy="120814"/>
            </a:xfrm>
          </p:grpSpPr>
          <p:cxnSp>
            <p:nvCxnSpPr>
              <p:cNvPr id="188" name="Straight Connector 187">
                <a:extLst>
                  <a:ext uri="{FF2B5EF4-FFF2-40B4-BE49-F238E27FC236}">
                    <a16:creationId xmlns:a16="http://schemas.microsoft.com/office/drawing/2014/main" id="{B3B640DC-0C7F-7DFD-1347-CE9ED53E37C0}"/>
                  </a:ext>
                </a:extLst>
              </p:cNvPr>
              <p:cNvCxnSpPr/>
              <p:nvPr/>
            </p:nvCxnSpPr>
            <p:spPr>
              <a:xfrm>
                <a:off x="6772275" y="2042483"/>
                <a:ext cx="118031" cy="0"/>
              </a:xfrm>
              <a:prstGeom prst="line">
                <a:avLst/>
              </a:prstGeom>
              <a:ln cap="rnd"/>
            </p:spPr>
            <p:style>
              <a:lnRef idx="2">
                <a:schemeClr val="accent1"/>
              </a:lnRef>
              <a:fillRef idx="0">
                <a:schemeClr val="accent1"/>
              </a:fillRef>
              <a:effectRef idx="1">
                <a:schemeClr val="accent1"/>
              </a:effectRef>
              <a:fontRef idx="minor">
                <a:schemeClr val="tx1"/>
              </a:fontRef>
            </p:style>
          </p:cxnSp>
          <p:cxnSp>
            <p:nvCxnSpPr>
              <p:cNvPr id="189" name="Straight Connector 188">
                <a:extLst>
                  <a:ext uri="{FF2B5EF4-FFF2-40B4-BE49-F238E27FC236}">
                    <a16:creationId xmlns:a16="http://schemas.microsoft.com/office/drawing/2014/main" id="{DC597C12-CF62-B8E2-A48B-27D912BBDA40}"/>
                  </a:ext>
                </a:extLst>
              </p:cNvPr>
              <p:cNvCxnSpPr/>
              <p:nvPr/>
            </p:nvCxnSpPr>
            <p:spPr>
              <a:xfrm flipV="1">
                <a:off x="6890306" y="1928812"/>
                <a:ext cx="0" cy="113671"/>
              </a:xfrm>
              <a:prstGeom prst="line">
                <a:avLst/>
              </a:prstGeom>
              <a:ln cap="rnd"/>
            </p:spPr>
            <p:style>
              <a:lnRef idx="2">
                <a:schemeClr val="accent1"/>
              </a:lnRef>
              <a:fillRef idx="0">
                <a:schemeClr val="accent1"/>
              </a:fillRef>
              <a:effectRef idx="1">
                <a:schemeClr val="accent1"/>
              </a:effectRef>
              <a:fontRef idx="minor">
                <a:schemeClr val="tx1"/>
              </a:fontRef>
            </p:style>
          </p:cxnSp>
          <p:cxnSp>
            <p:nvCxnSpPr>
              <p:cNvPr id="190" name="Straight Arrow Connector 189">
                <a:extLst>
                  <a:ext uri="{FF2B5EF4-FFF2-40B4-BE49-F238E27FC236}">
                    <a16:creationId xmlns:a16="http://schemas.microsoft.com/office/drawing/2014/main" id="{653E7551-229B-6472-2B7C-DFABAB4A080F}"/>
                  </a:ext>
                </a:extLst>
              </p:cNvPr>
              <p:cNvCxnSpPr/>
              <p:nvPr/>
            </p:nvCxnSpPr>
            <p:spPr>
              <a:xfrm>
                <a:off x="6890306" y="1921669"/>
                <a:ext cx="174002" cy="0"/>
              </a:xfrm>
              <a:prstGeom prst="straightConnector1">
                <a:avLst/>
              </a:prstGeom>
              <a:ln cap="rnd">
                <a:tailEnd type="triangle"/>
              </a:ln>
            </p:spPr>
            <p:style>
              <a:lnRef idx="2">
                <a:schemeClr val="accent1"/>
              </a:lnRef>
              <a:fillRef idx="0">
                <a:schemeClr val="accent1"/>
              </a:fillRef>
              <a:effectRef idx="1">
                <a:schemeClr val="accent1"/>
              </a:effectRef>
              <a:fontRef idx="minor">
                <a:schemeClr val="tx1"/>
              </a:fontRef>
            </p:style>
          </p:cxnSp>
        </p:grpSp>
        <p:grpSp>
          <p:nvGrpSpPr>
            <p:cNvPr id="181" name="Group 180">
              <a:extLst>
                <a:ext uri="{FF2B5EF4-FFF2-40B4-BE49-F238E27FC236}">
                  <a16:creationId xmlns:a16="http://schemas.microsoft.com/office/drawing/2014/main" id="{2F802A94-E3D4-D38E-2838-0010C6829B78}"/>
                </a:ext>
              </a:extLst>
            </p:cNvPr>
            <p:cNvGrpSpPr/>
            <p:nvPr/>
          </p:nvGrpSpPr>
          <p:grpSpPr>
            <a:xfrm>
              <a:off x="6522486" y="1330651"/>
              <a:ext cx="230737" cy="614312"/>
              <a:chOff x="6522486" y="1330651"/>
              <a:chExt cx="230737" cy="614312"/>
            </a:xfrm>
          </p:grpSpPr>
          <p:sp>
            <p:nvSpPr>
              <p:cNvPr id="182" name="TextBox 181">
                <a:extLst>
                  <a:ext uri="{FF2B5EF4-FFF2-40B4-BE49-F238E27FC236}">
                    <a16:creationId xmlns:a16="http://schemas.microsoft.com/office/drawing/2014/main" id="{6010881A-9265-7960-C4A2-D95E8754CCE6}"/>
                  </a:ext>
                </a:extLst>
              </p:cNvPr>
              <p:cNvSpPr txBox="1"/>
              <p:nvPr/>
            </p:nvSpPr>
            <p:spPr>
              <a:xfrm>
                <a:off x="6524623" y="1330651"/>
                <a:ext cx="228600" cy="78492"/>
              </a:xfrm>
              <a:prstGeom prst="rect">
                <a:avLst/>
              </a:prstGeom>
              <a:noFill/>
            </p:spPr>
            <p:txBody>
              <a:bodyPr wrap="square" lIns="0" tIns="0" rIns="0" bIns="0" rtlCol="0" anchor="ctr" anchorCtr="0">
                <a:noAutofit/>
              </a:bodyPr>
              <a:lstStyle/>
              <a:p>
                <a:pPr algn="ctr"/>
                <a:r>
                  <a:rPr lang="en-US" sz="700" dirty="0"/>
                  <a:t>GPA0</a:t>
                </a:r>
              </a:p>
            </p:txBody>
          </p:sp>
          <p:sp>
            <p:nvSpPr>
              <p:cNvPr id="183" name="TextBox 182">
                <a:extLst>
                  <a:ext uri="{FF2B5EF4-FFF2-40B4-BE49-F238E27FC236}">
                    <a16:creationId xmlns:a16="http://schemas.microsoft.com/office/drawing/2014/main" id="{8F9A29C7-CD26-1360-B53A-352703ACB4F2}"/>
                  </a:ext>
                </a:extLst>
              </p:cNvPr>
              <p:cNvSpPr txBox="1"/>
              <p:nvPr/>
            </p:nvSpPr>
            <p:spPr>
              <a:xfrm>
                <a:off x="6524623" y="1391270"/>
                <a:ext cx="228600" cy="78492"/>
              </a:xfrm>
              <a:prstGeom prst="rect">
                <a:avLst/>
              </a:prstGeom>
              <a:noFill/>
            </p:spPr>
            <p:txBody>
              <a:bodyPr wrap="square" lIns="0" tIns="0" rIns="0" bIns="0" rtlCol="0" anchor="ctr" anchorCtr="0">
                <a:noAutofit/>
              </a:bodyPr>
              <a:lstStyle/>
              <a:p>
                <a:pPr algn="ctr"/>
                <a:r>
                  <a:rPr lang="en-US" sz="700" dirty="0"/>
                  <a:t>:</a:t>
                </a:r>
              </a:p>
            </p:txBody>
          </p:sp>
          <p:sp>
            <p:nvSpPr>
              <p:cNvPr id="184" name="TextBox 183">
                <a:extLst>
                  <a:ext uri="{FF2B5EF4-FFF2-40B4-BE49-F238E27FC236}">
                    <a16:creationId xmlns:a16="http://schemas.microsoft.com/office/drawing/2014/main" id="{BBE75F01-7CA7-612E-3705-D4868D49C66C}"/>
                  </a:ext>
                </a:extLst>
              </p:cNvPr>
              <p:cNvSpPr txBox="1"/>
              <p:nvPr/>
            </p:nvSpPr>
            <p:spPr>
              <a:xfrm>
                <a:off x="6522486" y="1464562"/>
                <a:ext cx="228600" cy="78492"/>
              </a:xfrm>
              <a:prstGeom prst="rect">
                <a:avLst/>
              </a:prstGeom>
              <a:noFill/>
            </p:spPr>
            <p:txBody>
              <a:bodyPr wrap="square" lIns="0" tIns="0" rIns="0" bIns="0" rtlCol="0" anchor="ctr" anchorCtr="0">
                <a:noAutofit/>
              </a:bodyPr>
              <a:lstStyle/>
              <a:p>
                <a:pPr algn="ctr"/>
                <a:r>
                  <a:rPr lang="en-US" sz="700" dirty="0"/>
                  <a:t>GPA7</a:t>
                </a:r>
              </a:p>
            </p:txBody>
          </p:sp>
          <p:sp>
            <p:nvSpPr>
              <p:cNvPr id="185" name="TextBox 184">
                <a:extLst>
                  <a:ext uri="{FF2B5EF4-FFF2-40B4-BE49-F238E27FC236}">
                    <a16:creationId xmlns:a16="http://schemas.microsoft.com/office/drawing/2014/main" id="{8F2B2B6B-FE19-F90C-D1CF-E412D5EDD9F8}"/>
                  </a:ext>
                </a:extLst>
              </p:cNvPr>
              <p:cNvSpPr txBox="1"/>
              <p:nvPr/>
            </p:nvSpPr>
            <p:spPr>
              <a:xfrm>
                <a:off x="6524623" y="1732560"/>
                <a:ext cx="228600" cy="78492"/>
              </a:xfrm>
              <a:prstGeom prst="rect">
                <a:avLst/>
              </a:prstGeom>
              <a:noFill/>
            </p:spPr>
            <p:txBody>
              <a:bodyPr wrap="square" lIns="0" tIns="0" rIns="0" bIns="0" rtlCol="0" anchor="ctr" anchorCtr="0">
                <a:noAutofit/>
              </a:bodyPr>
              <a:lstStyle/>
              <a:p>
                <a:pPr algn="ctr"/>
                <a:r>
                  <a:rPr lang="en-US" sz="700" dirty="0"/>
                  <a:t>GPB0</a:t>
                </a:r>
              </a:p>
            </p:txBody>
          </p:sp>
          <p:sp>
            <p:nvSpPr>
              <p:cNvPr id="186" name="TextBox 185">
                <a:extLst>
                  <a:ext uri="{FF2B5EF4-FFF2-40B4-BE49-F238E27FC236}">
                    <a16:creationId xmlns:a16="http://schemas.microsoft.com/office/drawing/2014/main" id="{5EDFDE8B-0F9D-CBED-1DFF-C1FFF0CCEB7D}"/>
                  </a:ext>
                </a:extLst>
              </p:cNvPr>
              <p:cNvSpPr txBox="1"/>
              <p:nvPr/>
            </p:nvSpPr>
            <p:spPr>
              <a:xfrm>
                <a:off x="6524623" y="1793179"/>
                <a:ext cx="228600" cy="78492"/>
              </a:xfrm>
              <a:prstGeom prst="rect">
                <a:avLst/>
              </a:prstGeom>
              <a:noFill/>
            </p:spPr>
            <p:txBody>
              <a:bodyPr wrap="square" lIns="0" tIns="0" rIns="0" bIns="0" rtlCol="0" anchor="ctr" anchorCtr="0">
                <a:noAutofit/>
              </a:bodyPr>
              <a:lstStyle/>
              <a:p>
                <a:pPr algn="ctr"/>
                <a:r>
                  <a:rPr lang="en-US" sz="700" dirty="0"/>
                  <a:t>:</a:t>
                </a:r>
              </a:p>
            </p:txBody>
          </p:sp>
          <p:sp>
            <p:nvSpPr>
              <p:cNvPr id="187" name="TextBox 186">
                <a:extLst>
                  <a:ext uri="{FF2B5EF4-FFF2-40B4-BE49-F238E27FC236}">
                    <a16:creationId xmlns:a16="http://schemas.microsoft.com/office/drawing/2014/main" id="{0754D8DF-917F-C6D9-87E6-549355192D05}"/>
                  </a:ext>
                </a:extLst>
              </p:cNvPr>
              <p:cNvSpPr txBox="1"/>
              <p:nvPr/>
            </p:nvSpPr>
            <p:spPr>
              <a:xfrm>
                <a:off x="6522486" y="1866471"/>
                <a:ext cx="228600" cy="78492"/>
              </a:xfrm>
              <a:prstGeom prst="rect">
                <a:avLst/>
              </a:prstGeom>
              <a:noFill/>
            </p:spPr>
            <p:txBody>
              <a:bodyPr wrap="square" lIns="0" tIns="0" rIns="0" bIns="0" rtlCol="0" anchor="ctr" anchorCtr="0">
                <a:noAutofit/>
              </a:bodyPr>
              <a:lstStyle/>
              <a:p>
                <a:pPr algn="ctr"/>
                <a:r>
                  <a:rPr lang="en-US" sz="700" dirty="0"/>
                  <a:t>GPB7</a:t>
                </a:r>
              </a:p>
            </p:txBody>
          </p:sp>
        </p:grpSp>
      </p:grpSp>
      <p:grpSp>
        <p:nvGrpSpPr>
          <p:cNvPr id="191" name="Group 190">
            <a:extLst>
              <a:ext uri="{FF2B5EF4-FFF2-40B4-BE49-F238E27FC236}">
                <a16:creationId xmlns:a16="http://schemas.microsoft.com/office/drawing/2014/main" id="{2F95D609-06A5-BA11-2A00-F22781CF801A}"/>
              </a:ext>
            </a:extLst>
          </p:cNvPr>
          <p:cNvGrpSpPr/>
          <p:nvPr/>
        </p:nvGrpSpPr>
        <p:grpSpPr>
          <a:xfrm>
            <a:off x="6520525" y="3744543"/>
            <a:ext cx="546585" cy="630865"/>
            <a:chOff x="6522486" y="1330651"/>
            <a:chExt cx="546585" cy="630865"/>
          </a:xfrm>
        </p:grpSpPr>
        <p:cxnSp>
          <p:nvCxnSpPr>
            <p:cNvPr id="192" name="Straight Connector 191">
              <a:extLst>
                <a:ext uri="{FF2B5EF4-FFF2-40B4-BE49-F238E27FC236}">
                  <a16:creationId xmlns:a16="http://schemas.microsoft.com/office/drawing/2014/main" id="{06DD50DF-6800-1AAA-154C-A02725CB2374}"/>
                </a:ext>
              </a:extLst>
            </p:cNvPr>
            <p:cNvCxnSpPr/>
            <p:nvPr/>
          </p:nvCxnSpPr>
          <p:spPr>
            <a:xfrm>
              <a:off x="6772275" y="1468602"/>
              <a:ext cx="118031" cy="0"/>
            </a:xfrm>
            <a:prstGeom prst="line">
              <a:avLst/>
            </a:prstGeom>
            <a:ln cap="rnd"/>
          </p:spPr>
          <p:style>
            <a:lnRef idx="2">
              <a:schemeClr val="accent1"/>
            </a:lnRef>
            <a:fillRef idx="0">
              <a:schemeClr val="accent1"/>
            </a:fillRef>
            <a:effectRef idx="1">
              <a:schemeClr val="accent1"/>
            </a:effectRef>
            <a:fontRef idx="minor">
              <a:schemeClr val="tx1"/>
            </a:fontRef>
          </p:style>
        </p:cxnSp>
        <p:cxnSp>
          <p:nvCxnSpPr>
            <p:cNvPr id="193" name="Straight Connector 192">
              <a:extLst>
                <a:ext uri="{FF2B5EF4-FFF2-40B4-BE49-F238E27FC236}">
                  <a16:creationId xmlns:a16="http://schemas.microsoft.com/office/drawing/2014/main" id="{A70B363A-5905-FEDC-F599-BCDE3615D171}"/>
                </a:ext>
              </a:extLst>
            </p:cNvPr>
            <p:cNvCxnSpPr/>
            <p:nvPr/>
          </p:nvCxnSpPr>
          <p:spPr>
            <a:xfrm flipV="1">
              <a:off x="6895069" y="1354931"/>
              <a:ext cx="0" cy="113671"/>
            </a:xfrm>
            <a:prstGeom prst="line">
              <a:avLst/>
            </a:prstGeom>
            <a:ln cap="rnd"/>
          </p:spPr>
          <p:style>
            <a:lnRef idx="2">
              <a:schemeClr val="accent1"/>
            </a:lnRef>
            <a:fillRef idx="0">
              <a:schemeClr val="accent1"/>
            </a:fillRef>
            <a:effectRef idx="1">
              <a:schemeClr val="accent1"/>
            </a:effectRef>
            <a:fontRef idx="minor">
              <a:schemeClr val="tx1"/>
            </a:fontRef>
          </p:style>
        </p:cxnSp>
        <p:cxnSp>
          <p:nvCxnSpPr>
            <p:cNvPr id="194" name="Straight Arrow Connector 193">
              <a:extLst>
                <a:ext uri="{FF2B5EF4-FFF2-40B4-BE49-F238E27FC236}">
                  <a16:creationId xmlns:a16="http://schemas.microsoft.com/office/drawing/2014/main" id="{020D5072-2DD6-8EE2-321E-10F5A3CD20D6}"/>
                </a:ext>
              </a:extLst>
            </p:cNvPr>
            <p:cNvCxnSpPr/>
            <p:nvPr/>
          </p:nvCxnSpPr>
          <p:spPr>
            <a:xfrm>
              <a:off x="6895069" y="1347788"/>
              <a:ext cx="174002" cy="0"/>
            </a:xfrm>
            <a:prstGeom prst="straightConnector1">
              <a:avLst/>
            </a:prstGeom>
            <a:ln cap="rnd">
              <a:tailEnd type="triangle"/>
            </a:ln>
          </p:spPr>
          <p:style>
            <a:lnRef idx="2">
              <a:schemeClr val="accent1"/>
            </a:lnRef>
            <a:fillRef idx="0">
              <a:schemeClr val="accent1"/>
            </a:fillRef>
            <a:effectRef idx="1">
              <a:schemeClr val="accent1"/>
            </a:effectRef>
            <a:fontRef idx="minor">
              <a:schemeClr val="tx1"/>
            </a:fontRef>
          </p:style>
        </p:cxnSp>
        <p:grpSp>
          <p:nvGrpSpPr>
            <p:cNvPr id="195" name="Group 194">
              <a:extLst>
                <a:ext uri="{FF2B5EF4-FFF2-40B4-BE49-F238E27FC236}">
                  <a16:creationId xmlns:a16="http://schemas.microsoft.com/office/drawing/2014/main" id="{27AD4756-E478-CBBC-85BC-F9D4D7C88C60}"/>
                </a:ext>
              </a:extLst>
            </p:cNvPr>
            <p:cNvGrpSpPr/>
            <p:nvPr/>
          </p:nvGrpSpPr>
          <p:grpSpPr>
            <a:xfrm flipV="1">
              <a:off x="6772275" y="1840702"/>
              <a:ext cx="296796" cy="120814"/>
              <a:chOff x="6772275" y="1921669"/>
              <a:chExt cx="296796" cy="120814"/>
            </a:xfrm>
          </p:grpSpPr>
          <p:cxnSp>
            <p:nvCxnSpPr>
              <p:cNvPr id="203" name="Straight Connector 202">
                <a:extLst>
                  <a:ext uri="{FF2B5EF4-FFF2-40B4-BE49-F238E27FC236}">
                    <a16:creationId xmlns:a16="http://schemas.microsoft.com/office/drawing/2014/main" id="{E0CEB9A1-6039-1AE2-C831-886D102F12EE}"/>
                  </a:ext>
                </a:extLst>
              </p:cNvPr>
              <p:cNvCxnSpPr/>
              <p:nvPr/>
            </p:nvCxnSpPr>
            <p:spPr>
              <a:xfrm>
                <a:off x="6772275" y="2042483"/>
                <a:ext cx="118031" cy="0"/>
              </a:xfrm>
              <a:prstGeom prst="line">
                <a:avLst/>
              </a:prstGeom>
              <a:ln cap="rnd"/>
            </p:spPr>
            <p:style>
              <a:lnRef idx="2">
                <a:schemeClr val="accent1"/>
              </a:lnRef>
              <a:fillRef idx="0">
                <a:schemeClr val="accent1"/>
              </a:fillRef>
              <a:effectRef idx="1">
                <a:schemeClr val="accent1"/>
              </a:effectRef>
              <a:fontRef idx="minor">
                <a:schemeClr val="tx1"/>
              </a:fontRef>
            </p:style>
          </p:cxnSp>
          <p:cxnSp>
            <p:nvCxnSpPr>
              <p:cNvPr id="204" name="Straight Connector 203">
                <a:extLst>
                  <a:ext uri="{FF2B5EF4-FFF2-40B4-BE49-F238E27FC236}">
                    <a16:creationId xmlns:a16="http://schemas.microsoft.com/office/drawing/2014/main" id="{D7FE2FCF-435D-3C7D-C52A-4860A2CDF098}"/>
                  </a:ext>
                </a:extLst>
              </p:cNvPr>
              <p:cNvCxnSpPr/>
              <p:nvPr/>
            </p:nvCxnSpPr>
            <p:spPr>
              <a:xfrm flipV="1">
                <a:off x="6895069" y="1928812"/>
                <a:ext cx="0" cy="113671"/>
              </a:xfrm>
              <a:prstGeom prst="line">
                <a:avLst/>
              </a:prstGeom>
              <a:ln cap="rnd"/>
            </p:spPr>
            <p:style>
              <a:lnRef idx="2">
                <a:schemeClr val="accent1"/>
              </a:lnRef>
              <a:fillRef idx="0">
                <a:schemeClr val="accent1"/>
              </a:fillRef>
              <a:effectRef idx="1">
                <a:schemeClr val="accent1"/>
              </a:effectRef>
              <a:fontRef idx="minor">
                <a:schemeClr val="tx1"/>
              </a:fontRef>
            </p:style>
          </p:cxnSp>
          <p:cxnSp>
            <p:nvCxnSpPr>
              <p:cNvPr id="205" name="Straight Arrow Connector 204">
                <a:extLst>
                  <a:ext uri="{FF2B5EF4-FFF2-40B4-BE49-F238E27FC236}">
                    <a16:creationId xmlns:a16="http://schemas.microsoft.com/office/drawing/2014/main" id="{4C81F510-BDD4-C9EA-F8D0-A5FB2D46A6E7}"/>
                  </a:ext>
                </a:extLst>
              </p:cNvPr>
              <p:cNvCxnSpPr/>
              <p:nvPr/>
            </p:nvCxnSpPr>
            <p:spPr>
              <a:xfrm>
                <a:off x="6895069" y="1921669"/>
                <a:ext cx="174002" cy="0"/>
              </a:xfrm>
              <a:prstGeom prst="straightConnector1">
                <a:avLst/>
              </a:prstGeom>
              <a:ln cap="rnd">
                <a:tailEnd type="triangle"/>
              </a:ln>
            </p:spPr>
            <p:style>
              <a:lnRef idx="2">
                <a:schemeClr val="accent1"/>
              </a:lnRef>
              <a:fillRef idx="0">
                <a:schemeClr val="accent1"/>
              </a:fillRef>
              <a:effectRef idx="1">
                <a:schemeClr val="accent1"/>
              </a:effectRef>
              <a:fontRef idx="minor">
                <a:schemeClr val="tx1"/>
              </a:fontRef>
            </p:style>
          </p:cxnSp>
        </p:grpSp>
        <p:grpSp>
          <p:nvGrpSpPr>
            <p:cNvPr id="196" name="Group 195">
              <a:extLst>
                <a:ext uri="{FF2B5EF4-FFF2-40B4-BE49-F238E27FC236}">
                  <a16:creationId xmlns:a16="http://schemas.microsoft.com/office/drawing/2014/main" id="{C9A09F05-BEEA-C668-5847-C730EE2A71B1}"/>
                </a:ext>
              </a:extLst>
            </p:cNvPr>
            <p:cNvGrpSpPr/>
            <p:nvPr/>
          </p:nvGrpSpPr>
          <p:grpSpPr>
            <a:xfrm>
              <a:off x="6522486" y="1330651"/>
              <a:ext cx="230737" cy="614312"/>
              <a:chOff x="6522486" y="1330651"/>
              <a:chExt cx="230737" cy="614312"/>
            </a:xfrm>
          </p:grpSpPr>
          <p:sp>
            <p:nvSpPr>
              <p:cNvPr id="197" name="TextBox 196">
                <a:extLst>
                  <a:ext uri="{FF2B5EF4-FFF2-40B4-BE49-F238E27FC236}">
                    <a16:creationId xmlns:a16="http://schemas.microsoft.com/office/drawing/2014/main" id="{1CB2B5A0-8205-29E7-5504-E89AEE77FB26}"/>
                  </a:ext>
                </a:extLst>
              </p:cNvPr>
              <p:cNvSpPr txBox="1"/>
              <p:nvPr/>
            </p:nvSpPr>
            <p:spPr>
              <a:xfrm>
                <a:off x="6524623" y="1330651"/>
                <a:ext cx="228600" cy="78492"/>
              </a:xfrm>
              <a:prstGeom prst="rect">
                <a:avLst/>
              </a:prstGeom>
              <a:noFill/>
            </p:spPr>
            <p:txBody>
              <a:bodyPr wrap="square" lIns="0" tIns="0" rIns="0" bIns="0" rtlCol="0" anchor="ctr" anchorCtr="0">
                <a:noAutofit/>
              </a:bodyPr>
              <a:lstStyle/>
              <a:p>
                <a:pPr algn="ctr"/>
                <a:r>
                  <a:rPr lang="en-US" sz="700" dirty="0"/>
                  <a:t>GPA0</a:t>
                </a:r>
              </a:p>
            </p:txBody>
          </p:sp>
          <p:sp>
            <p:nvSpPr>
              <p:cNvPr id="198" name="TextBox 197">
                <a:extLst>
                  <a:ext uri="{FF2B5EF4-FFF2-40B4-BE49-F238E27FC236}">
                    <a16:creationId xmlns:a16="http://schemas.microsoft.com/office/drawing/2014/main" id="{BDD71E71-7898-0E1D-A355-D36E07641E45}"/>
                  </a:ext>
                </a:extLst>
              </p:cNvPr>
              <p:cNvSpPr txBox="1"/>
              <p:nvPr/>
            </p:nvSpPr>
            <p:spPr>
              <a:xfrm>
                <a:off x="6524623" y="1391270"/>
                <a:ext cx="228600" cy="78492"/>
              </a:xfrm>
              <a:prstGeom prst="rect">
                <a:avLst/>
              </a:prstGeom>
              <a:noFill/>
            </p:spPr>
            <p:txBody>
              <a:bodyPr wrap="square" lIns="0" tIns="0" rIns="0" bIns="0" rtlCol="0" anchor="ctr" anchorCtr="0">
                <a:noAutofit/>
              </a:bodyPr>
              <a:lstStyle/>
              <a:p>
                <a:pPr algn="ctr"/>
                <a:r>
                  <a:rPr lang="en-US" sz="700" dirty="0"/>
                  <a:t>:</a:t>
                </a:r>
              </a:p>
            </p:txBody>
          </p:sp>
          <p:sp>
            <p:nvSpPr>
              <p:cNvPr id="199" name="TextBox 198">
                <a:extLst>
                  <a:ext uri="{FF2B5EF4-FFF2-40B4-BE49-F238E27FC236}">
                    <a16:creationId xmlns:a16="http://schemas.microsoft.com/office/drawing/2014/main" id="{BB754EB7-18E9-FFBB-1BF4-46B47ED72FAB}"/>
                  </a:ext>
                </a:extLst>
              </p:cNvPr>
              <p:cNvSpPr txBox="1"/>
              <p:nvPr/>
            </p:nvSpPr>
            <p:spPr>
              <a:xfrm>
                <a:off x="6522486" y="1464562"/>
                <a:ext cx="228600" cy="78492"/>
              </a:xfrm>
              <a:prstGeom prst="rect">
                <a:avLst/>
              </a:prstGeom>
              <a:noFill/>
            </p:spPr>
            <p:txBody>
              <a:bodyPr wrap="square" lIns="0" tIns="0" rIns="0" bIns="0" rtlCol="0" anchor="ctr" anchorCtr="0">
                <a:noAutofit/>
              </a:bodyPr>
              <a:lstStyle/>
              <a:p>
                <a:pPr algn="ctr"/>
                <a:r>
                  <a:rPr lang="en-US" sz="700" dirty="0"/>
                  <a:t>GPA7</a:t>
                </a:r>
              </a:p>
            </p:txBody>
          </p:sp>
          <p:sp>
            <p:nvSpPr>
              <p:cNvPr id="200" name="TextBox 199">
                <a:extLst>
                  <a:ext uri="{FF2B5EF4-FFF2-40B4-BE49-F238E27FC236}">
                    <a16:creationId xmlns:a16="http://schemas.microsoft.com/office/drawing/2014/main" id="{728D0411-2F80-D74F-BF74-2A0821798215}"/>
                  </a:ext>
                </a:extLst>
              </p:cNvPr>
              <p:cNvSpPr txBox="1"/>
              <p:nvPr/>
            </p:nvSpPr>
            <p:spPr>
              <a:xfrm>
                <a:off x="6524623" y="1732560"/>
                <a:ext cx="228600" cy="78492"/>
              </a:xfrm>
              <a:prstGeom prst="rect">
                <a:avLst/>
              </a:prstGeom>
              <a:noFill/>
            </p:spPr>
            <p:txBody>
              <a:bodyPr wrap="square" lIns="0" tIns="0" rIns="0" bIns="0" rtlCol="0" anchor="ctr" anchorCtr="0">
                <a:noAutofit/>
              </a:bodyPr>
              <a:lstStyle/>
              <a:p>
                <a:pPr algn="ctr"/>
                <a:r>
                  <a:rPr lang="en-US" sz="700" dirty="0"/>
                  <a:t>GPB0</a:t>
                </a:r>
              </a:p>
            </p:txBody>
          </p:sp>
          <p:sp>
            <p:nvSpPr>
              <p:cNvPr id="201" name="TextBox 200">
                <a:extLst>
                  <a:ext uri="{FF2B5EF4-FFF2-40B4-BE49-F238E27FC236}">
                    <a16:creationId xmlns:a16="http://schemas.microsoft.com/office/drawing/2014/main" id="{1B4B2668-6B77-0A45-6279-6AE47FC92E25}"/>
                  </a:ext>
                </a:extLst>
              </p:cNvPr>
              <p:cNvSpPr txBox="1"/>
              <p:nvPr/>
            </p:nvSpPr>
            <p:spPr>
              <a:xfrm>
                <a:off x="6524623" y="1793179"/>
                <a:ext cx="228600" cy="78492"/>
              </a:xfrm>
              <a:prstGeom prst="rect">
                <a:avLst/>
              </a:prstGeom>
              <a:noFill/>
            </p:spPr>
            <p:txBody>
              <a:bodyPr wrap="square" lIns="0" tIns="0" rIns="0" bIns="0" rtlCol="0" anchor="ctr" anchorCtr="0">
                <a:noAutofit/>
              </a:bodyPr>
              <a:lstStyle/>
              <a:p>
                <a:pPr algn="ctr"/>
                <a:r>
                  <a:rPr lang="en-US" sz="700" dirty="0"/>
                  <a:t>:</a:t>
                </a:r>
              </a:p>
            </p:txBody>
          </p:sp>
          <p:sp>
            <p:nvSpPr>
              <p:cNvPr id="202" name="TextBox 201">
                <a:extLst>
                  <a:ext uri="{FF2B5EF4-FFF2-40B4-BE49-F238E27FC236}">
                    <a16:creationId xmlns:a16="http://schemas.microsoft.com/office/drawing/2014/main" id="{E907DFF8-ACAE-C596-FA7E-1F4D9AC3C2F3}"/>
                  </a:ext>
                </a:extLst>
              </p:cNvPr>
              <p:cNvSpPr txBox="1"/>
              <p:nvPr/>
            </p:nvSpPr>
            <p:spPr>
              <a:xfrm>
                <a:off x="6522486" y="1866471"/>
                <a:ext cx="228600" cy="78492"/>
              </a:xfrm>
              <a:prstGeom prst="rect">
                <a:avLst/>
              </a:prstGeom>
              <a:noFill/>
            </p:spPr>
            <p:txBody>
              <a:bodyPr wrap="square" lIns="0" tIns="0" rIns="0" bIns="0" rtlCol="0" anchor="ctr" anchorCtr="0">
                <a:noAutofit/>
              </a:bodyPr>
              <a:lstStyle/>
              <a:p>
                <a:pPr algn="ctr"/>
                <a:r>
                  <a:rPr lang="en-US" sz="700" dirty="0"/>
                  <a:t>GPB7</a:t>
                </a:r>
              </a:p>
            </p:txBody>
          </p:sp>
        </p:grpSp>
      </p:grpSp>
      <p:grpSp>
        <p:nvGrpSpPr>
          <p:cNvPr id="206" name="Group 205">
            <a:extLst>
              <a:ext uri="{FF2B5EF4-FFF2-40B4-BE49-F238E27FC236}">
                <a16:creationId xmlns:a16="http://schemas.microsoft.com/office/drawing/2014/main" id="{57FA1855-79C5-0CDD-F2A8-A3DB079F55E3}"/>
              </a:ext>
            </a:extLst>
          </p:cNvPr>
          <p:cNvGrpSpPr/>
          <p:nvPr/>
        </p:nvGrpSpPr>
        <p:grpSpPr>
          <a:xfrm>
            <a:off x="6520525" y="4870820"/>
            <a:ext cx="546585" cy="630865"/>
            <a:chOff x="6522486" y="1330651"/>
            <a:chExt cx="546585" cy="630865"/>
          </a:xfrm>
        </p:grpSpPr>
        <p:cxnSp>
          <p:nvCxnSpPr>
            <p:cNvPr id="207" name="Straight Connector 206">
              <a:extLst>
                <a:ext uri="{FF2B5EF4-FFF2-40B4-BE49-F238E27FC236}">
                  <a16:creationId xmlns:a16="http://schemas.microsoft.com/office/drawing/2014/main" id="{9471CEEF-3165-7C7F-3EAA-8B9EC726F9D8}"/>
                </a:ext>
              </a:extLst>
            </p:cNvPr>
            <p:cNvCxnSpPr/>
            <p:nvPr/>
          </p:nvCxnSpPr>
          <p:spPr>
            <a:xfrm>
              <a:off x="6772275" y="1468602"/>
              <a:ext cx="118031" cy="0"/>
            </a:xfrm>
            <a:prstGeom prst="line">
              <a:avLst/>
            </a:prstGeom>
            <a:ln cap="rnd"/>
          </p:spPr>
          <p:style>
            <a:lnRef idx="2">
              <a:schemeClr val="accent1"/>
            </a:lnRef>
            <a:fillRef idx="0">
              <a:schemeClr val="accent1"/>
            </a:fillRef>
            <a:effectRef idx="1">
              <a:schemeClr val="accent1"/>
            </a:effectRef>
            <a:fontRef idx="minor">
              <a:schemeClr val="tx1"/>
            </a:fontRef>
          </p:style>
        </p:cxnSp>
        <p:cxnSp>
          <p:nvCxnSpPr>
            <p:cNvPr id="208" name="Straight Connector 207">
              <a:extLst>
                <a:ext uri="{FF2B5EF4-FFF2-40B4-BE49-F238E27FC236}">
                  <a16:creationId xmlns:a16="http://schemas.microsoft.com/office/drawing/2014/main" id="{D07164BD-4D5A-03C0-424F-8A320ED53DF4}"/>
                </a:ext>
              </a:extLst>
            </p:cNvPr>
            <p:cNvCxnSpPr/>
            <p:nvPr/>
          </p:nvCxnSpPr>
          <p:spPr>
            <a:xfrm flipV="1">
              <a:off x="6895069" y="1354931"/>
              <a:ext cx="0" cy="113671"/>
            </a:xfrm>
            <a:prstGeom prst="line">
              <a:avLst/>
            </a:prstGeom>
            <a:ln cap="rnd"/>
          </p:spPr>
          <p:style>
            <a:lnRef idx="2">
              <a:schemeClr val="accent1"/>
            </a:lnRef>
            <a:fillRef idx="0">
              <a:schemeClr val="accent1"/>
            </a:fillRef>
            <a:effectRef idx="1">
              <a:schemeClr val="accent1"/>
            </a:effectRef>
            <a:fontRef idx="minor">
              <a:schemeClr val="tx1"/>
            </a:fontRef>
          </p:style>
        </p:cxnSp>
        <p:cxnSp>
          <p:nvCxnSpPr>
            <p:cNvPr id="209" name="Straight Arrow Connector 208">
              <a:extLst>
                <a:ext uri="{FF2B5EF4-FFF2-40B4-BE49-F238E27FC236}">
                  <a16:creationId xmlns:a16="http://schemas.microsoft.com/office/drawing/2014/main" id="{2ADE9D2E-D9FA-AF3E-F84A-2B596A5C6C11}"/>
                </a:ext>
              </a:extLst>
            </p:cNvPr>
            <p:cNvCxnSpPr/>
            <p:nvPr/>
          </p:nvCxnSpPr>
          <p:spPr>
            <a:xfrm>
              <a:off x="6895069" y="1347788"/>
              <a:ext cx="174002" cy="0"/>
            </a:xfrm>
            <a:prstGeom prst="straightConnector1">
              <a:avLst/>
            </a:prstGeom>
            <a:ln cap="rnd">
              <a:tailEnd type="triangle"/>
            </a:ln>
          </p:spPr>
          <p:style>
            <a:lnRef idx="2">
              <a:schemeClr val="accent1"/>
            </a:lnRef>
            <a:fillRef idx="0">
              <a:schemeClr val="accent1"/>
            </a:fillRef>
            <a:effectRef idx="1">
              <a:schemeClr val="accent1"/>
            </a:effectRef>
            <a:fontRef idx="minor">
              <a:schemeClr val="tx1"/>
            </a:fontRef>
          </p:style>
        </p:cxnSp>
        <p:grpSp>
          <p:nvGrpSpPr>
            <p:cNvPr id="210" name="Group 209">
              <a:extLst>
                <a:ext uri="{FF2B5EF4-FFF2-40B4-BE49-F238E27FC236}">
                  <a16:creationId xmlns:a16="http://schemas.microsoft.com/office/drawing/2014/main" id="{715A42BB-6CFD-09D1-CB32-66A6402843FC}"/>
                </a:ext>
              </a:extLst>
            </p:cNvPr>
            <p:cNvGrpSpPr/>
            <p:nvPr/>
          </p:nvGrpSpPr>
          <p:grpSpPr>
            <a:xfrm flipV="1">
              <a:off x="6772275" y="1840702"/>
              <a:ext cx="296796" cy="120814"/>
              <a:chOff x="6772275" y="1921669"/>
              <a:chExt cx="296796" cy="120814"/>
            </a:xfrm>
          </p:grpSpPr>
          <p:cxnSp>
            <p:nvCxnSpPr>
              <p:cNvPr id="218" name="Straight Connector 217">
                <a:extLst>
                  <a:ext uri="{FF2B5EF4-FFF2-40B4-BE49-F238E27FC236}">
                    <a16:creationId xmlns:a16="http://schemas.microsoft.com/office/drawing/2014/main" id="{83DC3177-4DD6-F855-651C-DD6CC294221E}"/>
                  </a:ext>
                </a:extLst>
              </p:cNvPr>
              <p:cNvCxnSpPr/>
              <p:nvPr/>
            </p:nvCxnSpPr>
            <p:spPr>
              <a:xfrm>
                <a:off x="6772275" y="2042483"/>
                <a:ext cx="118031" cy="0"/>
              </a:xfrm>
              <a:prstGeom prst="line">
                <a:avLst/>
              </a:prstGeom>
              <a:ln cap="rnd"/>
            </p:spPr>
            <p:style>
              <a:lnRef idx="2">
                <a:schemeClr val="accent1"/>
              </a:lnRef>
              <a:fillRef idx="0">
                <a:schemeClr val="accent1"/>
              </a:fillRef>
              <a:effectRef idx="1">
                <a:schemeClr val="accent1"/>
              </a:effectRef>
              <a:fontRef idx="minor">
                <a:schemeClr val="tx1"/>
              </a:fontRef>
            </p:style>
          </p:cxnSp>
          <p:cxnSp>
            <p:nvCxnSpPr>
              <p:cNvPr id="219" name="Straight Connector 218">
                <a:extLst>
                  <a:ext uri="{FF2B5EF4-FFF2-40B4-BE49-F238E27FC236}">
                    <a16:creationId xmlns:a16="http://schemas.microsoft.com/office/drawing/2014/main" id="{2F55B9BB-D509-5122-2729-0591BCDD2845}"/>
                  </a:ext>
                </a:extLst>
              </p:cNvPr>
              <p:cNvCxnSpPr/>
              <p:nvPr/>
            </p:nvCxnSpPr>
            <p:spPr>
              <a:xfrm flipV="1">
                <a:off x="6895069" y="1928812"/>
                <a:ext cx="0" cy="113671"/>
              </a:xfrm>
              <a:prstGeom prst="line">
                <a:avLst/>
              </a:prstGeom>
              <a:ln cap="rnd"/>
            </p:spPr>
            <p:style>
              <a:lnRef idx="2">
                <a:schemeClr val="accent1"/>
              </a:lnRef>
              <a:fillRef idx="0">
                <a:schemeClr val="accent1"/>
              </a:fillRef>
              <a:effectRef idx="1">
                <a:schemeClr val="accent1"/>
              </a:effectRef>
              <a:fontRef idx="minor">
                <a:schemeClr val="tx1"/>
              </a:fontRef>
            </p:style>
          </p:cxnSp>
          <p:cxnSp>
            <p:nvCxnSpPr>
              <p:cNvPr id="220" name="Straight Arrow Connector 219">
                <a:extLst>
                  <a:ext uri="{FF2B5EF4-FFF2-40B4-BE49-F238E27FC236}">
                    <a16:creationId xmlns:a16="http://schemas.microsoft.com/office/drawing/2014/main" id="{2C90EAC1-FA08-8542-C6BF-80736B69CE84}"/>
                  </a:ext>
                </a:extLst>
              </p:cNvPr>
              <p:cNvCxnSpPr/>
              <p:nvPr/>
            </p:nvCxnSpPr>
            <p:spPr>
              <a:xfrm>
                <a:off x="6895069" y="1921669"/>
                <a:ext cx="174002" cy="0"/>
              </a:xfrm>
              <a:prstGeom prst="straightConnector1">
                <a:avLst/>
              </a:prstGeom>
              <a:ln cap="rnd">
                <a:tailEnd type="triangle"/>
              </a:ln>
            </p:spPr>
            <p:style>
              <a:lnRef idx="2">
                <a:schemeClr val="accent1"/>
              </a:lnRef>
              <a:fillRef idx="0">
                <a:schemeClr val="accent1"/>
              </a:fillRef>
              <a:effectRef idx="1">
                <a:schemeClr val="accent1"/>
              </a:effectRef>
              <a:fontRef idx="minor">
                <a:schemeClr val="tx1"/>
              </a:fontRef>
            </p:style>
          </p:cxnSp>
        </p:grpSp>
        <p:grpSp>
          <p:nvGrpSpPr>
            <p:cNvPr id="211" name="Group 210">
              <a:extLst>
                <a:ext uri="{FF2B5EF4-FFF2-40B4-BE49-F238E27FC236}">
                  <a16:creationId xmlns:a16="http://schemas.microsoft.com/office/drawing/2014/main" id="{72669FC8-F106-A8A3-ACE4-F3DE52F8B6F5}"/>
                </a:ext>
              </a:extLst>
            </p:cNvPr>
            <p:cNvGrpSpPr/>
            <p:nvPr/>
          </p:nvGrpSpPr>
          <p:grpSpPr>
            <a:xfrm>
              <a:off x="6522486" y="1330651"/>
              <a:ext cx="230737" cy="614312"/>
              <a:chOff x="6522486" y="1330651"/>
              <a:chExt cx="230737" cy="614312"/>
            </a:xfrm>
          </p:grpSpPr>
          <p:sp>
            <p:nvSpPr>
              <p:cNvPr id="212" name="TextBox 211">
                <a:extLst>
                  <a:ext uri="{FF2B5EF4-FFF2-40B4-BE49-F238E27FC236}">
                    <a16:creationId xmlns:a16="http://schemas.microsoft.com/office/drawing/2014/main" id="{8E3E842A-3359-79F3-82E4-57CE07F41CEE}"/>
                  </a:ext>
                </a:extLst>
              </p:cNvPr>
              <p:cNvSpPr txBox="1"/>
              <p:nvPr/>
            </p:nvSpPr>
            <p:spPr>
              <a:xfrm>
                <a:off x="6524623" y="1330651"/>
                <a:ext cx="228600" cy="78492"/>
              </a:xfrm>
              <a:prstGeom prst="rect">
                <a:avLst/>
              </a:prstGeom>
              <a:noFill/>
            </p:spPr>
            <p:txBody>
              <a:bodyPr wrap="square" lIns="0" tIns="0" rIns="0" bIns="0" rtlCol="0" anchor="ctr" anchorCtr="0">
                <a:noAutofit/>
              </a:bodyPr>
              <a:lstStyle/>
              <a:p>
                <a:pPr algn="ctr"/>
                <a:r>
                  <a:rPr lang="en-US" sz="700" dirty="0"/>
                  <a:t>GPA0</a:t>
                </a:r>
              </a:p>
            </p:txBody>
          </p:sp>
          <p:sp>
            <p:nvSpPr>
              <p:cNvPr id="213" name="TextBox 212">
                <a:extLst>
                  <a:ext uri="{FF2B5EF4-FFF2-40B4-BE49-F238E27FC236}">
                    <a16:creationId xmlns:a16="http://schemas.microsoft.com/office/drawing/2014/main" id="{7C3A62CB-BC69-0F96-1E3A-9998A413651A}"/>
                  </a:ext>
                </a:extLst>
              </p:cNvPr>
              <p:cNvSpPr txBox="1"/>
              <p:nvPr/>
            </p:nvSpPr>
            <p:spPr>
              <a:xfrm>
                <a:off x="6524623" y="1391270"/>
                <a:ext cx="228600" cy="78492"/>
              </a:xfrm>
              <a:prstGeom prst="rect">
                <a:avLst/>
              </a:prstGeom>
              <a:noFill/>
            </p:spPr>
            <p:txBody>
              <a:bodyPr wrap="square" lIns="0" tIns="0" rIns="0" bIns="0" rtlCol="0" anchor="ctr" anchorCtr="0">
                <a:noAutofit/>
              </a:bodyPr>
              <a:lstStyle/>
              <a:p>
                <a:pPr algn="ctr"/>
                <a:r>
                  <a:rPr lang="en-US" sz="700" dirty="0"/>
                  <a:t>:</a:t>
                </a:r>
              </a:p>
            </p:txBody>
          </p:sp>
          <p:sp>
            <p:nvSpPr>
              <p:cNvPr id="214" name="TextBox 213">
                <a:extLst>
                  <a:ext uri="{FF2B5EF4-FFF2-40B4-BE49-F238E27FC236}">
                    <a16:creationId xmlns:a16="http://schemas.microsoft.com/office/drawing/2014/main" id="{A6EBF812-1454-FB81-8BF7-BCFD6A6CF51C}"/>
                  </a:ext>
                </a:extLst>
              </p:cNvPr>
              <p:cNvSpPr txBox="1"/>
              <p:nvPr/>
            </p:nvSpPr>
            <p:spPr>
              <a:xfrm>
                <a:off x="6522486" y="1464562"/>
                <a:ext cx="228600" cy="78492"/>
              </a:xfrm>
              <a:prstGeom prst="rect">
                <a:avLst/>
              </a:prstGeom>
              <a:noFill/>
            </p:spPr>
            <p:txBody>
              <a:bodyPr wrap="square" lIns="0" tIns="0" rIns="0" bIns="0" rtlCol="0" anchor="ctr" anchorCtr="0">
                <a:noAutofit/>
              </a:bodyPr>
              <a:lstStyle/>
              <a:p>
                <a:pPr algn="ctr"/>
                <a:r>
                  <a:rPr lang="en-US" sz="700" dirty="0"/>
                  <a:t>GPA7</a:t>
                </a:r>
              </a:p>
            </p:txBody>
          </p:sp>
          <p:sp>
            <p:nvSpPr>
              <p:cNvPr id="215" name="TextBox 214">
                <a:extLst>
                  <a:ext uri="{FF2B5EF4-FFF2-40B4-BE49-F238E27FC236}">
                    <a16:creationId xmlns:a16="http://schemas.microsoft.com/office/drawing/2014/main" id="{F8F83A7E-C3EB-95DF-710A-33FE17ECC59C}"/>
                  </a:ext>
                </a:extLst>
              </p:cNvPr>
              <p:cNvSpPr txBox="1"/>
              <p:nvPr/>
            </p:nvSpPr>
            <p:spPr>
              <a:xfrm>
                <a:off x="6524623" y="1732560"/>
                <a:ext cx="228600" cy="78492"/>
              </a:xfrm>
              <a:prstGeom prst="rect">
                <a:avLst/>
              </a:prstGeom>
              <a:noFill/>
            </p:spPr>
            <p:txBody>
              <a:bodyPr wrap="square" lIns="0" tIns="0" rIns="0" bIns="0" rtlCol="0" anchor="ctr" anchorCtr="0">
                <a:noAutofit/>
              </a:bodyPr>
              <a:lstStyle/>
              <a:p>
                <a:pPr algn="ctr"/>
                <a:r>
                  <a:rPr lang="en-US" sz="700" dirty="0"/>
                  <a:t>GPB0</a:t>
                </a:r>
              </a:p>
            </p:txBody>
          </p:sp>
          <p:sp>
            <p:nvSpPr>
              <p:cNvPr id="216" name="TextBox 215">
                <a:extLst>
                  <a:ext uri="{FF2B5EF4-FFF2-40B4-BE49-F238E27FC236}">
                    <a16:creationId xmlns:a16="http://schemas.microsoft.com/office/drawing/2014/main" id="{672688F8-388F-806B-ACBB-D54C8D089C7F}"/>
                  </a:ext>
                </a:extLst>
              </p:cNvPr>
              <p:cNvSpPr txBox="1"/>
              <p:nvPr/>
            </p:nvSpPr>
            <p:spPr>
              <a:xfrm>
                <a:off x="6524623" y="1793179"/>
                <a:ext cx="228600" cy="78492"/>
              </a:xfrm>
              <a:prstGeom prst="rect">
                <a:avLst/>
              </a:prstGeom>
              <a:noFill/>
            </p:spPr>
            <p:txBody>
              <a:bodyPr wrap="square" lIns="0" tIns="0" rIns="0" bIns="0" rtlCol="0" anchor="ctr" anchorCtr="0">
                <a:noAutofit/>
              </a:bodyPr>
              <a:lstStyle/>
              <a:p>
                <a:pPr algn="ctr"/>
                <a:r>
                  <a:rPr lang="en-US" sz="700" dirty="0"/>
                  <a:t>:</a:t>
                </a:r>
              </a:p>
            </p:txBody>
          </p:sp>
          <p:sp>
            <p:nvSpPr>
              <p:cNvPr id="217" name="TextBox 216">
                <a:extLst>
                  <a:ext uri="{FF2B5EF4-FFF2-40B4-BE49-F238E27FC236}">
                    <a16:creationId xmlns:a16="http://schemas.microsoft.com/office/drawing/2014/main" id="{66E9DE8F-B500-8487-EB61-F7360EE09BDE}"/>
                  </a:ext>
                </a:extLst>
              </p:cNvPr>
              <p:cNvSpPr txBox="1"/>
              <p:nvPr/>
            </p:nvSpPr>
            <p:spPr>
              <a:xfrm>
                <a:off x="6522486" y="1866471"/>
                <a:ext cx="228600" cy="78492"/>
              </a:xfrm>
              <a:prstGeom prst="rect">
                <a:avLst/>
              </a:prstGeom>
              <a:noFill/>
            </p:spPr>
            <p:txBody>
              <a:bodyPr wrap="square" lIns="0" tIns="0" rIns="0" bIns="0" rtlCol="0" anchor="ctr" anchorCtr="0">
                <a:noAutofit/>
              </a:bodyPr>
              <a:lstStyle/>
              <a:p>
                <a:pPr algn="ctr"/>
                <a:r>
                  <a:rPr lang="en-US" sz="700" dirty="0"/>
                  <a:t>GPB7</a:t>
                </a:r>
              </a:p>
            </p:txBody>
          </p:sp>
        </p:grpSp>
      </p:grpSp>
      <p:grpSp>
        <p:nvGrpSpPr>
          <p:cNvPr id="237" name="Group 236">
            <a:extLst>
              <a:ext uri="{FF2B5EF4-FFF2-40B4-BE49-F238E27FC236}">
                <a16:creationId xmlns:a16="http://schemas.microsoft.com/office/drawing/2014/main" id="{BDBA16CB-7083-2502-3B1B-45BE15EEF67C}"/>
              </a:ext>
            </a:extLst>
          </p:cNvPr>
          <p:cNvGrpSpPr/>
          <p:nvPr/>
        </p:nvGrpSpPr>
        <p:grpSpPr>
          <a:xfrm>
            <a:off x="7222750" y="5117785"/>
            <a:ext cx="3987744" cy="625455"/>
            <a:chOff x="7222750" y="5117785"/>
            <a:chExt cx="3987744" cy="625455"/>
          </a:xfrm>
        </p:grpSpPr>
        <p:sp>
          <p:nvSpPr>
            <p:cNvPr id="221" name="TextBox 220">
              <a:extLst>
                <a:ext uri="{FF2B5EF4-FFF2-40B4-BE49-F238E27FC236}">
                  <a16:creationId xmlns:a16="http://schemas.microsoft.com/office/drawing/2014/main" id="{6328EEAD-94E6-61AE-70E4-E4B3039CE281}"/>
                </a:ext>
              </a:extLst>
            </p:cNvPr>
            <p:cNvSpPr txBox="1"/>
            <p:nvPr/>
          </p:nvSpPr>
          <p:spPr>
            <a:xfrm>
              <a:off x="7222750" y="5117785"/>
              <a:ext cx="228600" cy="78492"/>
            </a:xfrm>
            <a:prstGeom prst="rect">
              <a:avLst/>
            </a:prstGeom>
            <a:noFill/>
          </p:spPr>
          <p:txBody>
            <a:bodyPr wrap="square" lIns="0" tIns="0" rIns="0" bIns="0" rtlCol="0" anchor="ctr" anchorCtr="0">
              <a:noAutofit/>
            </a:bodyPr>
            <a:lstStyle/>
            <a:p>
              <a:pPr algn="ctr"/>
              <a:r>
                <a:rPr lang="en-US" sz="700" dirty="0"/>
                <a:t>GPA0</a:t>
              </a:r>
            </a:p>
          </p:txBody>
        </p:sp>
        <p:sp>
          <p:nvSpPr>
            <p:cNvPr id="222" name="TextBox 221">
              <a:extLst>
                <a:ext uri="{FF2B5EF4-FFF2-40B4-BE49-F238E27FC236}">
                  <a16:creationId xmlns:a16="http://schemas.microsoft.com/office/drawing/2014/main" id="{74121A50-18B9-8ACF-7D6A-F0799A8B3040}"/>
                </a:ext>
              </a:extLst>
            </p:cNvPr>
            <p:cNvSpPr txBox="1"/>
            <p:nvPr/>
          </p:nvSpPr>
          <p:spPr>
            <a:xfrm>
              <a:off x="7759771" y="5117785"/>
              <a:ext cx="228600" cy="78492"/>
            </a:xfrm>
            <a:prstGeom prst="rect">
              <a:avLst/>
            </a:prstGeom>
            <a:noFill/>
          </p:spPr>
          <p:txBody>
            <a:bodyPr wrap="square" lIns="0" tIns="0" rIns="0" bIns="0" rtlCol="0" anchor="ctr" anchorCtr="0">
              <a:noAutofit/>
            </a:bodyPr>
            <a:lstStyle/>
            <a:p>
              <a:pPr algn="ctr"/>
              <a:r>
                <a:rPr lang="en-US" sz="700" dirty="0"/>
                <a:t>GPA1</a:t>
              </a:r>
            </a:p>
          </p:txBody>
        </p:sp>
        <p:sp>
          <p:nvSpPr>
            <p:cNvPr id="223" name="TextBox 222">
              <a:extLst>
                <a:ext uri="{FF2B5EF4-FFF2-40B4-BE49-F238E27FC236}">
                  <a16:creationId xmlns:a16="http://schemas.microsoft.com/office/drawing/2014/main" id="{2E73F234-2750-2CE0-FDB9-891DC44ADE73}"/>
                </a:ext>
              </a:extLst>
            </p:cNvPr>
            <p:cNvSpPr txBox="1"/>
            <p:nvPr/>
          </p:nvSpPr>
          <p:spPr>
            <a:xfrm>
              <a:off x="8296792" y="5117785"/>
              <a:ext cx="228600" cy="78492"/>
            </a:xfrm>
            <a:prstGeom prst="rect">
              <a:avLst/>
            </a:prstGeom>
            <a:noFill/>
          </p:spPr>
          <p:txBody>
            <a:bodyPr wrap="square" lIns="0" tIns="0" rIns="0" bIns="0" rtlCol="0" anchor="ctr" anchorCtr="0">
              <a:noAutofit/>
            </a:bodyPr>
            <a:lstStyle/>
            <a:p>
              <a:pPr algn="ctr"/>
              <a:r>
                <a:rPr lang="en-US" sz="700" dirty="0"/>
                <a:t>GPA2</a:t>
              </a:r>
            </a:p>
          </p:txBody>
        </p:sp>
        <p:sp>
          <p:nvSpPr>
            <p:cNvPr id="224" name="TextBox 223">
              <a:extLst>
                <a:ext uri="{FF2B5EF4-FFF2-40B4-BE49-F238E27FC236}">
                  <a16:creationId xmlns:a16="http://schemas.microsoft.com/office/drawing/2014/main" id="{007B80DF-7E0E-BB9B-719B-3F6FD2E5ED8C}"/>
                </a:ext>
              </a:extLst>
            </p:cNvPr>
            <p:cNvSpPr txBox="1"/>
            <p:nvPr/>
          </p:nvSpPr>
          <p:spPr>
            <a:xfrm>
              <a:off x="8833813" y="5117785"/>
              <a:ext cx="228600" cy="78492"/>
            </a:xfrm>
            <a:prstGeom prst="rect">
              <a:avLst/>
            </a:prstGeom>
            <a:noFill/>
          </p:spPr>
          <p:txBody>
            <a:bodyPr wrap="square" lIns="0" tIns="0" rIns="0" bIns="0" rtlCol="0" anchor="ctr" anchorCtr="0">
              <a:noAutofit/>
            </a:bodyPr>
            <a:lstStyle/>
            <a:p>
              <a:pPr algn="ctr"/>
              <a:r>
                <a:rPr lang="en-US" sz="700" dirty="0"/>
                <a:t>GPA3</a:t>
              </a:r>
            </a:p>
          </p:txBody>
        </p:sp>
        <p:sp>
          <p:nvSpPr>
            <p:cNvPr id="225" name="TextBox 224">
              <a:extLst>
                <a:ext uri="{FF2B5EF4-FFF2-40B4-BE49-F238E27FC236}">
                  <a16:creationId xmlns:a16="http://schemas.microsoft.com/office/drawing/2014/main" id="{9E304231-C7A9-5DCC-260A-1FF2BFB88A72}"/>
                </a:ext>
              </a:extLst>
            </p:cNvPr>
            <p:cNvSpPr txBox="1"/>
            <p:nvPr/>
          </p:nvSpPr>
          <p:spPr>
            <a:xfrm>
              <a:off x="9370834" y="5117785"/>
              <a:ext cx="228600" cy="78492"/>
            </a:xfrm>
            <a:prstGeom prst="rect">
              <a:avLst/>
            </a:prstGeom>
            <a:noFill/>
          </p:spPr>
          <p:txBody>
            <a:bodyPr wrap="square" lIns="0" tIns="0" rIns="0" bIns="0" rtlCol="0" anchor="ctr" anchorCtr="0">
              <a:noAutofit/>
            </a:bodyPr>
            <a:lstStyle/>
            <a:p>
              <a:pPr algn="ctr"/>
              <a:r>
                <a:rPr lang="en-US" sz="700" dirty="0"/>
                <a:t>GPA4</a:t>
              </a:r>
            </a:p>
          </p:txBody>
        </p:sp>
        <p:sp>
          <p:nvSpPr>
            <p:cNvPr id="226" name="TextBox 225">
              <a:extLst>
                <a:ext uri="{FF2B5EF4-FFF2-40B4-BE49-F238E27FC236}">
                  <a16:creationId xmlns:a16="http://schemas.microsoft.com/office/drawing/2014/main" id="{B14F53BD-689C-B30F-A8A7-6C9BEB121A30}"/>
                </a:ext>
              </a:extLst>
            </p:cNvPr>
            <p:cNvSpPr txBox="1"/>
            <p:nvPr/>
          </p:nvSpPr>
          <p:spPr>
            <a:xfrm>
              <a:off x="9907855" y="5117785"/>
              <a:ext cx="228600" cy="78492"/>
            </a:xfrm>
            <a:prstGeom prst="rect">
              <a:avLst/>
            </a:prstGeom>
            <a:noFill/>
          </p:spPr>
          <p:txBody>
            <a:bodyPr wrap="square" lIns="0" tIns="0" rIns="0" bIns="0" rtlCol="0" anchor="ctr" anchorCtr="0">
              <a:noAutofit/>
            </a:bodyPr>
            <a:lstStyle/>
            <a:p>
              <a:pPr algn="ctr"/>
              <a:r>
                <a:rPr lang="en-US" sz="700" dirty="0"/>
                <a:t>GPA5</a:t>
              </a:r>
            </a:p>
          </p:txBody>
        </p:sp>
        <p:sp>
          <p:nvSpPr>
            <p:cNvPr id="227" name="TextBox 226">
              <a:extLst>
                <a:ext uri="{FF2B5EF4-FFF2-40B4-BE49-F238E27FC236}">
                  <a16:creationId xmlns:a16="http://schemas.microsoft.com/office/drawing/2014/main" id="{C7A4EB3C-EA70-9E45-5861-7AAEC0B0A7F4}"/>
                </a:ext>
              </a:extLst>
            </p:cNvPr>
            <p:cNvSpPr txBox="1"/>
            <p:nvPr/>
          </p:nvSpPr>
          <p:spPr>
            <a:xfrm>
              <a:off x="10444876" y="5117785"/>
              <a:ext cx="228600" cy="78492"/>
            </a:xfrm>
            <a:prstGeom prst="rect">
              <a:avLst/>
            </a:prstGeom>
            <a:noFill/>
          </p:spPr>
          <p:txBody>
            <a:bodyPr wrap="square" lIns="0" tIns="0" rIns="0" bIns="0" rtlCol="0" anchor="ctr" anchorCtr="0">
              <a:noAutofit/>
            </a:bodyPr>
            <a:lstStyle/>
            <a:p>
              <a:pPr algn="ctr"/>
              <a:r>
                <a:rPr lang="en-US" sz="700" dirty="0"/>
                <a:t>GPA6</a:t>
              </a:r>
            </a:p>
          </p:txBody>
        </p:sp>
        <p:sp>
          <p:nvSpPr>
            <p:cNvPr id="228" name="TextBox 227">
              <a:extLst>
                <a:ext uri="{FF2B5EF4-FFF2-40B4-BE49-F238E27FC236}">
                  <a16:creationId xmlns:a16="http://schemas.microsoft.com/office/drawing/2014/main" id="{3EA6FBC5-C9F4-3B70-4F7C-501B0CE4A63D}"/>
                </a:ext>
              </a:extLst>
            </p:cNvPr>
            <p:cNvSpPr txBox="1"/>
            <p:nvPr/>
          </p:nvSpPr>
          <p:spPr>
            <a:xfrm>
              <a:off x="10981894" y="5117785"/>
              <a:ext cx="228600" cy="78492"/>
            </a:xfrm>
            <a:prstGeom prst="rect">
              <a:avLst/>
            </a:prstGeom>
            <a:noFill/>
          </p:spPr>
          <p:txBody>
            <a:bodyPr wrap="square" lIns="0" tIns="0" rIns="0" bIns="0" rtlCol="0" anchor="ctr" anchorCtr="0">
              <a:noAutofit/>
            </a:bodyPr>
            <a:lstStyle/>
            <a:p>
              <a:pPr algn="ctr"/>
              <a:r>
                <a:rPr lang="en-US" sz="700" dirty="0"/>
                <a:t>GPA7</a:t>
              </a:r>
            </a:p>
          </p:txBody>
        </p:sp>
        <p:sp>
          <p:nvSpPr>
            <p:cNvPr id="229" name="TextBox 228">
              <a:extLst>
                <a:ext uri="{FF2B5EF4-FFF2-40B4-BE49-F238E27FC236}">
                  <a16:creationId xmlns:a16="http://schemas.microsoft.com/office/drawing/2014/main" id="{7BDC36D6-81D2-2071-CC8E-987007560BFE}"/>
                </a:ext>
              </a:extLst>
            </p:cNvPr>
            <p:cNvSpPr txBox="1"/>
            <p:nvPr/>
          </p:nvSpPr>
          <p:spPr>
            <a:xfrm>
              <a:off x="7222750" y="5664748"/>
              <a:ext cx="228600" cy="78492"/>
            </a:xfrm>
            <a:prstGeom prst="rect">
              <a:avLst/>
            </a:prstGeom>
            <a:noFill/>
          </p:spPr>
          <p:txBody>
            <a:bodyPr wrap="square" lIns="0" tIns="0" rIns="0" bIns="0" rtlCol="0" anchor="ctr" anchorCtr="0">
              <a:noAutofit/>
            </a:bodyPr>
            <a:lstStyle/>
            <a:p>
              <a:pPr algn="ctr"/>
              <a:r>
                <a:rPr lang="en-US" sz="700" dirty="0"/>
                <a:t>GPB0</a:t>
              </a:r>
            </a:p>
          </p:txBody>
        </p:sp>
        <p:sp>
          <p:nvSpPr>
            <p:cNvPr id="230" name="TextBox 229">
              <a:extLst>
                <a:ext uri="{FF2B5EF4-FFF2-40B4-BE49-F238E27FC236}">
                  <a16:creationId xmlns:a16="http://schemas.microsoft.com/office/drawing/2014/main" id="{F3D289E6-212B-3443-D12D-D9E2E20717A1}"/>
                </a:ext>
              </a:extLst>
            </p:cNvPr>
            <p:cNvSpPr txBox="1"/>
            <p:nvPr/>
          </p:nvSpPr>
          <p:spPr>
            <a:xfrm>
              <a:off x="7759771" y="5664748"/>
              <a:ext cx="228600" cy="78492"/>
            </a:xfrm>
            <a:prstGeom prst="rect">
              <a:avLst/>
            </a:prstGeom>
            <a:noFill/>
          </p:spPr>
          <p:txBody>
            <a:bodyPr wrap="square" lIns="0" tIns="0" rIns="0" bIns="0" rtlCol="0" anchor="ctr" anchorCtr="0">
              <a:noAutofit/>
            </a:bodyPr>
            <a:lstStyle/>
            <a:p>
              <a:pPr algn="ctr"/>
              <a:r>
                <a:rPr lang="en-US" sz="700" dirty="0"/>
                <a:t>GPB1</a:t>
              </a:r>
            </a:p>
          </p:txBody>
        </p:sp>
        <p:sp>
          <p:nvSpPr>
            <p:cNvPr id="231" name="TextBox 230">
              <a:extLst>
                <a:ext uri="{FF2B5EF4-FFF2-40B4-BE49-F238E27FC236}">
                  <a16:creationId xmlns:a16="http://schemas.microsoft.com/office/drawing/2014/main" id="{BE2F97D2-BC51-6494-CB50-17E4429DEC02}"/>
                </a:ext>
              </a:extLst>
            </p:cNvPr>
            <p:cNvSpPr txBox="1"/>
            <p:nvPr/>
          </p:nvSpPr>
          <p:spPr>
            <a:xfrm>
              <a:off x="8296792" y="5664748"/>
              <a:ext cx="228600" cy="78492"/>
            </a:xfrm>
            <a:prstGeom prst="rect">
              <a:avLst/>
            </a:prstGeom>
            <a:noFill/>
          </p:spPr>
          <p:txBody>
            <a:bodyPr wrap="square" lIns="0" tIns="0" rIns="0" bIns="0" rtlCol="0" anchor="ctr" anchorCtr="0">
              <a:noAutofit/>
            </a:bodyPr>
            <a:lstStyle/>
            <a:p>
              <a:pPr algn="ctr"/>
              <a:r>
                <a:rPr lang="en-US" sz="700" dirty="0"/>
                <a:t>GPB2</a:t>
              </a:r>
            </a:p>
          </p:txBody>
        </p:sp>
        <p:sp>
          <p:nvSpPr>
            <p:cNvPr id="232" name="TextBox 231">
              <a:extLst>
                <a:ext uri="{FF2B5EF4-FFF2-40B4-BE49-F238E27FC236}">
                  <a16:creationId xmlns:a16="http://schemas.microsoft.com/office/drawing/2014/main" id="{8EE89E96-7D4D-03EC-199B-97E8B636D18B}"/>
                </a:ext>
              </a:extLst>
            </p:cNvPr>
            <p:cNvSpPr txBox="1"/>
            <p:nvPr/>
          </p:nvSpPr>
          <p:spPr>
            <a:xfrm>
              <a:off x="8833813" y="5664748"/>
              <a:ext cx="228600" cy="78492"/>
            </a:xfrm>
            <a:prstGeom prst="rect">
              <a:avLst/>
            </a:prstGeom>
            <a:noFill/>
          </p:spPr>
          <p:txBody>
            <a:bodyPr wrap="square" lIns="0" tIns="0" rIns="0" bIns="0" rtlCol="0" anchor="ctr" anchorCtr="0">
              <a:noAutofit/>
            </a:bodyPr>
            <a:lstStyle/>
            <a:p>
              <a:pPr algn="ctr"/>
              <a:r>
                <a:rPr lang="en-US" sz="700" dirty="0"/>
                <a:t>GPB3</a:t>
              </a:r>
            </a:p>
          </p:txBody>
        </p:sp>
        <p:sp>
          <p:nvSpPr>
            <p:cNvPr id="233" name="TextBox 232">
              <a:extLst>
                <a:ext uri="{FF2B5EF4-FFF2-40B4-BE49-F238E27FC236}">
                  <a16:creationId xmlns:a16="http://schemas.microsoft.com/office/drawing/2014/main" id="{9B838E09-063B-34A7-9B60-54173576C4EC}"/>
                </a:ext>
              </a:extLst>
            </p:cNvPr>
            <p:cNvSpPr txBox="1"/>
            <p:nvPr/>
          </p:nvSpPr>
          <p:spPr>
            <a:xfrm>
              <a:off x="9370834" y="5664748"/>
              <a:ext cx="228600" cy="78492"/>
            </a:xfrm>
            <a:prstGeom prst="rect">
              <a:avLst/>
            </a:prstGeom>
            <a:noFill/>
          </p:spPr>
          <p:txBody>
            <a:bodyPr wrap="square" lIns="0" tIns="0" rIns="0" bIns="0" rtlCol="0" anchor="ctr" anchorCtr="0">
              <a:noAutofit/>
            </a:bodyPr>
            <a:lstStyle/>
            <a:p>
              <a:pPr algn="ctr"/>
              <a:r>
                <a:rPr lang="en-US" sz="700" dirty="0"/>
                <a:t>GPB4</a:t>
              </a:r>
            </a:p>
          </p:txBody>
        </p:sp>
        <p:sp>
          <p:nvSpPr>
            <p:cNvPr id="234" name="TextBox 233">
              <a:extLst>
                <a:ext uri="{FF2B5EF4-FFF2-40B4-BE49-F238E27FC236}">
                  <a16:creationId xmlns:a16="http://schemas.microsoft.com/office/drawing/2014/main" id="{966DBC0B-980C-358F-06CA-32EC520A5B57}"/>
                </a:ext>
              </a:extLst>
            </p:cNvPr>
            <p:cNvSpPr txBox="1"/>
            <p:nvPr/>
          </p:nvSpPr>
          <p:spPr>
            <a:xfrm>
              <a:off x="9907855" y="5664748"/>
              <a:ext cx="228600" cy="78492"/>
            </a:xfrm>
            <a:prstGeom prst="rect">
              <a:avLst/>
            </a:prstGeom>
            <a:noFill/>
          </p:spPr>
          <p:txBody>
            <a:bodyPr wrap="square" lIns="0" tIns="0" rIns="0" bIns="0" rtlCol="0" anchor="ctr" anchorCtr="0">
              <a:noAutofit/>
            </a:bodyPr>
            <a:lstStyle/>
            <a:p>
              <a:pPr algn="ctr"/>
              <a:r>
                <a:rPr lang="en-US" sz="700" dirty="0"/>
                <a:t>GPB5</a:t>
              </a:r>
            </a:p>
          </p:txBody>
        </p:sp>
        <p:sp>
          <p:nvSpPr>
            <p:cNvPr id="235" name="TextBox 234">
              <a:extLst>
                <a:ext uri="{FF2B5EF4-FFF2-40B4-BE49-F238E27FC236}">
                  <a16:creationId xmlns:a16="http://schemas.microsoft.com/office/drawing/2014/main" id="{E5295A2A-AFA7-AC1A-5563-A13F7ECEE169}"/>
                </a:ext>
              </a:extLst>
            </p:cNvPr>
            <p:cNvSpPr txBox="1"/>
            <p:nvPr/>
          </p:nvSpPr>
          <p:spPr>
            <a:xfrm>
              <a:off x="10444876" y="5664748"/>
              <a:ext cx="228600" cy="78492"/>
            </a:xfrm>
            <a:prstGeom prst="rect">
              <a:avLst/>
            </a:prstGeom>
            <a:noFill/>
          </p:spPr>
          <p:txBody>
            <a:bodyPr wrap="square" lIns="0" tIns="0" rIns="0" bIns="0" rtlCol="0" anchor="ctr" anchorCtr="0">
              <a:noAutofit/>
            </a:bodyPr>
            <a:lstStyle/>
            <a:p>
              <a:pPr algn="ctr"/>
              <a:r>
                <a:rPr lang="en-US" sz="700" dirty="0"/>
                <a:t>GPB6</a:t>
              </a:r>
            </a:p>
          </p:txBody>
        </p:sp>
        <p:sp>
          <p:nvSpPr>
            <p:cNvPr id="236" name="TextBox 235">
              <a:extLst>
                <a:ext uri="{FF2B5EF4-FFF2-40B4-BE49-F238E27FC236}">
                  <a16:creationId xmlns:a16="http://schemas.microsoft.com/office/drawing/2014/main" id="{88D4C60E-DE66-C2E3-D299-CD2B62173927}"/>
                </a:ext>
              </a:extLst>
            </p:cNvPr>
            <p:cNvSpPr txBox="1"/>
            <p:nvPr/>
          </p:nvSpPr>
          <p:spPr>
            <a:xfrm>
              <a:off x="10981894" y="5664748"/>
              <a:ext cx="228600" cy="78492"/>
            </a:xfrm>
            <a:prstGeom prst="rect">
              <a:avLst/>
            </a:prstGeom>
            <a:noFill/>
          </p:spPr>
          <p:txBody>
            <a:bodyPr wrap="square" lIns="0" tIns="0" rIns="0" bIns="0" rtlCol="0" anchor="ctr" anchorCtr="0">
              <a:noAutofit/>
            </a:bodyPr>
            <a:lstStyle/>
            <a:p>
              <a:pPr algn="ctr"/>
              <a:r>
                <a:rPr lang="en-US" sz="700" dirty="0"/>
                <a:t>GPB7</a:t>
              </a:r>
            </a:p>
          </p:txBody>
        </p:sp>
      </p:grpSp>
      <p:grpSp>
        <p:nvGrpSpPr>
          <p:cNvPr id="238" name="Group 237">
            <a:extLst>
              <a:ext uri="{FF2B5EF4-FFF2-40B4-BE49-F238E27FC236}">
                <a16:creationId xmlns:a16="http://schemas.microsoft.com/office/drawing/2014/main" id="{6C1BA880-01B6-5C00-DE5E-9A5BB961C2B5}"/>
              </a:ext>
            </a:extLst>
          </p:cNvPr>
          <p:cNvGrpSpPr/>
          <p:nvPr/>
        </p:nvGrpSpPr>
        <p:grpSpPr>
          <a:xfrm>
            <a:off x="7222750" y="3933589"/>
            <a:ext cx="3987744" cy="625455"/>
            <a:chOff x="7222750" y="5117785"/>
            <a:chExt cx="3987744" cy="625455"/>
          </a:xfrm>
        </p:grpSpPr>
        <p:sp>
          <p:nvSpPr>
            <p:cNvPr id="239" name="TextBox 238">
              <a:extLst>
                <a:ext uri="{FF2B5EF4-FFF2-40B4-BE49-F238E27FC236}">
                  <a16:creationId xmlns:a16="http://schemas.microsoft.com/office/drawing/2014/main" id="{F4502DC3-B25B-A72D-63FE-72C6186E3905}"/>
                </a:ext>
              </a:extLst>
            </p:cNvPr>
            <p:cNvSpPr txBox="1"/>
            <p:nvPr/>
          </p:nvSpPr>
          <p:spPr>
            <a:xfrm>
              <a:off x="7222750" y="5117785"/>
              <a:ext cx="228600" cy="78492"/>
            </a:xfrm>
            <a:prstGeom prst="rect">
              <a:avLst/>
            </a:prstGeom>
            <a:noFill/>
          </p:spPr>
          <p:txBody>
            <a:bodyPr wrap="square" lIns="0" tIns="0" rIns="0" bIns="0" rtlCol="0" anchor="ctr" anchorCtr="0">
              <a:noAutofit/>
            </a:bodyPr>
            <a:lstStyle/>
            <a:p>
              <a:pPr algn="ctr"/>
              <a:r>
                <a:rPr lang="en-US" sz="700" dirty="0"/>
                <a:t>GPA0</a:t>
              </a:r>
            </a:p>
          </p:txBody>
        </p:sp>
        <p:sp>
          <p:nvSpPr>
            <p:cNvPr id="240" name="TextBox 239">
              <a:extLst>
                <a:ext uri="{FF2B5EF4-FFF2-40B4-BE49-F238E27FC236}">
                  <a16:creationId xmlns:a16="http://schemas.microsoft.com/office/drawing/2014/main" id="{0F7B9E25-42A8-2460-21C6-9257F182EA0E}"/>
                </a:ext>
              </a:extLst>
            </p:cNvPr>
            <p:cNvSpPr txBox="1"/>
            <p:nvPr/>
          </p:nvSpPr>
          <p:spPr>
            <a:xfrm>
              <a:off x="7759771" y="5117785"/>
              <a:ext cx="228600" cy="78492"/>
            </a:xfrm>
            <a:prstGeom prst="rect">
              <a:avLst/>
            </a:prstGeom>
            <a:noFill/>
          </p:spPr>
          <p:txBody>
            <a:bodyPr wrap="square" lIns="0" tIns="0" rIns="0" bIns="0" rtlCol="0" anchor="ctr" anchorCtr="0">
              <a:noAutofit/>
            </a:bodyPr>
            <a:lstStyle/>
            <a:p>
              <a:pPr algn="ctr"/>
              <a:r>
                <a:rPr lang="en-US" sz="700" dirty="0"/>
                <a:t>GPA1</a:t>
              </a:r>
            </a:p>
          </p:txBody>
        </p:sp>
        <p:sp>
          <p:nvSpPr>
            <p:cNvPr id="241" name="TextBox 240">
              <a:extLst>
                <a:ext uri="{FF2B5EF4-FFF2-40B4-BE49-F238E27FC236}">
                  <a16:creationId xmlns:a16="http://schemas.microsoft.com/office/drawing/2014/main" id="{2B3FD074-A426-74B4-499D-AA16D4774A97}"/>
                </a:ext>
              </a:extLst>
            </p:cNvPr>
            <p:cNvSpPr txBox="1"/>
            <p:nvPr/>
          </p:nvSpPr>
          <p:spPr>
            <a:xfrm>
              <a:off x="8296792" y="5117785"/>
              <a:ext cx="228600" cy="78492"/>
            </a:xfrm>
            <a:prstGeom prst="rect">
              <a:avLst/>
            </a:prstGeom>
            <a:noFill/>
          </p:spPr>
          <p:txBody>
            <a:bodyPr wrap="square" lIns="0" tIns="0" rIns="0" bIns="0" rtlCol="0" anchor="ctr" anchorCtr="0">
              <a:noAutofit/>
            </a:bodyPr>
            <a:lstStyle/>
            <a:p>
              <a:pPr algn="ctr"/>
              <a:r>
                <a:rPr lang="en-US" sz="700" dirty="0"/>
                <a:t>GPA2</a:t>
              </a:r>
            </a:p>
          </p:txBody>
        </p:sp>
        <p:sp>
          <p:nvSpPr>
            <p:cNvPr id="242" name="TextBox 241">
              <a:extLst>
                <a:ext uri="{FF2B5EF4-FFF2-40B4-BE49-F238E27FC236}">
                  <a16:creationId xmlns:a16="http://schemas.microsoft.com/office/drawing/2014/main" id="{34C07CAA-BD5D-F4C0-FB68-9B66AA7D8A45}"/>
                </a:ext>
              </a:extLst>
            </p:cNvPr>
            <p:cNvSpPr txBox="1"/>
            <p:nvPr/>
          </p:nvSpPr>
          <p:spPr>
            <a:xfrm>
              <a:off x="8833813" y="5117785"/>
              <a:ext cx="228600" cy="78492"/>
            </a:xfrm>
            <a:prstGeom prst="rect">
              <a:avLst/>
            </a:prstGeom>
            <a:noFill/>
          </p:spPr>
          <p:txBody>
            <a:bodyPr wrap="square" lIns="0" tIns="0" rIns="0" bIns="0" rtlCol="0" anchor="ctr" anchorCtr="0">
              <a:noAutofit/>
            </a:bodyPr>
            <a:lstStyle/>
            <a:p>
              <a:pPr algn="ctr"/>
              <a:r>
                <a:rPr lang="en-US" sz="700" dirty="0"/>
                <a:t>GPA3</a:t>
              </a:r>
            </a:p>
          </p:txBody>
        </p:sp>
        <p:sp>
          <p:nvSpPr>
            <p:cNvPr id="243" name="TextBox 242">
              <a:extLst>
                <a:ext uri="{FF2B5EF4-FFF2-40B4-BE49-F238E27FC236}">
                  <a16:creationId xmlns:a16="http://schemas.microsoft.com/office/drawing/2014/main" id="{F7AB0956-03D7-E764-AF24-7385BC68500F}"/>
                </a:ext>
              </a:extLst>
            </p:cNvPr>
            <p:cNvSpPr txBox="1"/>
            <p:nvPr/>
          </p:nvSpPr>
          <p:spPr>
            <a:xfrm>
              <a:off x="9370834" y="5117785"/>
              <a:ext cx="228600" cy="78492"/>
            </a:xfrm>
            <a:prstGeom prst="rect">
              <a:avLst/>
            </a:prstGeom>
            <a:noFill/>
          </p:spPr>
          <p:txBody>
            <a:bodyPr wrap="square" lIns="0" tIns="0" rIns="0" bIns="0" rtlCol="0" anchor="ctr" anchorCtr="0">
              <a:noAutofit/>
            </a:bodyPr>
            <a:lstStyle/>
            <a:p>
              <a:pPr algn="ctr"/>
              <a:r>
                <a:rPr lang="en-US" sz="700" dirty="0"/>
                <a:t>GPA4</a:t>
              </a:r>
            </a:p>
          </p:txBody>
        </p:sp>
        <p:sp>
          <p:nvSpPr>
            <p:cNvPr id="244" name="TextBox 243">
              <a:extLst>
                <a:ext uri="{FF2B5EF4-FFF2-40B4-BE49-F238E27FC236}">
                  <a16:creationId xmlns:a16="http://schemas.microsoft.com/office/drawing/2014/main" id="{5045AC24-9AC0-0A36-FC71-B5FAC50E05A2}"/>
                </a:ext>
              </a:extLst>
            </p:cNvPr>
            <p:cNvSpPr txBox="1"/>
            <p:nvPr/>
          </p:nvSpPr>
          <p:spPr>
            <a:xfrm>
              <a:off x="9907855" y="5117785"/>
              <a:ext cx="228600" cy="78492"/>
            </a:xfrm>
            <a:prstGeom prst="rect">
              <a:avLst/>
            </a:prstGeom>
            <a:noFill/>
          </p:spPr>
          <p:txBody>
            <a:bodyPr wrap="square" lIns="0" tIns="0" rIns="0" bIns="0" rtlCol="0" anchor="ctr" anchorCtr="0">
              <a:noAutofit/>
            </a:bodyPr>
            <a:lstStyle/>
            <a:p>
              <a:pPr algn="ctr"/>
              <a:r>
                <a:rPr lang="en-US" sz="700" dirty="0"/>
                <a:t>GPA5</a:t>
              </a:r>
            </a:p>
          </p:txBody>
        </p:sp>
        <p:sp>
          <p:nvSpPr>
            <p:cNvPr id="245" name="TextBox 244">
              <a:extLst>
                <a:ext uri="{FF2B5EF4-FFF2-40B4-BE49-F238E27FC236}">
                  <a16:creationId xmlns:a16="http://schemas.microsoft.com/office/drawing/2014/main" id="{D012EE86-B822-BB72-1929-8B8507A06933}"/>
                </a:ext>
              </a:extLst>
            </p:cNvPr>
            <p:cNvSpPr txBox="1"/>
            <p:nvPr/>
          </p:nvSpPr>
          <p:spPr>
            <a:xfrm>
              <a:off x="10444876" y="5117785"/>
              <a:ext cx="228600" cy="78492"/>
            </a:xfrm>
            <a:prstGeom prst="rect">
              <a:avLst/>
            </a:prstGeom>
            <a:noFill/>
          </p:spPr>
          <p:txBody>
            <a:bodyPr wrap="square" lIns="0" tIns="0" rIns="0" bIns="0" rtlCol="0" anchor="ctr" anchorCtr="0">
              <a:noAutofit/>
            </a:bodyPr>
            <a:lstStyle/>
            <a:p>
              <a:pPr algn="ctr"/>
              <a:r>
                <a:rPr lang="en-US" sz="700" dirty="0"/>
                <a:t>GPA6</a:t>
              </a:r>
            </a:p>
          </p:txBody>
        </p:sp>
        <p:sp>
          <p:nvSpPr>
            <p:cNvPr id="246" name="TextBox 245">
              <a:extLst>
                <a:ext uri="{FF2B5EF4-FFF2-40B4-BE49-F238E27FC236}">
                  <a16:creationId xmlns:a16="http://schemas.microsoft.com/office/drawing/2014/main" id="{BCD1B5B9-6763-C24C-1939-793675AAB4CD}"/>
                </a:ext>
              </a:extLst>
            </p:cNvPr>
            <p:cNvSpPr txBox="1"/>
            <p:nvPr/>
          </p:nvSpPr>
          <p:spPr>
            <a:xfrm>
              <a:off x="10981894" y="5117785"/>
              <a:ext cx="228600" cy="78492"/>
            </a:xfrm>
            <a:prstGeom prst="rect">
              <a:avLst/>
            </a:prstGeom>
            <a:noFill/>
          </p:spPr>
          <p:txBody>
            <a:bodyPr wrap="square" lIns="0" tIns="0" rIns="0" bIns="0" rtlCol="0" anchor="ctr" anchorCtr="0">
              <a:noAutofit/>
            </a:bodyPr>
            <a:lstStyle/>
            <a:p>
              <a:pPr algn="ctr"/>
              <a:r>
                <a:rPr lang="en-US" sz="700" dirty="0"/>
                <a:t>GPA7</a:t>
              </a:r>
            </a:p>
          </p:txBody>
        </p:sp>
        <p:sp>
          <p:nvSpPr>
            <p:cNvPr id="247" name="TextBox 246">
              <a:extLst>
                <a:ext uri="{FF2B5EF4-FFF2-40B4-BE49-F238E27FC236}">
                  <a16:creationId xmlns:a16="http://schemas.microsoft.com/office/drawing/2014/main" id="{311B11F8-FF16-1049-62C8-895306419223}"/>
                </a:ext>
              </a:extLst>
            </p:cNvPr>
            <p:cNvSpPr txBox="1"/>
            <p:nvPr/>
          </p:nvSpPr>
          <p:spPr>
            <a:xfrm>
              <a:off x="7222750" y="5664748"/>
              <a:ext cx="228600" cy="78492"/>
            </a:xfrm>
            <a:prstGeom prst="rect">
              <a:avLst/>
            </a:prstGeom>
            <a:noFill/>
          </p:spPr>
          <p:txBody>
            <a:bodyPr wrap="square" lIns="0" tIns="0" rIns="0" bIns="0" rtlCol="0" anchor="ctr" anchorCtr="0">
              <a:noAutofit/>
            </a:bodyPr>
            <a:lstStyle/>
            <a:p>
              <a:pPr algn="ctr"/>
              <a:r>
                <a:rPr lang="en-US" sz="700" dirty="0"/>
                <a:t>GPB0</a:t>
              </a:r>
            </a:p>
          </p:txBody>
        </p:sp>
        <p:sp>
          <p:nvSpPr>
            <p:cNvPr id="248" name="TextBox 247">
              <a:extLst>
                <a:ext uri="{FF2B5EF4-FFF2-40B4-BE49-F238E27FC236}">
                  <a16:creationId xmlns:a16="http://schemas.microsoft.com/office/drawing/2014/main" id="{4CF9D1CE-40BC-C6B6-DE4D-C21A4BEBA058}"/>
                </a:ext>
              </a:extLst>
            </p:cNvPr>
            <p:cNvSpPr txBox="1"/>
            <p:nvPr/>
          </p:nvSpPr>
          <p:spPr>
            <a:xfrm>
              <a:off x="7759771" y="5664748"/>
              <a:ext cx="228600" cy="78492"/>
            </a:xfrm>
            <a:prstGeom prst="rect">
              <a:avLst/>
            </a:prstGeom>
            <a:noFill/>
          </p:spPr>
          <p:txBody>
            <a:bodyPr wrap="square" lIns="0" tIns="0" rIns="0" bIns="0" rtlCol="0" anchor="ctr" anchorCtr="0">
              <a:noAutofit/>
            </a:bodyPr>
            <a:lstStyle/>
            <a:p>
              <a:pPr algn="ctr"/>
              <a:r>
                <a:rPr lang="en-US" sz="700" dirty="0"/>
                <a:t>GPB1</a:t>
              </a:r>
            </a:p>
          </p:txBody>
        </p:sp>
        <p:sp>
          <p:nvSpPr>
            <p:cNvPr id="249" name="TextBox 248">
              <a:extLst>
                <a:ext uri="{FF2B5EF4-FFF2-40B4-BE49-F238E27FC236}">
                  <a16:creationId xmlns:a16="http://schemas.microsoft.com/office/drawing/2014/main" id="{7A7A88B3-5327-8336-FFE2-842CC0E8150D}"/>
                </a:ext>
              </a:extLst>
            </p:cNvPr>
            <p:cNvSpPr txBox="1"/>
            <p:nvPr/>
          </p:nvSpPr>
          <p:spPr>
            <a:xfrm>
              <a:off x="8296792" y="5664748"/>
              <a:ext cx="228600" cy="78492"/>
            </a:xfrm>
            <a:prstGeom prst="rect">
              <a:avLst/>
            </a:prstGeom>
            <a:noFill/>
          </p:spPr>
          <p:txBody>
            <a:bodyPr wrap="square" lIns="0" tIns="0" rIns="0" bIns="0" rtlCol="0" anchor="ctr" anchorCtr="0">
              <a:noAutofit/>
            </a:bodyPr>
            <a:lstStyle/>
            <a:p>
              <a:pPr algn="ctr"/>
              <a:r>
                <a:rPr lang="en-US" sz="700" dirty="0"/>
                <a:t>GPB2</a:t>
              </a:r>
            </a:p>
          </p:txBody>
        </p:sp>
        <p:sp>
          <p:nvSpPr>
            <p:cNvPr id="250" name="TextBox 249">
              <a:extLst>
                <a:ext uri="{FF2B5EF4-FFF2-40B4-BE49-F238E27FC236}">
                  <a16:creationId xmlns:a16="http://schemas.microsoft.com/office/drawing/2014/main" id="{D983B1AC-A9B4-47C9-BCE2-4146CE24526A}"/>
                </a:ext>
              </a:extLst>
            </p:cNvPr>
            <p:cNvSpPr txBox="1"/>
            <p:nvPr/>
          </p:nvSpPr>
          <p:spPr>
            <a:xfrm>
              <a:off x="8833813" y="5664748"/>
              <a:ext cx="228600" cy="78492"/>
            </a:xfrm>
            <a:prstGeom prst="rect">
              <a:avLst/>
            </a:prstGeom>
            <a:noFill/>
          </p:spPr>
          <p:txBody>
            <a:bodyPr wrap="square" lIns="0" tIns="0" rIns="0" bIns="0" rtlCol="0" anchor="ctr" anchorCtr="0">
              <a:noAutofit/>
            </a:bodyPr>
            <a:lstStyle/>
            <a:p>
              <a:pPr algn="ctr"/>
              <a:r>
                <a:rPr lang="en-US" sz="700" dirty="0"/>
                <a:t>GPB3</a:t>
              </a:r>
            </a:p>
          </p:txBody>
        </p:sp>
        <p:sp>
          <p:nvSpPr>
            <p:cNvPr id="251" name="TextBox 250">
              <a:extLst>
                <a:ext uri="{FF2B5EF4-FFF2-40B4-BE49-F238E27FC236}">
                  <a16:creationId xmlns:a16="http://schemas.microsoft.com/office/drawing/2014/main" id="{2B89BF4E-A4C3-E3E9-11AD-B3E19E2D324C}"/>
                </a:ext>
              </a:extLst>
            </p:cNvPr>
            <p:cNvSpPr txBox="1"/>
            <p:nvPr/>
          </p:nvSpPr>
          <p:spPr>
            <a:xfrm>
              <a:off x="9370834" y="5664748"/>
              <a:ext cx="228600" cy="78492"/>
            </a:xfrm>
            <a:prstGeom prst="rect">
              <a:avLst/>
            </a:prstGeom>
            <a:noFill/>
          </p:spPr>
          <p:txBody>
            <a:bodyPr wrap="square" lIns="0" tIns="0" rIns="0" bIns="0" rtlCol="0" anchor="ctr" anchorCtr="0">
              <a:noAutofit/>
            </a:bodyPr>
            <a:lstStyle/>
            <a:p>
              <a:pPr algn="ctr"/>
              <a:r>
                <a:rPr lang="en-US" sz="700" dirty="0"/>
                <a:t>GPB4</a:t>
              </a:r>
            </a:p>
          </p:txBody>
        </p:sp>
        <p:sp>
          <p:nvSpPr>
            <p:cNvPr id="252" name="TextBox 251">
              <a:extLst>
                <a:ext uri="{FF2B5EF4-FFF2-40B4-BE49-F238E27FC236}">
                  <a16:creationId xmlns:a16="http://schemas.microsoft.com/office/drawing/2014/main" id="{9BC6D617-AA09-436C-7CDF-F633BBE9EABE}"/>
                </a:ext>
              </a:extLst>
            </p:cNvPr>
            <p:cNvSpPr txBox="1"/>
            <p:nvPr/>
          </p:nvSpPr>
          <p:spPr>
            <a:xfrm>
              <a:off x="9907855" y="5664748"/>
              <a:ext cx="228600" cy="78492"/>
            </a:xfrm>
            <a:prstGeom prst="rect">
              <a:avLst/>
            </a:prstGeom>
            <a:noFill/>
          </p:spPr>
          <p:txBody>
            <a:bodyPr wrap="square" lIns="0" tIns="0" rIns="0" bIns="0" rtlCol="0" anchor="ctr" anchorCtr="0">
              <a:noAutofit/>
            </a:bodyPr>
            <a:lstStyle/>
            <a:p>
              <a:pPr algn="ctr"/>
              <a:r>
                <a:rPr lang="en-US" sz="700" dirty="0"/>
                <a:t>GPB5</a:t>
              </a:r>
            </a:p>
          </p:txBody>
        </p:sp>
        <p:sp>
          <p:nvSpPr>
            <p:cNvPr id="253" name="TextBox 252">
              <a:extLst>
                <a:ext uri="{FF2B5EF4-FFF2-40B4-BE49-F238E27FC236}">
                  <a16:creationId xmlns:a16="http://schemas.microsoft.com/office/drawing/2014/main" id="{7B9254F2-1D20-8023-5F28-DB69E976F7CB}"/>
                </a:ext>
              </a:extLst>
            </p:cNvPr>
            <p:cNvSpPr txBox="1"/>
            <p:nvPr/>
          </p:nvSpPr>
          <p:spPr>
            <a:xfrm>
              <a:off x="10444876" y="5664748"/>
              <a:ext cx="228600" cy="78492"/>
            </a:xfrm>
            <a:prstGeom prst="rect">
              <a:avLst/>
            </a:prstGeom>
            <a:noFill/>
          </p:spPr>
          <p:txBody>
            <a:bodyPr wrap="square" lIns="0" tIns="0" rIns="0" bIns="0" rtlCol="0" anchor="ctr" anchorCtr="0">
              <a:noAutofit/>
            </a:bodyPr>
            <a:lstStyle/>
            <a:p>
              <a:pPr algn="ctr"/>
              <a:r>
                <a:rPr lang="en-US" sz="700" dirty="0"/>
                <a:t>GPB6</a:t>
              </a:r>
            </a:p>
          </p:txBody>
        </p:sp>
        <p:sp>
          <p:nvSpPr>
            <p:cNvPr id="254" name="TextBox 253">
              <a:extLst>
                <a:ext uri="{FF2B5EF4-FFF2-40B4-BE49-F238E27FC236}">
                  <a16:creationId xmlns:a16="http://schemas.microsoft.com/office/drawing/2014/main" id="{A54E07A3-2A19-F640-B918-02E24AC2C01D}"/>
                </a:ext>
              </a:extLst>
            </p:cNvPr>
            <p:cNvSpPr txBox="1"/>
            <p:nvPr/>
          </p:nvSpPr>
          <p:spPr>
            <a:xfrm>
              <a:off x="10981894" y="5664748"/>
              <a:ext cx="228600" cy="78492"/>
            </a:xfrm>
            <a:prstGeom prst="rect">
              <a:avLst/>
            </a:prstGeom>
            <a:noFill/>
          </p:spPr>
          <p:txBody>
            <a:bodyPr wrap="square" lIns="0" tIns="0" rIns="0" bIns="0" rtlCol="0" anchor="ctr" anchorCtr="0">
              <a:noAutofit/>
            </a:bodyPr>
            <a:lstStyle/>
            <a:p>
              <a:pPr algn="ctr"/>
              <a:r>
                <a:rPr lang="en-US" sz="700" dirty="0"/>
                <a:t>GPB7</a:t>
              </a:r>
            </a:p>
          </p:txBody>
        </p:sp>
      </p:grpSp>
      <p:grpSp>
        <p:nvGrpSpPr>
          <p:cNvPr id="255" name="Group 254">
            <a:extLst>
              <a:ext uri="{FF2B5EF4-FFF2-40B4-BE49-F238E27FC236}">
                <a16:creationId xmlns:a16="http://schemas.microsoft.com/office/drawing/2014/main" id="{494385D4-67AA-A4DE-B82E-4257BD71AD33}"/>
              </a:ext>
            </a:extLst>
          </p:cNvPr>
          <p:cNvGrpSpPr/>
          <p:nvPr/>
        </p:nvGrpSpPr>
        <p:grpSpPr>
          <a:xfrm>
            <a:off x="7212280" y="2763033"/>
            <a:ext cx="3987744" cy="625455"/>
            <a:chOff x="7222750" y="5117785"/>
            <a:chExt cx="3987744" cy="625455"/>
          </a:xfrm>
        </p:grpSpPr>
        <p:sp>
          <p:nvSpPr>
            <p:cNvPr id="256" name="TextBox 255">
              <a:extLst>
                <a:ext uri="{FF2B5EF4-FFF2-40B4-BE49-F238E27FC236}">
                  <a16:creationId xmlns:a16="http://schemas.microsoft.com/office/drawing/2014/main" id="{6563AE62-2F5D-3364-C4E4-A476A3CA12D7}"/>
                </a:ext>
              </a:extLst>
            </p:cNvPr>
            <p:cNvSpPr txBox="1"/>
            <p:nvPr/>
          </p:nvSpPr>
          <p:spPr>
            <a:xfrm>
              <a:off x="7222750" y="5117785"/>
              <a:ext cx="228600" cy="78492"/>
            </a:xfrm>
            <a:prstGeom prst="rect">
              <a:avLst/>
            </a:prstGeom>
            <a:noFill/>
          </p:spPr>
          <p:txBody>
            <a:bodyPr wrap="square" lIns="0" tIns="0" rIns="0" bIns="0" rtlCol="0" anchor="ctr" anchorCtr="0">
              <a:noAutofit/>
            </a:bodyPr>
            <a:lstStyle/>
            <a:p>
              <a:pPr algn="ctr"/>
              <a:r>
                <a:rPr lang="en-US" sz="700" dirty="0"/>
                <a:t>GPA0</a:t>
              </a:r>
            </a:p>
          </p:txBody>
        </p:sp>
        <p:sp>
          <p:nvSpPr>
            <p:cNvPr id="257" name="TextBox 256">
              <a:extLst>
                <a:ext uri="{FF2B5EF4-FFF2-40B4-BE49-F238E27FC236}">
                  <a16:creationId xmlns:a16="http://schemas.microsoft.com/office/drawing/2014/main" id="{1799302B-8972-BC29-49EF-F1A4886AA096}"/>
                </a:ext>
              </a:extLst>
            </p:cNvPr>
            <p:cNvSpPr txBox="1"/>
            <p:nvPr/>
          </p:nvSpPr>
          <p:spPr>
            <a:xfrm>
              <a:off x="7759771" y="5117785"/>
              <a:ext cx="228600" cy="78492"/>
            </a:xfrm>
            <a:prstGeom prst="rect">
              <a:avLst/>
            </a:prstGeom>
            <a:noFill/>
          </p:spPr>
          <p:txBody>
            <a:bodyPr wrap="square" lIns="0" tIns="0" rIns="0" bIns="0" rtlCol="0" anchor="ctr" anchorCtr="0">
              <a:noAutofit/>
            </a:bodyPr>
            <a:lstStyle/>
            <a:p>
              <a:pPr algn="ctr"/>
              <a:r>
                <a:rPr lang="en-US" sz="700" dirty="0"/>
                <a:t>GPA1</a:t>
              </a:r>
            </a:p>
          </p:txBody>
        </p:sp>
        <p:sp>
          <p:nvSpPr>
            <p:cNvPr id="258" name="TextBox 257">
              <a:extLst>
                <a:ext uri="{FF2B5EF4-FFF2-40B4-BE49-F238E27FC236}">
                  <a16:creationId xmlns:a16="http://schemas.microsoft.com/office/drawing/2014/main" id="{4BADA727-4D1C-B3B8-DE53-D6BBB3647A27}"/>
                </a:ext>
              </a:extLst>
            </p:cNvPr>
            <p:cNvSpPr txBox="1"/>
            <p:nvPr/>
          </p:nvSpPr>
          <p:spPr>
            <a:xfrm>
              <a:off x="8296792" y="5117785"/>
              <a:ext cx="228600" cy="78492"/>
            </a:xfrm>
            <a:prstGeom prst="rect">
              <a:avLst/>
            </a:prstGeom>
            <a:noFill/>
          </p:spPr>
          <p:txBody>
            <a:bodyPr wrap="square" lIns="0" tIns="0" rIns="0" bIns="0" rtlCol="0" anchor="ctr" anchorCtr="0">
              <a:noAutofit/>
            </a:bodyPr>
            <a:lstStyle/>
            <a:p>
              <a:pPr algn="ctr"/>
              <a:r>
                <a:rPr lang="en-US" sz="700" dirty="0"/>
                <a:t>GPA2</a:t>
              </a:r>
            </a:p>
          </p:txBody>
        </p:sp>
        <p:sp>
          <p:nvSpPr>
            <p:cNvPr id="259" name="TextBox 258">
              <a:extLst>
                <a:ext uri="{FF2B5EF4-FFF2-40B4-BE49-F238E27FC236}">
                  <a16:creationId xmlns:a16="http://schemas.microsoft.com/office/drawing/2014/main" id="{D50C89D2-9308-B37E-EADB-3D7D51A83D50}"/>
                </a:ext>
              </a:extLst>
            </p:cNvPr>
            <p:cNvSpPr txBox="1"/>
            <p:nvPr/>
          </p:nvSpPr>
          <p:spPr>
            <a:xfrm>
              <a:off x="8833813" y="5117785"/>
              <a:ext cx="228600" cy="78492"/>
            </a:xfrm>
            <a:prstGeom prst="rect">
              <a:avLst/>
            </a:prstGeom>
            <a:noFill/>
          </p:spPr>
          <p:txBody>
            <a:bodyPr wrap="square" lIns="0" tIns="0" rIns="0" bIns="0" rtlCol="0" anchor="ctr" anchorCtr="0">
              <a:noAutofit/>
            </a:bodyPr>
            <a:lstStyle/>
            <a:p>
              <a:pPr algn="ctr"/>
              <a:r>
                <a:rPr lang="en-US" sz="700" dirty="0"/>
                <a:t>GPA3</a:t>
              </a:r>
            </a:p>
          </p:txBody>
        </p:sp>
        <p:sp>
          <p:nvSpPr>
            <p:cNvPr id="260" name="TextBox 259">
              <a:extLst>
                <a:ext uri="{FF2B5EF4-FFF2-40B4-BE49-F238E27FC236}">
                  <a16:creationId xmlns:a16="http://schemas.microsoft.com/office/drawing/2014/main" id="{94E68456-011F-1FAE-C054-94796E4F63EA}"/>
                </a:ext>
              </a:extLst>
            </p:cNvPr>
            <p:cNvSpPr txBox="1"/>
            <p:nvPr/>
          </p:nvSpPr>
          <p:spPr>
            <a:xfrm>
              <a:off x="9370834" y="5117785"/>
              <a:ext cx="228600" cy="78492"/>
            </a:xfrm>
            <a:prstGeom prst="rect">
              <a:avLst/>
            </a:prstGeom>
            <a:noFill/>
          </p:spPr>
          <p:txBody>
            <a:bodyPr wrap="square" lIns="0" tIns="0" rIns="0" bIns="0" rtlCol="0" anchor="ctr" anchorCtr="0">
              <a:noAutofit/>
            </a:bodyPr>
            <a:lstStyle/>
            <a:p>
              <a:pPr algn="ctr"/>
              <a:r>
                <a:rPr lang="en-US" sz="700" dirty="0"/>
                <a:t>GPA4</a:t>
              </a:r>
            </a:p>
          </p:txBody>
        </p:sp>
        <p:sp>
          <p:nvSpPr>
            <p:cNvPr id="261" name="TextBox 260">
              <a:extLst>
                <a:ext uri="{FF2B5EF4-FFF2-40B4-BE49-F238E27FC236}">
                  <a16:creationId xmlns:a16="http://schemas.microsoft.com/office/drawing/2014/main" id="{68F5882A-4A45-9A61-B750-E516A848A457}"/>
                </a:ext>
              </a:extLst>
            </p:cNvPr>
            <p:cNvSpPr txBox="1"/>
            <p:nvPr/>
          </p:nvSpPr>
          <p:spPr>
            <a:xfrm>
              <a:off x="9907855" y="5117785"/>
              <a:ext cx="228600" cy="78492"/>
            </a:xfrm>
            <a:prstGeom prst="rect">
              <a:avLst/>
            </a:prstGeom>
            <a:noFill/>
          </p:spPr>
          <p:txBody>
            <a:bodyPr wrap="square" lIns="0" tIns="0" rIns="0" bIns="0" rtlCol="0" anchor="ctr" anchorCtr="0">
              <a:noAutofit/>
            </a:bodyPr>
            <a:lstStyle/>
            <a:p>
              <a:pPr algn="ctr"/>
              <a:r>
                <a:rPr lang="en-US" sz="700" dirty="0"/>
                <a:t>GPA5</a:t>
              </a:r>
            </a:p>
          </p:txBody>
        </p:sp>
        <p:sp>
          <p:nvSpPr>
            <p:cNvPr id="262" name="TextBox 261">
              <a:extLst>
                <a:ext uri="{FF2B5EF4-FFF2-40B4-BE49-F238E27FC236}">
                  <a16:creationId xmlns:a16="http://schemas.microsoft.com/office/drawing/2014/main" id="{D06F3E04-D72A-90BD-863F-28B31C7342B3}"/>
                </a:ext>
              </a:extLst>
            </p:cNvPr>
            <p:cNvSpPr txBox="1"/>
            <p:nvPr/>
          </p:nvSpPr>
          <p:spPr>
            <a:xfrm>
              <a:off x="10444876" y="5117785"/>
              <a:ext cx="228600" cy="78492"/>
            </a:xfrm>
            <a:prstGeom prst="rect">
              <a:avLst/>
            </a:prstGeom>
            <a:noFill/>
          </p:spPr>
          <p:txBody>
            <a:bodyPr wrap="square" lIns="0" tIns="0" rIns="0" bIns="0" rtlCol="0" anchor="ctr" anchorCtr="0">
              <a:noAutofit/>
            </a:bodyPr>
            <a:lstStyle/>
            <a:p>
              <a:pPr algn="ctr"/>
              <a:r>
                <a:rPr lang="en-US" sz="700" dirty="0"/>
                <a:t>GPA6</a:t>
              </a:r>
            </a:p>
          </p:txBody>
        </p:sp>
        <p:sp>
          <p:nvSpPr>
            <p:cNvPr id="263" name="TextBox 262">
              <a:extLst>
                <a:ext uri="{FF2B5EF4-FFF2-40B4-BE49-F238E27FC236}">
                  <a16:creationId xmlns:a16="http://schemas.microsoft.com/office/drawing/2014/main" id="{9D28B2EA-0E07-E678-7C82-5DC22E80EBE6}"/>
                </a:ext>
              </a:extLst>
            </p:cNvPr>
            <p:cNvSpPr txBox="1"/>
            <p:nvPr/>
          </p:nvSpPr>
          <p:spPr>
            <a:xfrm>
              <a:off x="10981894" y="5117785"/>
              <a:ext cx="228600" cy="78492"/>
            </a:xfrm>
            <a:prstGeom prst="rect">
              <a:avLst/>
            </a:prstGeom>
            <a:noFill/>
          </p:spPr>
          <p:txBody>
            <a:bodyPr wrap="square" lIns="0" tIns="0" rIns="0" bIns="0" rtlCol="0" anchor="ctr" anchorCtr="0">
              <a:noAutofit/>
            </a:bodyPr>
            <a:lstStyle/>
            <a:p>
              <a:pPr algn="ctr"/>
              <a:r>
                <a:rPr lang="en-US" sz="700" dirty="0"/>
                <a:t>GPA7</a:t>
              </a:r>
            </a:p>
          </p:txBody>
        </p:sp>
        <p:sp>
          <p:nvSpPr>
            <p:cNvPr id="264" name="TextBox 263">
              <a:extLst>
                <a:ext uri="{FF2B5EF4-FFF2-40B4-BE49-F238E27FC236}">
                  <a16:creationId xmlns:a16="http://schemas.microsoft.com/office/drawing/2014/main" id="{EB382639-1EC5-F67A-467B-112ECC32E8EB}"/>
                </a:ext>
              </a:extLst>
            </p:cNvPr>
            <p:cNvSpPr txBox="1"/>
            <p:nvPr/>
          </p:nvSpPr>
          <p:spPr>
            <a:xfrm>
              <a:off x="7222750" y="5664748"/>
              <a:ext cx="228600" cy="78492"/>
            </a:xfrm>
            <a:prstGeom prst="rect">
              <a:avLst/>
            </a:prstGeom>
            <a:noFill/>
          </p:spPr>
          <p:txBody>
            <a:bodyPr wrap="square" lIns="0" tIns="0" rIns="0" bIns="0" rtlCol="0" anchor="ctr" anchorCtr="0">
              <a:noAutofit/>
            </a:bodyPr>
            <a:lstStyle/>
            <a:p>
              <a:pPr algn="ctr"/>
              <a:r>
                <a:rPr lang="en-US" sz="700" dirty="0"/>
                <a:t>GPB0</a:t>
              </a:r>
            </a:p>
          </p:txBody>
        </p:sp>
        <p:sp>
          <p:nvSpPr>
            <p:cNvPr id="265" name="TextBox 264">
              <a:extLst>
                <a:ext uri="{FF2B5EF4-FFF2-40B4-BE49-F238E27FC236}">
                  <a16:creationId xmlns:a16="http://schemas.microsoft.com/office/drawing/2014/main" id="{3819E0C5-F27C-5DCC-C3F2-65E41DE43DBC}"/>
                </a:ext>
              </a:extLst>
            </p:cNvPr>
            <p:cNvSpPr txBox="1"/>
            <p:nvPr/>
          </p:nvSpPr>
          <p:spPr>
            <a:xfrm>
              <a:off x="7759771" y="5664748"/>
              <a:ext cx="228600" cy="78492"/>
            </a:xfrm>
            <a:prstGeom prst="rect">
              <a:avLst/>
            </a:prstGeom>
            <a:noFill/>
          </p:spPr>
          <p:txBody>
            <a:bodyPr wrap="square" lIns="0" tIns="0" rIns="0" bIns="0" rtlCol="0" anchor="ctr" anchorCtr="0">
              <a:noAutofit/>
            </a:bodyPr>
            <a:lstStyle/>
            <a:p>
              <a:pPr algn="ctr"/>
              <a:r>
                <a:rPr lang="en-US" sz="700" dirty="0"/>
                <a:t>GPB1</a:t>
              </a:r>
            </a:p>
          </p:txBody>
        </p:sp>
        <p:sp>
          <p:nvSpPr>
            <p:cNvPr id="266" name="TextBox 265">
              <a:extLst>
                <a:ext uri="{FF2B5EF4-FFF2-40B4-BE49-F238E27FC236}">
                  <a16:creationId xmlns:a16="http://schemas.microsoft.com/office/drawing/2014/main" id="{3A14AC13-F336-8067-A604-784A4F25F913}"/>
                </a:ext>
              </a:extLst>
            </p:cNvPr>
            <p:cNvSpPr txBox="1"/>
            <p:nvPr/>
          </p:nvSpPr>
          <p:spPr>
            <a:xfrm>
              <a:off x="8296792" y="5664748"/>
              <a:ext cx="228600" cy="78492"/>
            </a:xfrm>
            <a:prstGeom prst="rect">
              <a:avLst/>
            </a:prstGeom>
            <a:noFill/>
          </p:spPr>
          <p:txBody>
            <a:bodyPr wrap="square" lIns="0" tIns="0" rIns="0" bIns="0" rtlCol="0" anchor="ctr" anchorCtr="0">
              <a:noAutofit/>
            </a:bodyPr>
            <a:lstStyle/>
            <a:p>
              <a:pPr algn="ctr"/>
              <a:r>
                <a:rPr lang="en-US" sz="700" dirty="0"/>
                <a:t>GPB2</a:t>
              </a:r>
            </a:p>
          </p:txBody>
        </p:sp>
        <p:sp>
          <p:nvSpPr>
            <p:cNvPr id="267" name="TextBox 266">
              <a:extLst>
                <a:ext uri="{FF2B5EF4-FFF2-40B4-BE49-F238E27FC236}">
                  <a16:creationId xmlns:a16="http://schemas.microsoft.com/office/drawing/2014/main" id="{ACD8DA04-DB8E-97FD-CE2D-A80B0C9AE9E3}"/>
                </a:ext>
              </a:extLst>
            </p:cNvPr>
            <p:cNvSpPr txBox="1"/>
            <p:nvPr/>
          </p:nvSpPr>
          <p:spPr>
            <a:xfrm>
              <a:off x="8833813" y="5664748"/>
              <a:ext cx="228600" cy="78492"/>
            </a:xfrm>
            <a:prstGeom prst="rect">
              <a:avLst/>
            </a:prstGeom>
            <a:noFill/>
          </p:spPr>
          <p:txBody>
            <a:bodyPr wrap="square" lIns="0" tIns="0" rIns="0" bIns="0" rtlCol="0" anchor="ctr" anchorCtr="0">
              <a:noAutofit/>
            </a:bodyPr>
            <a:lstStyle/>
            <a:p>
              <a:pPr algn="ctr"/>
              <a:r>
                <a:rPr lang="en-US" sz="700" dirty="0"/>
                <a:t>GPB3</a:t>
              </a:r>
            </a:p>
          </p:txBody>
        </p:sp>
        <p:sp>
          <p:nvSpPr>
            <p:cNvPr id="268" name="TextBox 267">
              <a:extLst>
                <a:ext uri="{FF2B5EF4-FFF2-40B4-BE49-F238E27FC236}">
                  <a16:creationId xmlns:a16="http://schemas.microsoft.com/office/drawing/2014/main" id="{7979454D-49F5-23E2-2AC8-21F72D7406B6}"/>
                </a:ext>
              </a:extLst>
            </p:cNvPr>
            <p:cNvSpPr txBox="1"/>
            <p:nvPr/>
          </p:nvSpPr>
          <p:spPr>
            <a:xfrm>
              <a:off x="9370834" y="5664748"/>
              <a:ext cx="228600" cy="78492"/>
            </a:xfrm>
            <a:prstGeom prst="rect">
              <a:avLst/>
            </a:prstGeom>
            <a:noFill/>
          </p:spPr>
          <p:txBody>
            <a:bodyPr wrap="square" lIns="0" tIns="0" rIns="0" bIns="0" rtlCol="0" anchor="ctr" anchorCtr="0">
              <a:noAutofit/>
            </a:bodyPr>
            <a:lstStyle/>
            <a:p>
              <a:pPr algn="ctr"/>
              <a:r>
                <a:rPr lang="en-US" sz="700" dirty="0"/>
                <a:t>GPB4</a:t>
              </a:r>
            </a:p>
          </p:txBody>
        </p:sp>
        <p:sp>
          <p:nvSpPr>
            <p:cNvPr id="269" name="TextBox 268">
              <a:extLst>
                <a:ext uri="{FF2B5EF4-FFF2-40B4-BE49-F238E27FC236}">
                  <a16:creationId xmlns:a16="http://schemas.microsoft.com/office/drawing/2014/main" id="{03424C8D-8C7F-992A-0B02-35DA9C859C01}"/>
                </a:ext>
              </a:extLst>
            </p:cNvPr>
            <p:cNvSpPr txBox="1"/>
            <p:nvPr/>
          </p:nvSpPr>
          <p:spPr>
            <a:xfrm>
              <a:off x="9907855" y="5664748"/>
              <a:ext cx="228600" cy="78492"/>
            </a:xfrm>
            <a:prstGeom prst="rect">
              <a:avLst/>
            </a:prstGeom>
            <a:noFill/>
          </p:spPr>
          <p:txBody>
            <a:bodyPr wrap="square" lIns="0" tIns="0" rIns="0" bIns="0" rtlCol="0" anchor="ctr" anchorCtr="0">
              <a:noAutofit/>
            </a:bodyPr>
            <a:lstStyle/>
            <a:p>
              <a:pPr algn="ctr"/>
              <a:r>
                <a:rPr lang="en-US" sz="700" dirty="0"/>
                <a:t>GPB5</a:t>
              </a:r>
            </a:p>
          </p:txBody>
        </p:sp>
        <p:sp>
          <p:nvSpPr>
            <p:cNvPr id="270" name="TextBox 269">
              <a:extLst>
                <a:ext uri="{FF2B5EF4-FFF2-40B4-BE49-F238E27FC236}">
                  <a16:creationId xmlns:a16="http://schemas.microsoft.com/office/drawing/2014/main" id="{82DCD94C-30CB-7D28-6F95-6CF72A429122}"/>
                </a:ext>
              </a:extLst>
            </p:cNvPr>
            <p:cNvSpPr txBox="1"/>
            <p:nvPr/>
          </p:nvSpPr>
          <p:spPr>
            <a:xfrm>
              <a:off x="10444876" y="5664748"/>
              <a:ext cx="228600" cy="78492"/>
            </a:xfrm>
            <a:prstGeom prst="rect">
              <a:avLst/>
            </a:prstGeom>
            <a:noFill/>
          </p:spPr>
          <p:txBody>
            <a:bodyPr wrap="square" lIns="0" tIns="0" rIns="0" bIns="0" rtlCol="0" anchor="ctr" anchorCtr="0">
              <a:noAutofit/>
            </a:bodyPr>
            <a:lstStyle/>
            <a:p>
              <a:pPr algn="ctr"/>
              <a:r>
                <a:rPr lang="en-US" sz="700" dirty="0"/>
                <a:t>GPB6</a:t>
              </a:r>
            </a:p>
          </p:txBody>
        </p:sp>
        <p:sp>
          <p:nvSpPr>
            <p:cNvPr id="271" name="TextBox 270">
              <a:extLst>
                <a:ext uri="{FF2B5EF4-FFF2-40B4-BE49-F238E27FC236}">
                  <a16:creationId xmlns:a16="http://schemas.microsoft.com/office/drawing/2014/main" id="{EF81E636-0639-9278-BF27-CF5851921143}"/>
                </a:ext>
              </a:extLst>
            </p:cNvPr>
            <p:cNvSpPr txBox="1"/>
            <p:nvPr/>
          </p:nvSpPr>
          <p:spPr>
            <a:xfrm>
              <a:off x="10981894" y="5664748"/>
              <a:ext cx="228600" cy="78492"/>
            </a:xfrm>
            <a:prstGeom prst="rect">
              <a:avLst/>
            </a:prstGeom>
            <a:noFill/>
          </p:spPr>
          <p:txBody>
            <a:bodyPr wrap="square" lIns="0" tIns="0" rIns="0" bIns="0" rtlCol="0" anchor="ctr" anchorCtr="0">
              <a:noAutofit/>
            </a:bodyPr>
            <a:lstStyle/>
            <a:p>
              <a:pPr algn="ctr"/>
              <a:r>
                <a:rPr lang="en-US" sz="700" dirty="0"/>
                <a:t>GPB7</a:t>
              </a:r>
            </a:p>
          </p:txBody>
        </p:sp>
      </p:grpSp>
      <p:grpSp>
        <p:nvGrpSpPr>
          <p:cNvPr id="272" name="Group 271">
            <a:extLst>
              <a:ext uri="{FF2B5EF4-FFF2-40B4-BE49-F238E27FC236}">
                <a16:creationId xmlns:a16="http://schemas.microsoft.com/office/drawing/2014/main" id="{0CFA28CC-3C7B-1DE4-1930-D15429A62947}"/>
              </a:ext>
            </a:extLst>
          </p:cNvPr>
          <p:cNvGrpSpPr/>
          <p:nvPr/>
        </p:nvGrpSpPr>
        <p:grpSpPr>
          <a:xfrm>
            <a:off x="7210710" y="1584809"/>
            <a:ext cx="3987744" cy="625455"/>
            <a:chOff x="7222750" y="5117785"/>
            <a:chExt cx="3987744" cy="625455"/>
          </a:xfrm>
        </p:grpSpPr>
        <p:sp>
          <p:nvSpPr>
            <p:cNvPr id="273" name="TextBox 272">
              <a:extLst>
                <a:ext uri="{FF2B5EF4-FFF2-40B4-BE49-F238E27FC236}">
                  <a16:creationId xmlns:a16="http://schemas.microsoft.com/office/drawing/2014/main" id="{C63DD294-7A4E-4676-D237-4B9A75DF0CEA}"/>
                </a:ext>
              </a:extLst>
            </p:cNvPr>
            <p:cNvSpPr txBox="1"/>
            <p:nvPr/>
          </p:nvSpPr>
          <p:spPr>
            <a:xfrm>
              <a:off x="7222750" y="5117785"/>
              <a:ext cx="228600" cy="78492"/>
            </a:xfrm>
            <a:prstGeom prst="rect">
              <a:avLst/>
            </a:prstGeom>
            <a:noFill/>
          </p:spPr>
          <p:txBody>
            <a:bodyPr wrap="square" lIns="0" tIns="0" rIns="0" bIns="0" rtlCol="0" anchor="ctr" anchorCtr="0">
              <a:noAutofit/>
            </a:bodyPr>
            <a:lstStyle/>
            <a:p>
              <a:pPr algn="ctr"/>
              <a:r>
                <a:rPr lang="en-US" sz="700" dirty="0"/>
                <a:t>GPA0</a:t>
              </a:r>
            </a:p>
          </p:txBody>
        </p:sp>
        <p:sp>
          <p:nvSpPr>
            <p:cNvPr id="274" name="TextBox 273">
              <a:extLst>
                <a:ext uri="{FF2B5EF4-FFF2-40B4-BE49-F238E27FC236}">
                  <a16:creationId xmlns:a16="http://schemas.microsoft.com/office/drawing/2014/main" id="{F2BEFE9B-C17A-6402-2EC4-F3E7B7C107E4}"/>
                </a:ext>
              </a:extLst>
            </p:cNvPr>
            <p:cNvSpPr txBox="1"/>
            <p:nvPr/>
          </p:nvSpPr>
          <p:spPr>
            <a:xfrm>
              <a:off x="7759771" y="5117785"/>
              <a:ext cx="228600" cy="78492"/>
            </a:xfrm>
            <a:prstGeom prst="rect">
              <a:avLst/>
            </a:prstGeom>
            <a:noFill/>
          </p:spPr>
          <p:txBody>
            <a:bodyPr wrap="square" lIns="0" tIns="0" rIns="0" bIns="0" rtlCol="0" anchor="ctr" anchorCtr="0">
              <a:noAutofit/>
            </a:bodyPr>
            <a:lstStyle/>
            <a:p>
              <a:pPr algn="ctr"/>
              <a:r>
                <a:rPr lang="en-US" sz="700" dirty="0"/>
                <a:t>GPA1</a:t>
              </a:r>
            </a:p>
          </p:txBody>
        </p:sp>
        <p:sp>
          <p:nvSpPr>
            <p:cNvPr id="275" name="TextBox 274">
              <a:extLst>
                <a:ext uri="{FF2B5EF4-FFF2-40B4-BE49-F238E27FC236}">
                  <a16:creationId xmlns:a16="http://schemas.microsoft.com/office/drawing/2014/main" id="{00168374-09CD-2A82-E219-671D200D6683}"/>
                </a:ext>
              </a:extLst>
            </p:cNvPr>
            <p:cNvSpPr txBox="1"/>
            <p:nvPr/>
          </p:nvSpPr>
          <p:spPr>
            <a:xfrm>
              <a:off x="8296792" y="5117785"/>
              <a:ext cx="228600" cy="78492"/>
            </a:xfrm>
            <a:prstGeom prst="rect">
              <a:avLst/>
            </a:prstGeom>
            <a:noFill/>
          </p:spPr>
          <p:txBody>
            <a:bodyPr wrap="square" lIns="0" tIns="0" rIns="0" bIns="0" rtlCol="0" anchor="ctr" anchorCtr="0">
              <a:noAutofit/>
            </a:bodyPr>
            <a:lstStyle/>
            <a:p>
              <a:pPr algn="ctr"/>
              <a:r>
                <a:rPr lang="en-US" sz="700" dirty="0"/>
                <a:t>GPA2</a:t>
              </a:r>
            </a:p>
          </p:txBody>
        </p:sp>
        <p:sp>
          <p:nvSpPr>
            <p:cNvPr id="276" name="TextBox 275">
              <a:extLst>
                <a:ext uri="{FF2B5EF4-FFF2-40B4-BE49-F238E27FC236}">
                  <a16:creationId xmlns:a16="http://schemas.microsoft.com/office/drawing/2014/main" id="{127416E0-83C7-B4A4-E4B4-EE58343E6652}"/>
                </a:ext>
              </a:extLst>
            </p:cNvPr>
            <p:cNvSpPr txBox="1"/>
            <p:nvPr/>
          </p:nvSpPr>
          <p:spPr>
            <a:xfrm>
              <a:off x="8833813" y="5117785"/>
              <a:ext cx="228600" cy="78492"/>
            </a:xfrm>
            <a:prstGeom prst="rect">
              <a:avLst/>
            </a:prstGeom>
            <a:noFill/>
          </p:spPr>
          <p:txBody>
            <a:bodyPr wrap="square" lIns="0" tIns="0" rIns="0" bIns="0" rtlCol="0" anchor="ctr" anchorCtr="0">
              <a:noAutofit/>
            </a:bodyPr>
            <a:lstStyle/>
            <a:p>
              <a:pPr algn="ctr"/>
              <a:r>
                <a:rPr lang="en-US" sz="700" dirty="0"/>
                <a:t>GPA3</a:t>
              </a:r>
            </a:p>
          </p:txBody>
        </p:sp>
        <p:sp>
          <p:nvSpPr>
            <p:cNvPr id="277" name="TextBox 276">
              <a:extLst>
                <a:ext uri="{FF2B5EF4-FFF2-40B4-BE49-F238E27FC236}">
                  <a16:creationId xmlns:a16="http://schemas.microsoft.com/office/drawing/2014/main" id="{E6BF079C-018A-C6B5-7225-622FA3474F9C}"/>
                </a:ext>
              </a:extLst>
            </p:cNvPr>
            <p:cNvSpPr txBox="1"/>
            <p:nvPr/>
          </p:nvSpPr>
          <p:spPr>
            <a:xfrm>
              <a:off x="9370834" y="5117785"/>
              <a:ext cx="228600" cy="78492"/>
            </a:xfrm>
            <a:prstGeom prst="rect">
              <a:avLst/>
            </a:prstGeom>
            <a:noFill/>
          </p:spPr>
          <p:txBody>
            <a:bodyPr wrap="square" lIns="0" tIns="0" rIns="0" bIns="0" rtlCol="0" anchor="ctr" anchorCtr="0">
              <a:noAutofit/>
            </a:bodyPr>
            <a:lstStyle/>
            <a:p>
              <a:pPr algn="ctr"/>
              <a:r>
                <a:rPr lang="en-US" sz="700" dirty="0"/>
                <a:t>GPA4</a:t>
              </a:r>
            </a:p>
          </p:txBody>
        </p:sp>
        <p:sp>
          <p:nvSpPr>
            <p:cNvPr id="278" name="TextBox 277">
              <a:extLst>
                <a:ext uri="{FF2B5EF4-FFF2-40B4-BE49-F238E27FC236}">
                  <a16:creationId xmlns:a16="http://schemas.microsoft.com/office/drawing/2014/main" id="{F1C86C27-FA60-7F6D-7B2B-0BEEB555E64B}"/>
                </a:ext>
              </a:extLst>
            </p:cNvPr>
            <p:cNvSpPr txBox="1"/>
            <p:nvPr/>
          </p:nvSpPr>
          <p:spPr>
            <a:xfrm>
              <a:off x="9907855" y="5117785"/>
              <a:ext cx="228600" cy="78492"/>
            </a:xfrm>
            <a:prstGeom prst="rect">
              <a:avLst/>
            </a:prstGeom>
            <a:noFill/>
          </p:spPr>
          <p:txBody>
            <a:bodyPr wrap="square" lIns="0" tIns="0" rIns="0" bIns="0" rtlCol="0" anchor="ctr" anchorCtr="0">
              <a:noAutofit/>
            </a:bodyPr>
            <a:lstStyle/>
            <a:p>
              <a:pPr algn="ctr"/>
              <a:r>
                <a:rPr lang="en-US" sz="700" dirty="0"/>
                <a:t>GPA5</a:t>
              </a:r>
            </a:p>
          </p:txBody>
        </p:sp>
        <p:sp>
          <p:nvSpPr>
            <p:cNvPr id="279" name="TextBox 278">
              <a:extLst>
                <a:ext uri="{FF2B5EF4-FFF2-40B4-BE49-F238E27FC236}">
                  <a16:creationId xmlns:a16="http://schemas.microsoft.com/office/drawing/2014/main" id="{C07E6980-1682-5C29-68DF-6495AA0E25FD}"/>
                </a:ext>
              </a:extLst>
            </p:cNvPr>
            <p:cNvSpPr txBox="1"/>
            <p:nvPr/>
          </p:nvSpPr>
          <p:spPr>
            <a:xfrm>
              <a:off x="10444876" y="5117785"/>
              <a:ext cx="228600" cy="78492"/>
            </a:xfrm>
            <a:prstGeom prst="rect">
              <a:avLst/>
            </a:prstGeom>
            <a:noFill/>
          </p:spPr>
          <p:txBody>
            <a:bodyPr wrap="square" lIns="0" tIns="0" rIns="0" bIns="0" rtlCol="0" anchor="ctr" anchorCtr="0">
              <a:noAutofit/>
            </a:bodyPr>
            <a:lstStyle/>
            <a:p>
              <a:pPr algn="ctr"/>
              <a:r>
                <a:rPr lang="en-US" sz="700" dirty="0"/>
                <a:t>GPA6</a:t>
              </a:r>
            </a:p>
          </p:txBody>
        </p:sp>
        <p:sp>
          <p:nvSpPr>
            <p:cNvPr id="280" name="TextBox 279">
              <a:extLst>
                <a:ext uri="{FF2B5EF4-FFF2-40B4-BE49-F238E27FC236}">
                  <a16:creationId xmlns:a16="http://schemas.microsoft.com/office/drawing/2014/main" id="{EB925664-2006-7285-A017-BFCC2D142C07}"/>
                </a:ext>
              </a:extLst>
            </p:cNvPr>
            <p:cNvSpPr txBox="1"/>
            <p:nvPr/>
          </p:nvSpPr>
          <p:spPr>
            <a:xfrm>
              <a:off x="10981894" y="5117785"/>
              <a:ext cx="228600" cy="78492"/>
            </a:xfrm>
            <a:prstGeom prst="rect">
              <a:avLst/>
            </a:prstGeom>
            <a:noFill/>
          </p:spPr>
          <p:txBody>
            <a:bodyPr wrap="square" lIns="0" tIns="0" rIns="0" bIns="0" rtlCol="0" anchor="ctr" anchorCtr="0">
              <a:noAutofit/>
            </a:bodyPr>
            <a:lstStyle/>
            <a:p>
              <a:pPr algn="ctr"/>
              <a:r>
                <a:rPr lang="en-US" sz="700" dirty="0"/>
                <a:t>GPA7</a:t>
              </a:r>
            </a:p>
          </p:txBody>
        </p:sp>
        <p:sp>
          <p:nvSpPr>
            <p:cNvPr id="281" name="TextBox 280">
              <a:extLst>
                <a:ext uri="{FF2B5EF4-FFF2-40B4-BE49-F238E27FC236}">
                  <a16:creationId xmlns:a16="http://schemas.microsoft.com/office/drawing/2014/main" id="{FC479BA8-7FFB-3BF0-BB81-85AAF2F18759}"/>
                </a:ext>
              </a:extLst>
            </p:cNvPr>
            <p:cNvSpPr txBox="1"/>
            <p:nvPr/>
          </p:nvSpPr>
          <p:spPr>
            <a:xfrm>
              <a:off x="7222750" y="5664748"/>
              <a:ext cx="228600" cy="78492"/>
            </a:xfrm>
            <a:prstGeom prst="rect">
              <a:avLst/>
            </a:prstGeom>
            <a:noFill/>
          </p:spPr>
          <p:txBody>
            <a:bodyPr wrap="square" lIns="0" tIns="0" rIns="0" bIns="0" rtlCol="0" anchor="ctr" anchorCtr="0">
              <a:noAutofit/>
            </a:bodyPr>
            <a:lstStyle/>
            <a:p>
              <a:pPr algn="ctr"/>
              <a:r>
                <a:rPr lang="en-US" sz="700" dirty="0"/>
                <a:t>GPB0</a:t>
              </a:r>
            </a:p>
          </p:txBody>
        </p:sp>
        <p:sp>
          <p:nvSpPr>
            <p:cNvPr id="282" name="TextBox 281">
              <a:extLst>
                <a:ext uri="{FF2B5EF4-FFF2-40B4-BE49-F238E27FC236}">
                  <a16:creationId xmlns:a16="http://schemas.microsoft.com/office/drawing/2014/main" id="{10ADCA12-ECCD-EC51-57AC-F9B87031879C}"/>
                </a:ext>
              </a:extLst>
            </p:cNvPr>
            <p:cNvSpPr txBox="1"/>
            <p:nvPr/>
          </p:nvSpPr>
          <p:spPr>
            <a:xfrm>
              <a:off x="7759771" y="5664748"/>
              <a:ext cx="228600" cy="78492"/>
            </a:xfrm>
            <a:prstGeom prst="rect">
              <a:avLst/>
            </a:prstGeom>
            <a:noFill/>
          </p:spPr>
          <p:txBody>
            <a:bodyPr wrap="square" lIns="0" tIns="0" rIns="0" bIns="0" rtlCol="0" anchor="ctr" anchorCtr="0">
              <a:noAutofit/>
            </a:bodyPr>
            <a:lstStyle/>
            <a:p>
              <a:pPr algn="ctr"/>
              <a:r>
                <a:rPr lang="en-US" sz="700" dirty="0"/>
                <a:t>GPB1</a:t>
              </a:r>
            </a:p>
          </p:txBody>
        </p:sp>
        <p:sp>
          <p:nvSpPr>
            <p:cNvPr id="283" name="TextBox 282">
              <a:extLst>
                <a:ext uri="{FF2B5EF4-FFF2-40B4-BE49-F238E27FC236}">
                  <a16:creationId xmlns:a16="http://schemas.microsoft.com/office/drawing/2014/main" id="{1CD8B284-F487-D27F-8555-7689B65114B8}"/>
                </a:ext>
              </a:extLst>
            </p:cNvPr>
            <p:cNvSpPr txBox="1"/>
            <p:nvPr/>
          </p:nvSpPr>
          <p:spPr>
            <a:xfrm>
              <a:off x="8296792" y="5664748"/>
              <a:ext cx="228600" cy="78492"/>
            </a:xfrm>
            <a:prstGeom prst="rect">
              <a:avLst/>
            </a:prstGeom>
            <a:noFill/>
          </p:spPr>
          <p:txBody>
            <a:bodyPr wrap="square" lIns="0" tIns="0" rIns="0" bIns="0" rtlCol="0" anchor="ctr" anchorCtr="0">
              <a:noAutofit/>
            </a:bodyPr>
            <a:lstStyle/>
            <a:p>
              <a:pPr algn="ctr"/>
              <a:r>
                <a:rPr lang="en-US" sz="700" dirty="0"/>
                <a:t>GPB2</a:t>
              </a:r>
            </a:p>
          </p:txBody>
        </p:sp>
        <p:sp>
          <p:nvSpPr>
            <p:cNvPr id="284" name="TextBox 283">
              <a:extLst>
                <a:ext uri="{FF2B5EF4-FFF2-40B4-BE49-F238E27FC236}">
                  <a16:creationId xmlns:a16="http://schemas.microsoft.com/office/drawing/2014/main" id="{446526BA-1870-0E9C-3AD0-EBEAC2E9DCF0}"/>
                </a:ext>
              </a:extLst>
            </p:cNvPr>
            <p:cNvSpPr txBox="1"/>
            <p:nvPr/>
          </p:nvSpPr>
          <p:spPr>
            <a:xfrm>
              <a:off x="8833813" y="5664748"/>
              <a:ext cx="228600" cy="78492"/>
            </a:xfrm>
            <a:prstGeom prst="rect">
              <a:avLst/>
            </a:prstGeom>
            <a:noFill/>
          </p:spPr>
          <p:txBody>
            <a:bodyPr wrap="square" lIns="0" tIns="0" rIns="0" bIns="0" rtlCol="0" anchor="ctr" anchorCtr="0">
              <a:noAutofit/>
            </a:bodyPr>
            <a:lstStyle/>
            <a:p>
              <a:pPr algn="ctr"/>
              <a:r>
                <a:rPr lang="en-US" sz="700" dirty="0"/>
                <a:t>GPB3</a:t>
              </a:r>
            </a:p>
          </p:txBody>
        </p:sp>
        <p:sp>
          <p:nvSpPr>
            <p:cNvPr id="285" name="TextBox 284">
              <a:extLst>
                <a:ext uri="{FF2B5EF4-FFF2-40B4-BE49-F238E27FC236}">
                  <a16:creationId xmlns:a16="http://schemas.microsoft.com/office/drawing/2014/main" id="{6BFA34C5-6185-C20C-C9CE-D4AB0B6A80D2}"/>
                </a:ext>
              </a:extLst>
            </p:cNvPr>
            <p:cNvSpPr txBox="1"/>
            <p:nvPr/>
          </p:nvSpPr>
          <p:spPr>
            <a:xfrm>
              <a:off x="9370834" y="5664748"/>
              <a:ext cx="228600" cy="78492"/>
            </a:xfrm>
            <a:prstGeom prst="rect">
              <a:avLst/>
            </a:prstGeom>
            <a:noFill/>
          </p:spPr>
          <p:txBody>
            <a:bodyPr wrap="square" lIns="0" tIns="0" rIns="0" bIns="0" rtlCol="0" anchor="ctr" anchorCtr="0">
              <a:noAutofit/>
            </a:bodyPr>
            <a:lstStyle/>
            <a:p>
              <a:pPr algn="ctr"/>
              <a:r>
                <a:rPr lang="en-US" sz="700" dirty="0"/>
                <a:t>GPB4</a:t>
              </a:r>
            </a:p>
          </p:txBody>
        </p:sp>
        <p:sp>
          <p:nvSpPr>
            <p:cNvPr id="286" name="TextBox 285">
              <a:extLst>
                <a:ext uri="{FF2B5EF4-FFF2-40B4-BE49-F238E27FC236}">
                  <a16:creationId xmlns:a16="http://schemas.microsoft.com/office/drawing/2014/main" id="{00861950-4366-36B2-56C1-FDDA091C29C3}"/>
                </a:ext>
              </a:extLst>
            </p:cNvPr>
            <p:cNvSpPr txBox="1"/>
            <p:nvPr/>
          </p:nvSpPr>
          <p:spPr>
            <a:xfrm>
              <a:off x="9907855" y="5664748"/>
              <a:ext cx="228600" cy="78492"/>
            </a:xfrm>
            <a:prstGeom prst="rect">
              <a:avLst/>
            </a:prstGeom>
            <a:noFill/>
          </p:spPr>
          <p:txBody>
            <a:bodyPr wrap="square" lIns="0" tIns="0" rIns="0" bIns="0" rtlCol="0" anchor="ctr" anchorCtr="0">
              <a:noAutofit/>
            </a:bodyPr>
            <a:lstStyle/>
            <a:p>
              <a:pPr algn="ctr"/>
              <a:r>
                <a:rPr lang="en-US" sz="700" dirty="0"/>
                <a:t>GPB5</a:t>
              </a:r>
            </a:p>
          </p:txBody>
        </p:sp>
        <p:sp>
          <p:nvSpPr>
            <p:cNvPr id="287" name="TextBox 286">
              <a:extLst>
                <a:ext uri="{FF2B5EF4-FFF2-40B4-BE49-F238E27FC236}">
                  <a16:creationId xmlns:a16="http://schemas.microsoft.com/office/drawing/2014/main" id="{22B6E035-8C28-DA09-AAC2-B1B79F3BCC89}"/>
                </a:ext>
              </a:extLst>
            </p:cNvPr>
            <p:cNvSpPr txBox="1"/>
            <p:nvPr/>
          </p:nvSpPr>
          <p:spPr>
            <a:xfrm>
              <a:off x="10444876" y="5664748"/>
              <a:ext cx="228600" cy="78492"/>
            </a:xfrm>
            <a:prstGeom prst="rect">
              <a:avLst/>
            </a:prstGeom>
            <a:noFill/>
          </p:spPr>
          <p:txBody>
            <a:bodyPr wrap="square" lIns="0" tIns="0" rIns="0" bIns="0" rtlCol="0" anchor="ctr" anchorCtr="0">
              <a:noAutofit/>
            </a:bodyPr>
            <a:lstStyle/>
            <a:p>
              <a:pPr algn="ctr"/>
              <a:r>
                <a:rPr lang="en-US" sz="700" dirty="0"/>
                <a:t>GPB6</a:t>
              </a:r>
            </a:p>
          </p:txBody>
        </p:sp>
        <p:sp>
          <p:nvSpPr>
            <p:cNvPr id="288" name="TextBox 287">
              <a:extLst>
                <a:ext uri="{FF2B5EF4-FFF2-40B4-BE49-F238E27FC236}">
                  <a16:creationId xmlns:a16="http://schemas.microsoft.com/office/drawing/2014/main" id="{8DE181AA-C8EC-EE10-C3AF-B85F9ACE020C}"/>
                </a:ext>
              </a:extLst>
            </p:cNvPr>
            <p:cNvSpPr txBox="1"/>
            <p:nvPr/>
          </p:nvSpPr>
          <p:spPr>
            <a:xfrm>
              <a:off x="10981894" y="5664748"/>
              <a:ext cx="228600" cy="78492"/>
            </a:xfrm>
            <a:prstGeom prst="rect">
              <a:avLst/>
            </a:prstGeom>
            <a:noFill/>
          </p:spPr>
          <p:txBody>
            <a:bodyPr wrap="square" lIns="0" tIns="0" rIns="0" bIns="0" rtlCol="0" anchor="ctr" anchorCtr="0">
              <a:noAutofit/>
            </a:bodyPr>
            <a:lstStyle/>
            <a:p>
              <a:pPr algn="ctr"/>
              <a:r>
                <a:rPr lang="en-US" sz="700" dirty="0"/>
                <a:t>GPB7</a:t>
              </a:r>
            </a:p>
          </p:txBody>
        </p:sp>
      </p:grpSp>
      <p:sp>
        <p:nvSpPr>
          <p:cNvPr id="350" name="Rectangle 349">
            <a:extLst>
              <a:ext uri="{FF2B5EF4-FFF2-40B4-BE49-F238E27FC236}">
                <a16:creationId xmlns:a16="http://schemas.microsoft.com/office/drawing/2014/main" id="{51D09751-8C31-E604-FE3A-31CB0F29ABD1}"/>
              </a:ext>
            </a:extLst>
          </p:cNvPr>
          <p:cNvSpPr/>
          <p:nvPr/>
        </p:nvSpPr>
        <p:spPr>
          <a:xfrm>
            <a:off x="4246224" y="3238849"/>
            <a:ext cx="467560" cy="291757"/>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3" name="Straight Connector 312">
            <a:extLst>
              <a:ext uri="{FF2B5EF4-FFF2-40B4-BE49-F238E27FC236}">
                <a16:creationId xmlns:a16="http://schemas.microsoft.com/office/drawing/2014/main" id="{2553C715-9CE3-3359-F06C-E82D22CDC742}"/>
              </a:ext>
            </a:extLst>
          </p:cNvPr>
          <p:cNvCxnSpPr>
            <a:stCxn id="14" idx="1"/>
          </p:cNvCxnSpPr>
          <p:nvPr/>
        </p:nvCxnSpPr>
        <p:spPr>
          <a:xfrm>
            <a:off x="1221739" y="2650699"/>
            <a:ext cx="1072131" cy="4462"/>
          </a:xfrm>
          <a:prstGeom prst="line">
            <a:avLst/>
          </a:prstGeom>
          <a:ln w="76200"/>
        </p:spPr>
        <p:style>
          <a:lnRef idx="2">
            <a:schemeClr val="accent1"/>
          </a:lnRef>
          <a:fillRef idx="0">
            <a:schemeClr val="accent1"/>
          </a:fillRef>
          <a:effectRef idx="1">
            <a:schemeClr val="accent1"/>
          </a:effectRef>
          <a:fontRef idx="minor">
            <a:schemeClr val="tx1"/>
          </a:fontRef>
        </p:style>
      </p:cxnSp>
      <p:cxnSp>
        <p:nvCxnSpPr>
          <p:cNvPr id="317" name="Straight Connector 316">
            <a:extLst>
              <a:ext uri="{FF2B5EF4-FFF2-40B4-BE49-F238E27FC236}">
                <a16:creationId xmlns:a16="http://schemas.microsoft.com/office/drawing/2014/main" id="{777F154C-7509-3337-B0C4-035E60A82960}"/>
              </a:ext>
            </a:extLst>
          </p:cNvPr>
          <p:cNvCxnSpPr>
            <a:cxnSpLocks/>
          </p:cNvCxnSpPr>
          <p:nvPr/>
        </p:nvCxnSpPr>
        <p:spPr>
          <a:xfrm>
            <a:off x="2281170" y="2637288"/>
            <a:ext cx="0" cy="864871"/>
          </a:xfrm>
          <a:prstGeom prst="line">
            <a:avLst/>
          </a:prstGeom>
        </p:spPr>
        <p:style>
          <a:lnRef idx="2">
            <a:schemeClr val="accent1"/>
          </a:lnRef>
          <a:fillRef idx="0">
            <a:schemeClr val="accent1"/>
          </a:fillRef>
          <a:effectRef idx="1">
            <a:schemeClr val="accent1"/>
          </a:effectRef>
          <a:fontRef idx="minor">
            <a:schemeClr val="tx1"/>
          </a:fontRef>
        </p:style>
      </p:cxnSp>
      <p:cxnSp>
        <p:nvCxnSpPr>
          <p:cNvPr id="319" name="Straight Arrow Connector 318">
            <a:extLst>
              <a:ext uri="{FF2B5EF4-FFF2-40B4-BE49-F238E27FC236}">
                <a16:creationId xmlns:a16="http://schemas.microsoft.com/office/drawing/2014/main" id="{A33782FC-3269-CBCE-847A-A3A2A764959C}"/>
              </a:ext>
            </a:extLst>
          </p:cNvPr>
          <p:cNvCxnSpPr>
            <a:cxnSpLocks/>
          </p:cNvCxnSpPr>
          <p:nvPr/>
        </p:nvCxnSpPr>
        <p:spPr>
          <a:xfrm>
            <a:off x="2281170" y="3165314"/>
            <a:ext cx="53089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3" name="Straight Connector 322">
            <a:extLst>
              <a:ext uri="{FF2B5EF4-FFF2-40B4-BE49-F238E27FC236}">
                <a16:creationId xmlns:a16="http://schemas.microsoft.com/office/drawing/2014/main" id="{29E509EC-FC86-2549-1EF4-50103A240B06}"/>
              </a:ext>
            </a:extLst>
          </p:cNvPr>
          <p:cNvCxnSpPr>
            <a:cxnSpLocks/>
          </p:cNvCxnSpPr>
          <p:nvPr/>
        </p:nvCxnSpPr>
        <p:spPr>
          <a:xfrm>
            <a:off x="4681615" y="2914221"/>
            <a:ext cx="0" cy="849374"/>
          </a:xfrm>
          <a:prstGeom prst="line">
            <a:avLst/>
          </a:prstGeom>
          <a:ln w="76200"/>
        </p:spPr>
        <p:style>
          <a:lnRef idx="2">
            <a:schemeClr val="accent1"/>
          </a:lnRef>
          <a:fillRef idx="0">
            <a:schemeClr val="accent1"/>
          </a:fillRef>
          <a:effectRef idx="1">
            <a:schemeClr val="accent1"/>
          </a:effectRef>
          <a:fontRef idx="minor">
            <a:schemeClr val="tx1"/>
          </a:fontRef>
        </p:style>
      </p:cxnSp>
      <p:cxnSp>
        <p:nvCxnSpPr>
          <p:cNvPr id="326" name="Straight Arrow Connector 325">
            <a:extLst>
              <a:ext uri="{FF2B5EF4-FFF2-40B4-BE49-F238E27FC236}">
                <a16:creationId xmlns:a16="http://schemas.microsoft.com/office/drawing/2014/main" id="{1BF4BB21-A7AB-4756-95BA-0FE28EE6B9E1}"/>
              </a:ext>
            </a:extLst>
          </p:cNvPr>
          <p:cNvCxnSpPr>
            <a:cxnSpLocks/>
          </p:cNvCxnSpPr>
          <p:nvPr/>
        </p:nvCxnSpPr>
        <p:spPr>
          <a:xfrm>
            <a:off x="3579208" y="3576411"/>
            <a:ext cx="106264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29" name="TextBox 328">
            <a:extLst>
              <a:ext uri="{FF2B5EF4-FFF2-40B4-BE49-F238E27FC236}">
                <a16:creationId xmlns:a16="http://schemas.microsoft.com/office/drawing/2014/main" id="{F205045B-8165-3FC6-C482-B007B39BADB6}"/>
              </a:ext>
            </a:extLst>
          </p:cNvPr>
          <p:cNvSpPr txBox="1"/>
          <p:nvPr/>
        </p:nvSpPr>
        <p:spPr>
          <a:xfrm>
            <a:off x="2337156" y="2959630"/>
            <a:ext cx="510076" cy="215444"/>
          </a:xfrm>
          <a:prstGeom prst="rect">
            <a:avLst/>
          </a:prstGeom>
          <a:noFill/>
        </p:spPr>
        <p:txBody>
          <a:bodyPr wrap="none" rtlCol="0">
            <a:spAutoFit/>
          </a:bodyPr>
          <a:lstStyle/>
          <a:p>
            <a:r>
              <a:rPr lang="en-US" sz="800" cap="all" dirty="0" err="1"/>
              <a:t>SCL_in</a:t>
            </a:r>
            <a:endParaRPr lang="en-US" sz="800" cap="all" dirty="0"/>
          </a:p>
        </p:txBody>
      </p:sp>
      <p:cxnSp>
        <p:nvCxnSpPr>
          <p:cNvPr id="331" name="Straight Arrow Connector 330">
            <a:extLst>
              <a:ext uri="{FF2B5EF4-FFF2-40B4-BE49-F238E27FC236}">
                <a16:creationId xmlns:a16="http://schemas.microsoft.com/office/drawing/2014/main" id="{C6C5F370-BDD4-5E77-D51F-9E8489D9A1EE}"/>
              </a:ext>
            </a:extLst>
          </p:cNvPr>
          <p:cNvCxnSpPr>
            <a:cxnSpLocks/>
          </p:cNvCxnSpPr>
          <p:nvPr/>
        </p:nvCxnSpPr>
        <p:spPr>
          <a:xfrm>
            <a:off x="4202295" y="3172343"/>
            <a:ext cx="43955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32" name="TextBox 331">
            <a:extLst>
              <a:ext uri="{FF2B5EF4-FFF2-40B4-BE49-F238E27FC236}">
                <a16:creationId xmlns:a16="http://schemas.microsoft.com/office/drawing/2014/main" id="{96291088-8462-1C7B-AF21-62F3B7A2BC95}"/>
              </a:ext>
            </a:extLst>
          </p:cNvPr>
          <p:cNvSpPr txBox="1"/>
          <p:nvPr/>
        </p:nvSpPr>
        <p:spPr>
          <a:xfrm>
            <a:off x="4124025" y="3001057"/>
            <a:ext cx="606256" cy="215444"/>
          </a:xfrm>
          <a:prstGeom prst="rect">
            <a:avLst/>
          </a:prstGeom>
          <a:noFill/>
        </p:spPr>
        <p:txBody>
          <a:bodyPr wrap="none" rtlCol="0">
            <a:spAutoFit/>
          </a:bodyPr>
          <a:lstStyle/>
          <a:p>
            <a:r>
              <a:rPr lang="en-US" sz="800" cap="all" dirty="0" err="1"/>
              <a:t>SCL_out</a:t>
            </a:r>
            <a:endParaRPr lang="en-US" sz="800" cap="all" dirty="0"/>
          </a:p>
        </p:txBody>
      </p:sp>
      <p:cxnSp>
        <p:nvCxnSpPr>
          <p:cNvPr id="352" name="Connector: Elbow 351">
            <a:extLst>
              <a:ext uri="{FF2B5EF4-FFF2-40B4-BE49-F238E27FC236}">
                <a16:creationId xmlns:a16="http://schemas.microsoft.com/office/drawing/2014/main" id="{8CBD185A-40DC-EF56-BD18-96F51C696550}"/>
              </a:ext>
            </a:extLst>
          </p:cNvPr>
          <p:cNvCxnSpPr>
            <a:stCxn id="350" idx="3"/>
            <a:endCxn id="70" idx="1"/>
          </p:cNvCxnSpPr>
          <p:nvPr/>
        </p:nvCxnSpPr>
        <p:spPr>
          <a:xfrm flipV="1">
            <a:off x="4713784" y="1468602"/>
            <a:ext cx="733650" cy="1916126"/>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4" name="Connector: Elbow 353">
            <a:extLst>
              <a:ext uri="{FF2B5EF4-FFF2-40B4-BE49-F238E27FC236}">
                <a16:creationId xmlns:a16="http://schemas.microsoft.com/office/drawing/2014/main" id="{495457B7-3737-660F-1B44-27143772D332}"/>
              </a:ext>
            </a:extLst>
          </p:cNvPr>
          <p:cNvCxnSpPr>
            <a:stCxn id="350" idx="3"/>
            <a:endCxn id="71" idx="1"/>
          </p:cNvCxnSpPr>
          <p:nvPr/>
        </p:nvCxnSpPr>
        <p:spPr>
          <a:xfrm flipV="1">
            <a:off x="4713784" y="2644351"/>
            <a:ext cx="733650" cy="740377"/>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6" name="Connector: Elbow 355">
            <a:extLst>
              <a:ext uri="{FF2B5EF4-FFF2-40B4-BE49-F238E27FC236}">
                <a16:creationId xmlns:a16="http://schemas.microsoft.com/office/drawing/2014/main" id="{A93BB837-378C-1048-392E-0FC03063A8BA}"/>
              </a:ext>
            </a:extLst>
          </p:cNvPr>
          <p:cNvCxnSpPr>
            <a:stCxn id="350" idx="3"/>
            <a:endCxn id="72" idx="1"/>
          </p:cNvCxnSpPr>
          <p:nvPr/>
        </p:nvCxnSpPr>
        <p:spPr>
          <a:xfrm>
            <a:off x="4713784" y="3384728"/>
            <a:ext cx="733650" cy="401524"/>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8" name="Connector: Elbow 357">
            <a:extLst>
              <a:ext uri="{FF2B5EF4-FFF2-40B4-BE49-F238E27FC236}">
                <a16:creationId xmlns:a16="http://schemas.microsoft.com/office/drawing/2014/main" id="{CFC9C5F0-1A0D-386E-9EEA-19E9BE9D7D26}"/>
              </a:ext>
            </a:extLst>
          </p:cNvPr>
          <p:cNvCxnSpPr>
            <a:stCxn id="350" idx="3"/>
            <a:endCxn id="73" idx="1"/>
          </p:cNvCxnSpPr>
          <p:nvPr/>
        </p:nvCxnSpPr>
        <p:spPr>
          <a:xfrm>
            <a:off x="4713784" y="3384728"/>
            <a:ext cx="733650" cy="1571408"/>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82221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2CD3DD2-7173-1317-0671-8ADC8750E69B}"/>
              </a:ext>
            </a:extLst>
          </p:cNvPr>
          <p:cNvPicPr>
            <a:picLocks noChangeAspect="1"/>
          </p:cNvPicPr>
          <p:nvPr/>
        </p:nvPicPr>
        <p:blipFill>
          <a:blip r:embed="rId2"/>
          <a:stretch>
            <a:fillRect/>
          </a:stretch>
        </p:blipFill>
        <p:spPr>
          <a:xfrm>
            <a:off x="1257199" y="0"/>
            <a:ext cx="9677602" cy="6858000"/>
          </a:xfrm>
          <a:prstGeom prst="rect">
            <a:avLst/>
          </a:prstGeom>
        </p:spPr>
      </p:pic>
    </p:spTree>
    <p:extLst>
      <p:ext uri="{BB962C8B-B14F-4D97-AF65-F5344CB8AC3E}">
        <p14:creationId xmlns:p14="http://schemas.microsoft.com/office/powerpoint/2010/main" val="66533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DCBA4987-1B31-2265-7398-06D25EBBA380}"/>
              </a:ext>
            </a:extLst>
          </p:cNvPr>
          <p:cNvGraphicFramePr>
            <a:graphicFrameLocks noGrp="1"/>
          </p:cNvGraphicFramePr>
          <p:nvPr>
            <p:extLst>
              <p:ext uri="{D42A27DB-BD31-4B8C-83A1-F6EECF244321}">
                <p14:modId xmlns:p14="http://schemas.microsoft.com/office/powerpoint/2010/main" val="613451379"/>
              </p:ext>
            </p:extLst>
          </p:nvPr>
        </p:nvGraphicFramePr>
        <p:xfrm>
          <a:off x="1218926" y="2546280"/>
          <a:ext cx="4368236" cy="3960000"/>
        </p:xfrm>
        <a:graphic>
          <a:graphicData uri="http://schemas.openxmlformats.org/drawingml/2006/table">
            <a:tbl>
              <a:tblPr firstRow="1" bandRow="1">
                <a:tableStyleId>{5940675A-B579-460E-94D1-54222C63F5DA}</a:tableStyleId>
              </a:tblPr>
              <a:tblGrid>
                <a:gridCol w="181988">
                  <a:extLst>
                    <a:ext uri="{9D8B030D-6E8A-4147-A177-3AD203B41FA5}">
                      <a16:colId xmlns:a16="http://schemas.microsoft.com/office/drawing/2014/main" val="1726326405"/>
                    </a:ext>
                  </a:extLst>
                </a:gridCol>
                <a:gridCol w="181988">
                  <a:extLst>
                    <a:ext uri="{9D8B030D-6E8A-4147-A177-3AD203B41FA5}">
                      <a16:colId xmlns:a16="http://schemas.microsoft.com/office/drawing/2014/main" val="1570897629"/>
                    </a:ext>
                  </a:extLst>
                </a:gridCol>
                <a:gridCol w="181988">
                  <a:extLst>
                    <a:ext uri="{9D8B030D-6E8A-4147-A177-3AD203B41FA5}">
                      <a16:colId xmlns:a16="http://schemas.microsoft.com/office/drawing/2014/main" val="4038149506"/>
                    </a:ext>
                  </a:extLst>
                </a:gridCol>
                <a:gridCol w="181988">
                  <a:extLst>
                    <a:ext uri="{9D8B030D-6E8A-4147-A177-3AD203B41FA5}">
                      <a16:colId xmlns:a16="http://schemas.microsoft.com/office/drawing/2014/main" val="1647413005"/>
                    </a:ext>
                  </a:extLst>
                </a:gridCol>
                <a:gridCol w="181988">
                  <a:extLst>
                    <a:ext uri="{9D8B030D-6E8A-4147-A177-3AD203B41FA5}">
                      <a16:colId xmlns:a16="http://schemas.microsoft.com/office/drawing/2014/main" val="900445479"/>
                    </a:ext>
                  </a:extLst>
                </a:gridCol>
                <a:gridCol w="181988">
                  <a:extLst>
                    <a:ext uri="{9D8B030D-6E8A-4147-A177-3AD203B41FA5}">
                      <a16:colId xmlns:a16="http://schemas.microsoft.com/office/drawing/2014/main" val="1880445237"/>
                    </a:ext>
                  </a:extLst>
                </a:gridCol>
                <a:gridCol w="181988">
                  <a:extLst>
                    <a:ext uri="{9D8B030D-6E8A-4147-A177-3AD203B41FA5}">
                      <a16:colId xmlns:a16="http://schemas.microsoft.com/office/drawing/2014/main" val="3322014387"/>
                    </a:ext>
                  </a:extLst>
                </a:gridCol>
                <a:gridCol w="181988">
                  <a:extLst>
                    <a:ext uri="{9D8B030D-6E8A-4147-A177-3AD203B41FA5}">
                      <a16:colId xmlns:a16="http://schemas.microsoft.com/office/drawing/2014/main" val="3183636860"/>
                    </a:ext>
                  </a:extLst>
                </a:gridCol>
                <a:gridCol w="181988">
                  <a:extLst>
                    <a:ext uri="{9D8B030D-6E8A-4147-A177-3AD203B41FA5}">
                      <a16:colId xmlns:a16="http://schemas.microsoft.com/office/drawing/2014/main" val="4011542719"/>
                    </a:ext>
                  </a:extLst>
                </a:gridCol>
                <a:gridCol w="181988">
                  <a:extLst>
                    <a:ext uri="{9D8B030D-6E8A-4147-A177-3AD203B41FA5}">
                      <a16:colId xmlns:a16="http://schemas.microsoft.com/office/drawing/2014/main" val="3792611434"/>
                    </a:ext>
                  </a:extLst>
                </a:gridCol>
                <a:gridCol w="181988">
                  <a:extLst>
                    <a:ext uri="{9D8B030D-6E8A-4147-A177-3AD203B41FA5}">
                      <a16:colId xmlns:a16="http://schemas.microsoft.com/office/drawing/2014/main" val="1811662827"/>
                    </a:ext>
                  </a:extLst>
                </a:gridCol>
                <a:gridCol w="181988">
                  <a:extLst>
                    <a:ext uri="{9D8B030D-6E8A-4147-A177-3AD203B41FA5}">
                      <a16:colId xmlns:a16="http://schemas.microsoft.com/office/drawing/2014/main" val="1974817772"/>
                    </a:ext>
                  </a:extLst>
                </a:gridCol>
                <a:gridCol w="181988">
                  <a:extLst>
                    <a:ext uri="{9D8B030D-6E8A-4147-A177-3AD203B41FA5}">
                      <a16:colId xmlns:a16="http://schemas.microsoft.com/office/drawing/2014/main" val="3630777931"/>
                    </a:ext>
                  </a:extLst>
                </a:gridCol>
                <a:gridCol w="181988">
                  <a:extLst>
                    <a:ext uri="{9D8B030D-6E8A-4147-A177-3AD203B41FA5}">
                      <a16:colId xmlns:a16="http://schemas.microsoft.com/office/drawing/2014/main" val="2379751836"/>
                    </a:ext>
                  </a:extLst>
                </a:gridCol>
                <a:gridCol w="181988">
                  <a:extLst>
                    <a:ext uri="{9D8B030D-6E8A-4147-A177-3AD203B41FA5}">
                      <a16:colId xmlns:a16="http://schemas.microsoft.com/office/drawing/2014/main" val="3665002604"/>
                    </a:ext>
                  </a:extLst>
                </a:gridCol>
                <a:gridCol w="182119">
                  <a:extLst>
                    <a:ext uri="{9D8B030D-6E8A-4147-A177-3AD203B41FA5}">
                      <a16:colId xmlns:a16="http://schemas.microsoft.com/office/drawing/2014/main" val="1103707787"/>
                    </a:ext>
                  </a:extLst>
                </a:gridCol>
                <a:gridCol w="182119">
                  <a:extLst>
                    <a:ext uri="{9D8B030D-6E8A-4147-A177-3AD203B41FA5}">
                      <a16:colId xmlns:a16="http://schemas.microsoft.com/office/drawing/2014/main" val="3509109416"/>
                    </a:ext>
                  </a:extLst>
                </a:gridCol>
                <a:gridCol w="181988">
                  <a:extLst>
                    <a:ext uri="{9D8B030D-6E8A-4147-A177-3AD203B41FA5}">
                      <a16:colId xmlns:a16="http://schemas.microsoft.com/office/drawing/2014/main" val="2421306432"/>
                    </a:ext>
                  </a:extLst>
                </a:gridCol>
                <a:gridCol w="181988">
                  <a:extLst>
                    <a:ext uri="{9D8B030D-6E8A-4147-A177-3AD203B41FA5}">
                      <a16:colId xmlns:a16="http://schemas.microsoft.com/office/drawing/2014/main" val="2627343552"/>
                    </a:ext>
                  </a:extLst>
                </a:gridCol>
                <a:gridCol w="182119">
                  <a:extLst>
                    <a:ext uri="{9D8B030D-6E8A-4147-A177-3AD203B41FA5}">
                      <a16:colId xmlns:a16="http://schemas.microsoft.com/office/drawing/2014/main" val="3381055981"/>
                    </a:ext>
                  </a:extLst>
                </a:gridCol>
                <a:gridCol w="181988">
                  <a:extLst>
                    <a:ext uri="{9D8B030D-6E8A-4147-A177-3AD203B41FA5}">
                      <a16:colId xmlns:a16="http://schemas.microsoft.com/office/drawing/2014/main" val="2346984312"/>
                    </a:ext>
                  </a:extLst>
                </a:gridCol>
                <a:gridCol w="181988">
                  <a:extLst>
                    <a:ext uri="{9D8B030D-6E8A-4147-A177-3AD203B41FA5}">
                      <a16:colId xmlns:a16="http://schemas.microsoft.com/office/drawing/2014/main" val="395221229"/>
                    </a:ext>
                  </a:extLst>
                </a:gridCol>
                <a:gridCol w="182119">
                  <a:extLst>
                    <a:ext uri="{9D8B030D-6E8A-4147-A177-3AD203B41FA5}">
                      <a16:colId xmlns:a16="http://schemas.microsoft.com/office/drawing/2014/main" val="3306298708"/>
                    </a:ext>
                  </a:extLst>
                </a:gridCol>
                <a:gridCol w="181988">
                  <a:extLst>
                    <a:ext uri="{9D8B030D-6E8A-4147-A177-3AD203B41FA5}">
                      <a16:colId xmlns:a16="http://schemas.microsoft.com/office/drawing/2014/main" val="3668991191"/>
                    </a:ext>
                  </a:extLst>
                </a:gridCol>
              </a:tblGrid>
              <a:tr h="180000">
                <a:tc gridSpan="8">
                  <a:txBody>
                    <a:bodyPr/>
                    <a:lstStyle/>
                    <a:p>
                      <a:pPr algn="ctr"/>
                      <a:r>
                        <a:rPr lang="en-US" sz="800" cap="none" baseline="0" dirty="0"/>
                        <a:t>ADDR IN</a:t>
                      </a:r>
                    </a:p>
                  </a:txBody>
                  <a:tcPr marL="2025" marR="2025" marT="1013" marB="1013"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gridSpan="7">
                  <a:txBody>
                    <a:bodyPr/>
                    <a:lstStyle/>
                    <a:p>
                      <a:pPr algn="ctr"/>
                      <a:r>
                        <a:rPr lang="en-US" sz="800" cap="none" baseline="0" dirty="0"/>
                        <a:t>7-bit Translation byte</a:t>
                      </a:r>
                    </a:p>
                  </a:txBody>
                  <a:tcPr marL="2025" marR="2025" marT="1013" marB="10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en-US"/>
                    </a:p>
                  </a:txBody>
                  <a:tcPr/>
                </a:tc>
                <a:tc hMerge="1">
                  <a:txBody>
                    <a:bodyPr/>
                    <a:lstStyle/>
                    <a:p>
                      <a:endParaRPr lang="en-US"/>
                    </a:p>
                  </a:txBody>
                  <a:tcPr/>
                </a:tc>
                <a:tc hMerge="1">
                  <a:txBody>
                    <a:bodyPr/>
                    <a:lstStyle/>
                    <a:p>
                      <a:pPr algn="ctr"/>
                      <a:endParaRPr lang="en-US" sz="800" cap="none" baseline="0" dirty="0"/>
                    </a:p>
                  </a:txBody>
                  <a:tcPr marL="2025" marR="2025" marT="1013" marB="1013" anchor="ctr">
                    <a:solidFill>
                      <a:schemeClr val="accent6">
                        <a:lumMod val="40000"/>
                        <a:lumOff val="60000"/>
                      </a:schemeClr>
                    </a:solidFill>
                  </a:tcPr>
                </a:tc>
                <a:tc hMerge="1">
                  <a:txBody>
                    <a:bodyPr/>
                    <a:lstStyle/>
                    <a:p>
                      <a:endParaRPr lang="en-US"/>
                    </a:p>
                  </a:txBody>
                  <a:tcPr/>
                </a:tc>
                <a:tc hMerge="1">
                  <a:txBody>
                    <a:bodyPr/>
                    <a:lstStyle/>
                    <a:p>
                      <a:pPr algn="ctr"/>
                      <a:endParaRPr lang="en-US" sz="800" cap="none" baseline="0" dirty="0"/>
                    </a:p>
                  </a:txBody>
                  <a:tcPr marL="2025" marR="2025" marT="1013" marB="1013" anchor="ctr">
                    <a:solidFill>
                      <a:schemeClr val="bg1">
                        <a:lumMod val="75000"/>
                      </a:schemeClr>
                    </a:solidFill>
                  </a:tcPr>
                </a:tc>
                <a:tc hMerge="1">
                  <a:txBody>
                    <a:bodyPr/>
                    <a:lstStyle/>
                    <a:p>
                      <a:endParaRPr lang="en-US"/>
                    </a:p>
                  </a:txBody>
                  <a:tcPr/>
                </a:tc>
                <a:tc>
                  <a:txBody>
                    <a:bodyPr/>
                    <a:lstStyle/>
                    <a:p>
                      <a:pPr algn="ctr"/>
                      <a:endParaRPr lang="en-US" sz="800" cap="none" baseline="0" dirty="0"/>
                    </a:p>
                  </a:txBody>
                  <a:tcPr marL="2025" marR="2025" marT="1013" marB="1013"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8">
                  <a:txBody>
                    <a:bodyPr/>
                    <a:lstStyle/>
                    <a:p>
                      <a:pPr algn="ctr"/>
                      <a:r>
                        <a:rPr lang="en-US" sz="800" cap="none" baseline="0" dirty="0"/>
                        <a:t>ADDR OUT</a:t>
                      </a:r>
                    </a:p>
                  </a:txBody>
                  <a:tcPr marL="2025" marR="2025" marT="1013" marB="1013" anchor="ctr">
                    <a:lnL w="12700" cap="flat" cmpd="sng" algn="ctr">
                      <a:noFill/>
                      <a:prstDash val="solid"/>
                      <a:round/>
                      <a:headEnd type="none" w="med" len="med"/>
                      <a:tailEnd type="none" w="med" len="med"/>
                    </a:lnL>
                    <a:lnR w="12700" cmpd="sng">
                      <a:noFill/>
                    </a:lnR>
                    <a:lnT w="12700" cmpd="sng">
                      <a:noFill/>
                    </a:lnT>
                    <a:lnTlToBr w="12700" cmpd="sng">
                      <a:noFill/>
                      <a:prstDash val="solid"/>
                    </a:lnTlToBr>
                    <a:lnBlToTr w="12700" cmpd="sng">
                      <a:noFill/>
                      <a:prstDash val="solid"/>
                    </a:lnBlToTr>
                    <a:no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hMerge="1">
                  <a:txBody>
                    <a:bodyPr/>
                    <a:lstStyle/>
                    <a:p>
                      <a:pPr algn="ctr"/>
                      <a:endParaRPr lang="en-US" sz="800" cap="none" baseline="0" dirty="0"/>
                    </a:p>
                  </a:txBody>
                  <a:tcPr marL="2025" marR="2025" marT="1013" marB="1013" anchor="ctr">
                    <a:lnL w="12700" cmpd="sng">
                      <a:noFill/>
                    </a:lnL>
                    <a:solidFill>
                      <a:schemeClr val="accent1">
                        <a:lumMod val="20000"/>
                        <a:lumOff val="80000"/>
                      </a:schemeClr>
                    </a:solid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extLst>
                  <a:ext uri="{0D108BD9-81ED-4DB2-BD59-A6C34878D82A}">
                    <a16:rowId xmlns:a16="http://schemas.microsoft.com/office/drawing/2014/main" val="685650990"/>
                  </a:ext>
                </a:extLst>
              </a:tr>
              <a:tr h="180000">
                <a:tc gridSpan="8">
                  <a:txBody>
                    <a:bodyPr/>
                    <a:lstStyle/>
                    <a:p>
                      <a:pPr algn="ctr"/>
                      <a:r>
                        <a:rPr lang="en-US" sz="800" cap="none" baseline="0" dirty="0"/>
                        <a:t>Ext address</a:t>
                      </a:r>
                    </a:p>
                  </a:txBody>
                  <a:tcPr marL="2025" marR="2025" marT="1013" marB="1013" anchor="ctr">
                    <a:lnT w="12700" cap="flat" cmpd="sng" algn="ctr">
                      <a:solidFill>
                        <a:schemeClr val="tx1"/>
                      </a:solidFill>
                      <a:prstDash val="solid"/>
                      <a:round/>
                      <a:headEnd type="none" w="med" len="med"/>
                      <a:tailEnd type="none" w="med" len="med"/>
                    </a:lnT>
                    <a:solidFill>
                      <a:schemeClr val="bg1">
                        <a:lumMod val="95000"/>
                      </a:schemeClr>
                    </a:solid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gridSpan="3">
                  <a:txBody>
                    <a:bodyPr/>
                    <a:lstStyle/>
                    <a:p>
                      <a:pPr algn="ctr"/>
                      <a:r>
                        <a:rPr lang="en-US" sz="800" cap="none" baseline="0" dirty="0"/>
                        <a:t>MSB</a:t>
                      </a:r>
                    </a:p>
                  </a:txBody>
                  <a:tcPr marL="2025" marR="2025" marT="1013" marB="1013" anchor="ctr">
                    <a:lnT w="12700" cap="flat" cmpd="sng" algn="ctr">
                      <a:solidFill>
                        <a:schemeClr val="tx1"/>
                      </a:solidFill>
                      <a:prstDash val="solid"/>
                      <a:round/>
                      <a:headEnd type="none" w="med" len="med"/>
                      <a:tailEnd type="none" w="med" len="med"/>
                    </a:lnT>
                    <a:solidFill>
                      <a:schemeClr val="accent1">
                        <a:lumMod val="20000"/>
                        <a:lumOff val="80000"/>
                      </a:schemeClr>
                    </a:solid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gridSpan="2">
                  <a:txBody>
                    <a:bodyPr/>
                    <a:lstStyle/>
                    <a:p>
                      <a:pPr algn="ctr"/>
                      <a:r>
                        <a:rPr lang="en-US" sz="800" cap="none" baseline="0" dirty="0"/>
                        <a:t>LSB</a:t>
                      </a:r>
                    </a:p>
                  </a:txBody>
                  <a:tcPr marL="2025" marR="2025" marT="1013" marB="1013" anchor="ctr">
                    <a:lnT w="12700" cap="flat" cmpd="sng" algn="ctr">
                      <a:solidFill>
                        <a:schemeClr val="tx1"/>
                      </a:solidFill>
                      <a:prstDash val="solid"/>
                      <a:round/>
                      <a:headEnd type="none" w="med" len="med"/>
                      <a:tailEnd type="none" w="med" len="med"/>
                    </a:lnT>
                    <a:solidFill>
                      <a:schemeClr val="accent6">
                        <a:lumMod val="40000"/>
                        <a:lumOff val="60000"/>
                      </a:schemeClr>
                    </a:solidFill>
                  </a:tcPr>
                </a:tc>
                <a:tc hMerge="1">
                  <a:txBody>
                    <a:bodyPr/>
                    <a:lstStyle/>
                    <a:p>
                      <a:pPr algn="ctr"/>
                      <a:endParaRPr lang="en-US" sz="800" cap="none" baseline="0" dirty="0"/>
                    </a:p>
                  </a:txBody>
                  <a:tcPr marL="2025" marR="2025" marT="1013" marB="1013" anchor="ctr">
                    <a:solidFill>
                      <a:schemeClr val="accent6">
                        <a:lumMod val="40000"/>
                        <a:lumOff val="60000"/>
                      </a:schemeClr>
                    </a:solidFill>
                  </a:tcPr>
                </a:tc>
                <a:tc gridSpan="2">
                  <a:txBody>
                    <a:bodyPr/>
                    <a:lstStyle/>
                    <a:p>
                      <a:pPr algn="ctr"/>
                      <a:r>
                        <a:rPr lang="en-US" sz="800" cap="none" baseline="0" dirty="0"/>
                        <a:t>fixed</a:t>
                      </a:r>
                    </a:p>
                  </a:txBody>
                  <a:tcPr marL="2025" marR="2025" marT="1013" marB="1013" anchor="ctr">
                    <a:lnT w="12700" cap="flat" cmpd="sng" algn="ctr">
                      <a:solidFill>
                        <a:schemeClr val="tx1"/>
                      </a:solidFill>
                      <a:prstDash val="solid"/>
                      <a:round/>
                      <a:headEnd type="none" w="med" len="med"/>
                      <a:tailEnd type="none" w="med" len="med"/>
                    </a:lnT>
                    <a:solidFill>
                      <a:schemeClr val="bg1">
                        <a:lumMod val="85000"/>
                      </a:schemeClr>
                    </a:solidFill>
                  </a:tcPr>
                </a:tc>
                <a:tc hMerge="1">
                  <a:txBody>
                    <a:bodyPr/>
                    <a:lstStyle/>
                    <a:p>
                      <a:pPr algn="ctr"/>
                      <a:endParaRPr lang="en-US" sz="800" cap="none" baseline="0" dirty="0"/>
                    </a:p>
                  </a:txBody>
                  <a:tcPr marL="2025" marR="2025" marT="1013" marB="1013" anchor="ctr">
                    <a:solidFill>
                      <a:schemeClr val="bg1">
                        <a:lumMod val="75000"/>
                      </a:schemeClr>
                    </a:solidFill>
                  </a:tcPr>
                </a:tc>
                <a:tc>
                  <a:txBody>
                    <a:bodyPr/>
                    <a:lstStyle/>
                    <a:p>
                      <a:pPr algn="ctr"/>
                      <a:r>
                        <a:rPr lang="en-US" sz="800" cap="none" baseline="0" dirty="0"/>
                        <a:t>RW</a:t>
                      </a:r>
                    </a:p>
                  </a:txBody>
                  <a:tcPr marL="2025" marR="2025" marT="1013" marB="1013" anchor="ctr">
                    <a:lnT w="12700" cap="flat" cmpd="sng" algn="ctr">
                      <a:solidFill>
                        <a:schemeClr val="tx1"/>
                      </a:solidFill>
                      <a:prstDash val="solid"/>
                      <a:round/>
                      <a:headEnd type="none" w="med" len="med"/>
                      <a:tailEnd type="none" w="med" len="med"/>
                    </a:lnT>
                    <a:solidFill>
                      <a:schemeClr val="accent2">
                        <a:lumMod val="40000"/>
                        <a:lumOff val="60000"/>
                      </a:schemeClr>
                    </a:solidFill>
                  </a:tcPr>
                </a:tc>
                <a:tc gridSpan="8">
                  <a:txBody>
                    <a:bodyPr/>
                    <a:lstStyle/>
                    <a:p>
                      <a:pPr algn="ctr"/>
                      <a:r>
                        <a:rPr lang="en-US" sz="800" cap="none" baseline="0" dirty="0"/>
                        <a:t>Internal address</a:t>
                      </a:r>
                    </a:p>
                  </a:txBody>
                  <a:tcPr marL="2025" marR="2025" marT="1013" marB="1013" anchor="ctr">
                    <a:solidFill>
                      <a:schemeClr val="bg1">
                        <a:lumMod val="75000"/>
                      </a:schemeClr>
                    </a:solidFill>
                  </a:tcPr>
                </a:tc>
                <a:tc hMerge="1">
                  <a:txBody>
                    <a:bodyPr/>
                    <a:lstStyle/>
                    <a:p>
                      <a:pPr algn="ctr"/>
                      <a:endParaRPr lang="en-US" sz="800" cap="none" baseline="0" dirty="0"/>
                    </a:p>
                  </a:txBody>
                  <a:tcPr marL="2025" marR="2025" marT="1013" marB="1013" anchor="ctr">
                    <a:solidFill>
                      <a:schemeClr val="bg1">
                        <a:lumMod val="75000"/>
                      </a:schemeClr>
                    </a:solidFill>
                  </a:tcPr>
                </a:tc>
                <a:tc hMerge="1">
                  <a:txBody>
                    <a:bodyPr/>
                    <a:lstStyle/>
                    <a:p>
                      <a:pPr algn="ctr"/>
                      <a:endParaRPr lang="en-US" sz="800" cap="none" baseline="0" dirty="0"/>
                    </a:p>
                  </a:txBody>
                  <a:tcPr marL="2025" marR="2025" marT="1013" marB="1013" anchor="ctr">
                    <a:solidFill>
                      <a:schemeClr val="bg1">
                        <a:lumMod val="75000"/>
                      </a:schemeClr>
                    </a:solidFill>
                  </a:tcPr>
                </a:tc>
                <a:tc hMerge="1">
                  <a:txBody>
                    <a:bodyPr/>
                    <a:lstStyle/>
                    <a:p>
                      <a:pPr algn="ctr"/>
                      <a:endParaRPr lang="en-US" sz="800" cap="none" baseline="0" dirty="0"/>
                    </a:p>
                  </a:txBody>
                  <a:tcPr marL="2025" marR="2025" marT="1013" marB="1013" anchor="ctr">
                    <a:solidFill>
                      <a:schemeClr val="bg1">
                        <a:lumMod val="75000"/>
                      </a:schemeClr>
                    </a:solidFill>
                  </a:tcPr>
                </a:tc>
                <a:tc hMerge="1">
                  <a:txBody>
                    <a:bodyPr/>
                    <a:lstStyle/>
                    <a:p>
                      <a:pPr algn="ctr"/>
                      <a:endParaRPr lang="en-US" sz="800" cap="none" baseline="0" dirty="0"/>
                    </a:p>
                  </a:txBody>
                  <a:tcPr marL="2025" marR="2025" marT="1013" marB="1013" anchor="ctr">
                    <a:solidFill>
                      <a:schemeClr val="bg1">
                        <a:lumMod val="75000"/>
                      </a:schemeClr>
                    </a:solidFill>
                  </a:tcPr>
                </a:tc>
                <a:tc hMerge="1">
                  <a:txBody>
                    <a:bodyPr/>
                    <a:lstStyle/>
                    <a:p>
                      <a:pPr algn="ctr"/>
                      <a:endParaRPr lang="en-US" sz="800" cap="none" baseline="0" dirty="0"/>
                    </a:p>
                  </a:txBody>
                  <a:tcPr marL="2025" marR="2025" marT="1013" marB="1013" anchor="ctr">
                    <a:solidFill>
                      <a:schemeClr val="bg1">
                        <a:lumMod val="75000"/>
                      </a:schemeClr>
                    </a:solidFill>
                  </a:tcPr>
                </a:tc>
                <a:tc hMerge="1">
                  <a:txBody>
                    <a:bodyPr/>
                    <a:lstStyle/>
                    <a:p>
                      <a:pPr algn="ctr"/>
                      <a:endParaRPr lang="en-US" sz="800" cap="none" baseline="0" dirty="0"/>
                    </a:p>
                  </a:txBody>
                  <a:tcPr marL="2025" marR="2025" marT="1013" marB="1013" anchor="ctr">
                    <a:solidFill>
                      <a:schemeClr val="bg1">
                        <a:lumMod val="75000"/>
                      </a:schemeClr>
                    </a:solidFill>
                  </a:tcPr>
                </a:tc>
                <a:tc hMerge="1">
                  <a:txBody>
                    <a:bodyPr/>
                    <a:lstStyle/>
                    <a:p>
                      <a:pPr algn="ctr"/>
                      <a:endParaRPr lang="en-US" sz="800" cap="none" baseline="0" dirty="0"/>
                    </a:p>
                  </a:txBody>
                  <a:tcPr marL="2025" marR="2025" marT="1013" marB="1013" anchor="ctr">
                    <a:solidFill>
                      <a:schemeClr val="bg1">
                        <a:lumMod val="75000"/>
                      </a:schemeClr>
                    </a:solidFill>
                  </a:tcPr>
                </a:tc>
                <a:extLst>
                  <a:ext uri="{0D108BD9-81ED-4DB2-BD59-A6C34878D82A}">
                    <a16:rowId xmlns:a16="http://schemas.microsoft.com/office/drawing/2014/main" val="711327136"/>
                  </a:ext>
                </a:extLst>
              </a:tr>
              <a:tr h="180000">
                <a:tc>
                  <a:txBody>
                    <a:bodyPr/>
                    <a:lstStyle/>
                    <a:p>
                      <a:pPr algn="ctr"/>
                      <a:r>
                        <a:rPr lang="en-US" sz="800" cap="none" baseline="0" dirty="0"/>
                        <a:t>b7</a:t>
                      </a:r>
                    </a:p>
                  </a:txBody>
                  <a:tcPr marL="2025" marR="2025" marT="1013" marB="1013" anchor="ctr">
                    <a:solidFill>
                      <a:schemeClr val="bg1">
                        <a:lumMod val="95000"/>
                      </a:schemeClr>
                    </a:solidFill>
                  </a:tcPr>
                </a:tc>
                <a:tc>
                  <a:txBody>
                    <a:bodyPr/>
                    <a:lstStyle/>
                    <a:p>
                      <a:pPr algn="ctr"/>
                      <a:r>
                        <a:rPr lang="en-US" sz="800" cap="none" baseline="0" dirty="0"/>
                        <a:t>b6</a:t>
                      </a:r>
                    </a:p>
                  </a:txBody>
                  <a:tcPr marL="2025" marR="2025" marT="1013" marB="1013" anchor="ctr">
                    <a:solidFill>
                      <a:schemeClr val="bg1">
                        <a:lumMod val="95000"/>
                      </a:schemeClr>
                    </a:solidFill>
                  </a:tcPr>
                </a:tc>
                <a:tc>
                  <a:txBody>
                    <a:bodyPr/>
                    <a:lstStyle/>
                    <a:p>
                      <a:pPr algn="ctr"/>
                      <a:r>
                        <a:rPr lang="en-US" sz="800" cap="none" baseline="0" dirty="0"/>
                        <a:t>b5</a:t>
                      </a:r>
                    </a:p>
                  </a:txBody>
                  <a:tcPr marL="2025" marR="2025" marT="1013" marB="1013" anchor="ctr">
                    <a:solidFill>
                      <a:schemeClr val="bg1">
                        <a:lumMod val="95000"/>
                      </a:schemeClr>
                    </a:solidFill>
                  </a:tcPr>
                </a:tc>
                <a:tc>
                  <a:txBody>
                    <a:bodyPr/>
                    <a:lstStyle/>
                    <a:p>
                      <a:pPr algn="ctr"/>
                      <a:r>
                        <a:rPr lang="en-US" sz="800" cap="none" baseline="0" dirty="0"/>
                        <a:t>b4</a:t>
                      </a:r>
                    </a:p>
                  </a:txBody>
                  <a:tcPr marL="2025" marR="2025" marT="1013" marB="1013" anchor="ctr">
                    <a:solidFill>
                      <a:schemeClr val="bg1">
                        <a:lumMod val="95000"/>
                      </a:schemeClr>
                    </a:solidFill>
                  </a:tcPr>
                </a:tc>
                <a:tc>
                  <a:txBody>
                    <a:bodyPr/>
                    <a:lstStyle/>
                    <a:p>
                      <a:pPr algn="ctr"/>
                      <a:r>
                        <a:rPr lang="en-US" sz="800" cap="none" baseline="0" dirty="0"/>
                        <a:t>b3</a:t>
                      </a:r>
                    </a:p>
                  </a:txBody>
                  <a:tcPr marL="2025" marR="2025" marT="1013" marB="1013" anchor="ctr">
                    <a:solidFill>
                      <a:schemeClr val="bg1">
                        <a:lumMod val="95000"/>
                      </a:schemeClr>
                    </a:solidFill>
                  </a:tcPr>
                </a:tc>
                <a:tc>
                  <a:txBody>
                    <a:bodyPr/>
                    <a:lstStyle/>
                    <a:p>
                      <a:pPr algn="ctr"/>
                      <a:r>
                        <a:rPr lang="en-US" sz="800" cap="none" baseline="0" dirty="0"/>
                        <a:t>b2</a:t>
                      </a:r>
                    </a:p>
                  </a:txBody>
                  <a:tcPr marL="2025" marR="2025" marT="1013" marB="1013" anchor="ctr">
                    <a:solidFill>
                      <a:schemeClr val="bg1">
                        <a:lumMod val="95000"/>
                      </a:schemeClr>
                    </a:solidFill>
                  </a:tcPr>
                </a:tc>
                <a:tc>
                  <a:txBody>
                    <a:bodyPr/>
                    <a:lstStyle/>
                    <a:p>
                      <a:pPr algn="ctr"/>
                      <a:r>
                        <a:rPr lang="en-US" sz="800" cap="none" baseline="0" dirty="0"/>
                        <a:t>b1</a:t>
                      </a:r>
                    </a:p>
                  </a:txBody>
                  <a:tcPr marL="2025" marR="2025" marT="1013" marB="1013" anchor="ctr">
                    <a:solidFill>
                      <a:schemeClr val="bg1">
                        <a:lumMod val="95000"/>
                      </a:schemeClr>
                    </a:solidFill>
                  </a:tcPr>
                </a:tc>
                <a:tc>
                  <a:txBody>
                    <a:bodyPr/>
                    <a:lstStyle/>
                    <a:p>
                      <a:pPr algn="ctr"/>
                      <a:r>
                        <a:rPr lang="en-US" sz="800" cap="none" baseline="0" dirty="0"/>
                        <a:t>RW</a:t>
                      </a:r>
                    </a:p>
                  </a:txBody>
                  <a:tcPr marL="2025" marR="2025" marT="1013" marB="1013" anchor="ctr">
                    <a:solidFill>
                      <a:schemeClr val="accent2">
                        <a:lumMod val="40000"/>
                        <a:lumOff val="60000"/>
                      </a:schemeClr>
                    </a:solidFill>
                  </a:tcPr>
                </a:tc>
                <a:tc>
                  <a:txBody>
                    <a:bodyPr/>
                    <a:lstStyle/>
                    <a:p>
                      <a:pPr algn="ctr"/>
                      <a:r>
                        <a:rPr lang="en-US" sz="800" cap="none" baseline="0" dirty="0"/>
                        <a:t>a6</a:t>
                      </a:r>
                    </a:p>
                  </a:txBody>
                  <a:tcPr marL="2025" marR="2025" marT="1013" marB="1013" anchor="ctr">
                    <a:solidFill>
                      <a:schemeClr val="accent1">
                        <a:lumMod val="20000"/>
                        <a:lumOff val="80000"/>
                      </a:schemeClr>
                    </a:solidFill>
                  </a:tcPr>
                </a:tc>
                <a:tc>
                  <a:txBody>
                    <a:bodyPr/>
                    <a:lstStyle/>
                    <a:p>
                      <a:pPr algn="ctr"/>
                      <a:r>
                        <a:rPr lang="en-US" sz="800" cap="none" baseline="0" dirty="0"/>
                        <a:t>a5</a:t>
                      </a:r>
                    </a:p>
                  </a:txBody>
                  <a:tcPr marL="2025" marR="2025" marT="1013" marB="1013" anchor="ctr">
                    <a:lnT w="12700" cap="flat" cmpd="sng" algn="ctr">
                      <a:solidFill>
                        <a:schemeClr val="tx1"/>
                      </a:solidFill>
                      <a:prstDash val="solid"/>
                      <a:round/>
                      <a:headEnd type="none" w="med" len="med"/>
                      <a:tailEnd type="none" w="med" len="med"/>
                    </a:lnT>
                    <a:solidFill>
                      <a:schemeClr val="accent1">
                        <a:lumMod val="20000"/>
                        <a:lumOff val="80000"/>
                      </a:schemeClr>
                    </a:solidFill>
                  </a:tcPr>
                </a:tc>
                <a:tc>
                  <a:txBody>
                    <a:bodyPr/>
                    <a:lstStyle/>
                    <a:p>
                      <a:pPr algn="ctr"/>
                      <a:r>
                        <a:rPr lang="en-US" sz="800" cap="none" baseline="0" dirty="0"/>
                        <a:t>a4</a:t>
                      </a:r>
                    </a:p>
                  </a:txBody>
                  <a:tcPr marL="2025" marR="2025" marT="1013" marB="1013" anchor="ctr">
                    <a:solidFill>
                      <a:schemeClr val="accent1">
                        <a:lumMod val="20000"/>
                        <a:lumOff val="80000"/>
                      </a:schemeClr>
                    </a:solidFill>
                  </a:tcPr>
                </a:tc>
                <a:tc>
                  <a:txBody>
                    <a:bodyPr/>
                    <a:lstStyle/>
                    <a:p>
                      <a:pPr algn="ctr"/>
                      <a:r>
                        <a:rPr lang="en-US" sz="800" cap="none" baseline="0" dirty="0"/>
                        <a:t>a3</a:t>
                      </a:r>
                    </a:p>
                  </a:txBody>
                  <a:tcPr marL="2025" marR="2025" marT="1013" marB="1013" anchor="ctr">
                    <a:solidFill>
                      <a:schemeClr val="accent6">
                        <a:lumMod val="40000"/>
                        <a:lumOff val="60000"/>
                      </a:schemeClr>
                    </a:solidFill>
                  </a:tcPr>
                </a:tc>
                <a:tc>
                  <a:txBody>
                    <a:bodyPr/>
                    <a:lstStyle/>
                    <a:p>
                      <a:pPr algn="ctr"/>
                      <a:r>
                        <a:rPr lang="en-US" sz="800" cap="none" baseline="0" dirty="0"/>
                        <a:t>a2</a:t>
                      </a:r>
                    </a:p>
                  </a:txBody>
                  <a:tcPr marL="2025" marR="2025" marT="1013" marB="1013" anchor="ctr">
                    <a:solidFill>
                      <a:schemeClr val="accent6">
                        <a:lumMod val="40000"/>
                        <a:lumOff val="60000"/>
                      </a:schemeClr>
                    </a:solidFill>
                  </a:tcPr>
                </a:tc>
                <a:tc>
                  <a:txBody>
                    <a:bodyPr/>
                    <a:lstStyle/>
                    <a:p>
                      <a:pPr algn="ctr"/>
                      <a:r>
                        <a:rPr lang="en-US" sz="800" cap="none" baseline="0" dirty="0"/>
                        <a:t>a1</a:t>
                      </a:r>
                    </a:p>
                  </a:txBody>
                  <a:tcPr marL="2025" marR="2025" marT="1013" marB="1013" anchor="ctr">
                    <a:solidFill>
                      <a:schemeClr val="bg1">
                        <a:lumMod val="85000"/>
                      </a:schemeClr>
                    </a:solidFill>
                  </a:tcPr>
                </a:tc>
                <a:tc>
                  <a:txBody>
                    <a:bodyPr/>
                    <a:lstStyle/>
                    <a:p>
                      <a:pPr algn="ctr"/>
                      <a:r>
                        <a:rPr lang="en-US" sz="800" cap="none" baseline="0" dirty="0"/>
                        <a:t>a0</a:t>
                      </a:r>
                    </a:p>
                  </a:txBody>
                  <a:tcPr marL="2025" marR="2025" marT="1013" marB="1013" anchor="ctr">
                    <a:solidFill>
                      <a:schemeClr val="bg1">
                        <a:lumMod val="85000"/>
                      </a:schemeClr>
                    </a:solidFill>
                  </a:tcPr>
                </a:tc>
                <a:tc>
                  <a:txBody>
                    <a:bodyPr/>
                    <a:lstStyle/>
                    <a:p>
                      <a:pPr algn="ctr"/>
                      <a:r>
                        <a:rPr lang="en-US" sz="800" cap="none" baseline="0" dirty="0"/>
                        <a:t>0</a:t>
                      </a:r>
                    </a:p>
                  </a:txBody>
                  <a:tcPr marL="2025" marR="2025" marT="1013" marB="1013" anchor="ctr">
                    <a:solidFill>
                      <a:schemeClr val="accent2">
                        <a:lumMod val="40000"/>
                        <a:lumOff val="60000"/>
                      </a:schemeClr>
                    </a:solidFill>
                  </a:tcPr>
                </a:tc>
                <a:tc>
                  <a:txBody>
                    <a:bodyPr/>
                    <a:lstStyle/>
                    <a:p>
                      <a:pPr algn="ctr"/>
                      <a:r>
                        <a:rPr lang="en-US" sz="800" cap="none" baseline="0" dirty="0"/>
                        <a:t>b7</a:t>
                      </a:r>
                    </a:p>
                  </a:txBody>
                  <a:tcPr marL="2025" marR="2025" marT="1013" marB="1013" anchor="ctr">
                    <a:solidFill>
                      <a:schemeClr val="bg1">
                        <a:lumMod val="75000"/>
                      </a:schemeClr>
                    </a:solidFill>
                  </a:tcPr>
                </a:tc>
                <a:tc>
                  <a:txBody>
                    <a:bodyPr/>
                    <a:lstStyle/>
                    <a:p>
                      <a:pPr algn="ctr"/>
                      <a:r>
                        <a:rPr lang="en-US" sz="800" cap="none" baseline="0" dirty="0"/>
                        <a:t>b6</a:t>
                      </a:r>
                    </a:p>
                  </a:txBody>
                  <a:tcPr marL="2025" marR="2025" marT="1013" marB="1013" anchor="ctr">
                    <a:solidFill>
                      <a:schemeClr val="bg1">
                        <a:lumMod val="75000"/>
                      </a:schemeClr>
                    </a:solidFill>
                  </a:tcPr>
                </a:tc>
                <a:tc>
                  <a:txBody>
                    <a:bodyPr/>
                    <a:lstStyle/>
                    <a:p>
                      <a:pPr algn="ctr"/>
                      <a:r>
                        <a:rPr lang="en-US" sz="800" cap="none" baseline="0" dirty="0"/>
                        <a:t>b5</a:t>
                      </a:r>
                    </a:p>
                  </a:txBody>
                  <a:tcPr marL="2025" marR="2025" marT="1013" marB="1013" anchor="ctr">
                    <a:solidFill>
                      <a:schemeClr val="bg1">
                        <a:lumMod val="75000"/>
                      </a:schemeClr>
                    </a:solidFill>
                  </a:tcPr>
                </a:tc>
                <a:tc>
                  <a:txBody>
                    <a:bodyPr/>
                    <a:lstStyle/>
                    <a:p>
                      <a:pPr algn="ctr"/>
                      <a:r>
                        <a:rPr lang="en-US" sz="800" cap="none" baseline="0" dirty="0"/>
                        <a:t>b4</a:t>
                      </a:r>
                    </a:p>
                  </a:txBody>
                  <a:tcPr marL="2025" marR="2025" marT="1013" marB="1013" anchor="ctr">
                    <a:solidFill>
                      <a:schemeClr val="bg1">
                        <a:lumMod val="75000"/>
                      </a:schemeClr>
                    </a:solidFill>
                  </a:tcPr>
                </a:tc>
                <a:tc>
                  <a:txBody>
                    <a:bodyPr/>
                    <a:lstStyle/>
                    <a:p>
                      <a:pPr algn="ctr"/>
                      <a:r>
                        <a:rPr lang="en-US" sz="800" cap="none" baseline="0" dirty="0"/>
                        <a:t>A2</a:t>
                      </a:r>
                    </a:p>
                  </a:txBody>
                  <a:tcPr marL="2025" marR="2025" marT="1013" marB="1013" anchor="ctr">
                    <a:solidFill>
                      <a:schemeClr val="accent5">
                        <a:lumMod val="20000"/>
                        <a:lumOff val="80000"/>
                      </a:schemeClr>
                    </a:solidFill>
                  </a:tcPr>
                </a:tc>
                <a:tc>
                  <a:txBody>
                    <a:bodyPr/>
                    <a:lstStyle/>
                    <a:p>
                      <a:pPr algn="ctr"/>
                      <a:r>
                        <a:rPr lang="en-US" sz="800" cap="none" baseline="0" dirty="0"/>
                        <a:t>A1</a:t>
                      </a:r>
                    </a:p>
                  </a:txBody>
                  <a:tcPr marL="2025" marR="2025" marT="1013" marB="1013" anchor="ctr">
                    <a:solidFill>
                      <a:schemeClr val="accent5">
                        <a:lumMod val="20000"/>
                        <a:lumOff val="80000"/>
                      </a:schemeClr>
                    </a:solidFill>
                  </a:tcPr>
                </a:tc>
                <a:tc>
                  <a:txBody>
                    <a:bodyPr/>
                    <a:lstStyle/>
                    <a:p>
                      <a:pPr algn="ctr"/>
                      <a:r>
                        <a:rPr lang="en-US" sz="800" cap="none" baseline="0" dirty="0"/>
                        <a:t>A0</a:t>
                      </a:r>
                    </a:p>
                  </a:txBody>
                  <a:tcPr marL="2025" marR="2025" marT="1013" marB="1013" anchor="ctr">
                    <a:solidFill>
                      <a:schemeClr val="accent5">
                        <a:lumMod val="20000"/>
                        <a:lumOff val="80000"/>
                      </a:schemeClr>
                    </a:solidFill>
                  </a:tcPr>
                </a:tc>
                <a:tc>
                  <a:txBody>
                    <a:bodyPr/>
                    <a:lstStyle/>
                    <a:p>
                      <a:pPr algn="ctr"/>
                      <a:r>
                        <a:rPr lang="en-US" sz="800" cap="none" baseline="0" dirty="0"/>
                        <a:t>RW</a:t>
                      </a:r>
                    </a:p>
                  </a:txBody>
                  <a:tcPr marL="2025" marR="2025" marT="1013" marB="1013" anchor="ctr">
                    <a:solidFill>
                      <a:schemeClr val="accent2">
                        <a:lumMod val="40000"/>
                        <a:lumOff val="60000"/>
                      </a:schemeClr>
                    </a:solidFill>
                  </a:tcPr>
                </a:tc>
                <a:extLst>
                  <a:ext uri="{0D108BD9-81ED-4DB2-BD59-A6C34878D82A}">
                    <a16:rowId xmlns:a16="http://schemas.microsoft.com/office/drawing/2014/main" val="181259678"/>
                  </a:ext>
                </a:extLst>
              </a:tr>
              <a:tr h="180000">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1</a:t>
                      </a:r>
                    </a:p>
                  </a:txBody>
                  <a:tcPr marL="2025" marR="2025" marT="1013" marB="1013" anchor="ctr">
                    <a:solidFill>
                      <a:schemeClr val="bg1">
                        <a:lumMod val="95000"/>
                      </a:schemeClr>
                    </a:solidFill>
                  </a:tcPr>
                </a:tc>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0</a:t>
                      </a:r>
                    </a:p>
                  </a:txBody>
                  <a:tcPr marL="2025" marR="2025" marT="1013" marB="1013" anchor="ct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2">
                        <a:lumMod val="40000"/>
                        <a:lumOff val="60000"/>
                      </a:schemeClr>
                    </a:solidFill>
                  </a:tcPr>
                </a:tc>
                <a:tc>
                  <a:txBody>
                    <a:bodyPr/>
                    <a:lstStyle/>
                    <a:p>
                      <a:pPr algn="ctr"/>
                      <a:r>
                        <a:rPr lang="en-US" sz="800" cap="none" baseline="0" dirty="0"/>
                        <a:t>0</a:t>
                      </a:r>
                    </a:p>
                  </a:txBody>
                  <a:tcPr marL="2025" marR="2025" marT="1013" marB="1013" anchor="ctr">
                    <a:solidFill>
                      <a:schemeClr val="bg1">
                        <a:lumMod val="75000"/>
                      </a:schemeClr>
                    </a:solidFill>
                  </a:tcPr>
                </a:tc>
                <a:tc>
                  <a:txBody>
                    <a:bodyPr/>
                    <a:lstStyle/>
                    <a:p>
                      <a:pPr algn="ctr"/>
                      <a:r>
                        <a:rPr lang="en-US" sz="800" cap="none" baseline="0" dirty="0"/>
                        <a:t>1</a:t>
                      </a:r>
                    </a:p>
                  </a:txBody>
                  <a:tcPr marL="2025" marR="2025" marT="1013" marB="1013" anchor="ctr">
                    <a:solidFill>
                      <a:schemeClr val="bg1">
                        <a:lumMod val="75000"/>
                      </a:schemeClr>
                    </a:solidFill>
                  </a:tcPr>
                </a:tc>
                <a:tc>
                  <a:txBody>
                    <a:bodyPr/>
                    <a:lstStyle/>
                    <a:p>
                      <a:pPr algn="ctr"/>
                      <a:r>
                        <a:rPr lang="en-US" sz="800" cap="none" baseline="0" dirty="0"/>
                        <a:t>0</a:t>
                      </a:r>
                    </a:p>
                  </a:txBody>
                  <a:tcPr marL="2025" marR="2025" marT="1013" marB="1013" anchor="ctr">
                    <a:solidFill>
                      <a:schemeClr val="bg1">
                        <a:lumMod val="75000"/>
                      </a:schemeClr>
                    </a:solidFill>
                  </a:tcPr>
                </a:tc>
                <a:tc>
                  <a:txBody>
                    <a:bodyPr/>
                    <a:lstStyle/>
                    <a:p>
                      <a:pPr algn="ctr"/>
                      <a:r>
                        <a:rPr lang="en-US" sz="800" cap="none" baseline="0" dirty="0"/>
                        <a:t>0</a:t>
                      </a:r>
                    </a:p>
                  </a:txBody>
                  <a:tcPr marL="2025" marR="2025" marT="1013" marB="1013" anchor="ctr">
                    <a:solidFill>
                      <a:schemeClr val="bg1">
                        <a:lumMod val="75000"/>
                      </a:schemeClr>
                    </a:solidFill>
                  </a:tcPr>
                </a:tc>
                <a:tc>
                  <a:txBody>
                    <a:bodyPr/>
                    <a:lstStyle/>
                    <a:p>
                      <a:pPr algn="ctr"/>
                      <a:r>
                        <a:rPr lang="en-US" sz="800" cap="none" baseline="0" dirty="0"/>
                        <a:t>0</a:t>
                      </a:r>
                    </a:p>
                  </a:txBody>
                  <a:tcPr marL="2025" marR="2025" marT="1013" marB="1013" anchor="ctr">
                    <a:solidFill>
                      <a:schemeClr val="accent5">
                        <a:lumMod val="20000"/>
                        <a:lumOff val="80000"/>
                      </a:schemeClr>
                    </a:solidFill>
                  </a:tcPr>
                </a:tc>
                <a:tc>
                  <a:txBody>
                    <a:bodyPr/>
                    <a:lstStyle/>
                    <a:p>
                      <a:pPr algn="ctr"/>
                      <a:r>
                        <a:rPr lang="en-US" sz="800" cap="none" baseline="0" dirty="0"/>
                        <a:t>0</a:t>
                      </a:r>
                    </a:p>
                  </a:txBody>
                  <a:tcPr marL="2025" marR="2025" marT="1013" marB="1013" anchor="ctr">
                    <a:solidFill>
                      <a:schemeClr val="accent5">
                        <a:lumMod val="20000"/>
                        <a:lumOff val="80000"/>
                      </a:schemeClr>
                    </a:solidFill>
                  </a:tcPr>
                </a:tc>
                <a:tc>
                  <a:txBody>
                    <a:bodyPr/>
                    <a:lstStyle/>
                    <a:p>
                      <a:pPr algn="ctr"/>
                      <a:r>
                        <a:rPr lang="en-US" sz="800" cap="none" baseline="0" dirty="0"/>
                        <a:t>0</a:t>
                      </a:r>
                    </a:p>
                  </a:txBody>
                  <a:tcPr marL="2025" marR="2025" marT="1013" marB="1013" anchor="ctr">
                    <a:solidFill>
                      <a:schemeClr val="accent5">
                        <a:lumMod val="20000"/>
                        <a:lumOff val="80000"/>
                      </a:schemeClr>
                    </a:solidFill>
                  </a:tcPr>
                </a:tc>
                <a:tc>
                  <a:txBody>
                    <a:bodyPr/>
                    <a:lstStyle/>
                    <a:p>
                      <a:pPr algn="ctr"/>
                      <a:r>
                        <a:rPr lang="en-US" sz="800" cap="none" baseline="0" dirty="0"/>
                        <a:t>0</a:t>
                      </a:r>
                    </a:p>
                  </a:txBody>
                  <a:tcPr marL="2025" marR="2025" marT="1013" marB="1013" anchor="ctr">
                    <a:solidFill>
                      <a:schemeClr val="accent2">
                        <a:lumMod val="40000"/>
                        <a:lumOff val="60000"/>
                      </a:schemeClr>
                    </a:solidFill>
                  </a:tcPr>
                </a:tc>
                <a:extLst>
                  <a:ext uri="{0D108BD9-81ED-4DB2-BD59-A6C34878D82A}">
                    <a16:rowId xmlns:a16="http://schemas.microsoft.com/office/drawing/2014/main" val="1551243957"/>
                  </a:ext>
                </a:extLst>
              </a:tr>
              <a:tr h="180000">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1</a:t>
                      </a:r>
                    </a:p>
                  </a:txBody>
                  <a:tcPr marL="2025" marR="2025" marT="1013" marB="1013" anchor="ctr">
                    <a:solidFill>
                      <a:schemeClr val="bg1">
                        <a:lumMod val="95000"/>
                      </a:schemeClr>
                    </a:solidFill>
                  </a:tcPr>
                </a:tc>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1</a:t>
                      </a:r>
                    </a:p>
                  </a:txBody>
                  <a:tcPr marL="2025" marR="2025" marT="1013" marB="1013" anchor="c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solidFill>
                      <a:schemeClr val="accent2">
                        <a:lumMod val="40000"/>
                        <a:lumOff val="60000"/>
                      </a:schemeClr>
                    </a:solidFill>
                  </a:tcPr>
                </a:tc>
                <a:tc>
                  <a:txBody>
                    <a:bodyPr/>
                    <a:lstStyle/>
                    <a:p>
                      <a:pPr algn="ctr"/>
                      <a:r>
                        <a:rPr lang="en-US" sz="800" cap="none" baseline="0" dirty="0"/>
                        <a:t>0</a:t>
                      </a:r>
                    </a:p>
                  </a:txBody>
                  <a:tcPr marL="2025" marR="2025" marT="1013" marB="1013" anchor="ctr">
                    <a:solidFill>
                      <a:schemeClr val="bg1">
                        <a:lumMod val="75000"/>
                      </a:schemeClr>
                    </a:solidFill>
                  </a:tcPr>
                </a:tc>
                <a:tc>
                  <a:txBody>
                    <a:bodyPr/>
                    <a:lstStyle/>
                    <a:p>
                      <a:pPr algn="ctr"/>
                      <a:r>
                        <a:rPr lang="en-US" sz="800" cap="none" baseline="0" dirty="0"/>
                        <a:t>1</a:t>
                      </a:r>
                    </a:p>
                  </a:txBody>
                  <a:tcPr marL="2025" marR="2025" marT="1013" marB="1013" anchor="ctr">
                    <a:solidFill>
                      <a:schemeClr val="bg1">
                        <a:lumMod val="75000"/>
                      </a:schemeClr>
                    </a:solidFill>
                  </a:tcPr>
                </a:tc>
                <a:tc>
                  <a:txBody>
                    <a:bodyPr/>
                    <a:lstStyle/>
                    <a:p>
                      <a:pPr algn="ctr"/>
                      <a:r>
                        <a:rPr lang="en-US" sz="800" cap="none" baseline="0" dirty="0"/>
                        <a:t>0</a:t>
                      </a:r>
                    </a:p>
                  </a:txBody>
                  <a:tcPr marL="2025" marR="2025" marT="1013" marB="1013" anchor="ctr">
                    <a:solidFill>
                      <a:schemeClr val="bg1">
                        <a:lumMod val="75000"/>
                      </a:schemeClr>
                    </a:solidFill>
                  </a:tcPr>
                </a:tc>
                <a:tc>
                  <a:txBody>
                    <a:bodyPr/>
                    <a:lstStyle/>
                    <a:p>
                      <a:pPr algn="ctr"/>
                      <a:r>
                        <a:rPr lang="en-US" sz="800" cap="none" baseline="0" dirty="0"/>
                        <a:t>0</a:t>
                      </a:r>
                    </a:p>
                  </a:txBody>
                  <a:tcPr marL="2025" marR="2025" marT="1013" marB="1013" anchor="ctr">
                    <a:solidFill>
                      <a:schemeClr val="bg1">
                        <a:lumMod val="75000"/>
                      </a:schemeClr>
                    </a:solidFill>
                  </a:tcPr>
                </a:tc>
                <a:tc>
                  <a:txBody>
                    <a:bodyPr/>
                    <a:lstStyle/>
                    <a:p>
                      <a:pPr algn="ctr"/>
                      <a:r>
                        <a:rPr lang="en-US" sz="800" cap="none" baseline="0" dirty="0"/>
                        <a:t>0</a:t>
                      </a:r>
                    </a:p>
                  </a:txBody>
                  <a:tcPr marL="2025" marR="2025" marT="1013" marB="1013" anchor="ctr">
                    <a:solidFill>
                      <a:schemeClr val="accent5">
                        <a:lumMod val="20000"/>
                        <a:lumOff val="80000"/>
                      </a:schemeClr>
                    </a:solidFill>
                  </a:tcPr>
                </a:tc>
                <a:tc>
                  <a:txBody>
                    <a:bodyPr/>
                    <a:lstStyle/>
                    <a:p>
                      <a:pPr algn="ctr"/>
                      <a:r>
                        <a:rPr lang="en-US" sz="800" cap="none" baseline="0" dirty="0"/>
                        <a:t>0</a:t>
                      </a:r>
                    </a:p>
                  </a:txBody>
                  <a:tcPr marL="2025" marR="2025" marT="1013" marB="1013" anchor="ctr">
                    <a:solidFill>
                      <a:schemeClr val="accent5">
                        <a:lumMod val="20000"/>
                        <a:lumOff val="80000"/>
                      </a:schemeClr>
                    </a:solidFill>
                  </a:tcPr>
                </a:tc>
                <a:tc>
                  <a:txBody>
                    <a:bodyPr/>
                    <a:lstStyle/>
                    <a:p>
                      <a:pPr algn="ctr"/>
                      <a:r>
                        <a:rPr lang="en-US" sz="800" cap="none" baseline="0" dirty="0"/>
                        <a:t>1</a:t>
                      </a:r>
                    </a:p>
                  </a:txBody>
                  <a:tcPr marL="2025" marR="2025" marT="1013" marB="1013" anchor="ctr">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solidFill>
                      <a:schemeClr val="accent2">
                        <a:lumMod val="40000"/>
                        <a:lumOff val="60000"/>
                      </a:schemeClr>
                    </a:solidFill>
                  </a:tcPr>
                </a:tc>
                <a:extLst>
                  <a:ext uri="{0D108BD9-81ED-4DB2-BD59-A6C34878D82A}">
                    <a16:rowId xmlns:a16="http://schemas.microsoft.com/office/drawing/2014/main" val="2530501417"/>
                  </a:ext>
                </a:extLst>
              </a:tr>
              <a:tr h="180000">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1</a:t>
                      </a:r>
                    </a:p>
                  </a:txBody>
                  <a:tcPr marL="2025" marR="2025" marT="1013" marB="1013" anchor="ctr">
                    <a:solidFill>
                      <a:schemeClr val="bg1">
                        <a:lumMod val="95000"/>
                      </a:schemeClr>
                    </a:solidFill>
                  </a:tcPr>
                </a:tc>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1</a:t>
                      </a:r>
                    </a:p>
                  </a:txBody>
                  <a:tcPr marL="2025" marR="2025" marT="1013" marB="1013" anchor="ctr">
                    <a:solidFill>
                      <a:schemeClr val="bg1">
                        <a:lumMod val="95000"/>
                      </a:schemeClr>
                    </a:solidFill>
                  </a:tcPr>
                </a:tc>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solidFill>
                      <a:schemeClr val="accent2">
                        <a:lumMod val="40000"/>
                        <a:lumOff val="60000"/>
                      </a:schemeClr>
                    </a:solidFill>
                  </a:tcPr>
                </a:tc>
                <a:tc>
                  <a:txBody>
                    <a:bodyPr/>
                    <a:lstStyle/>
                    <a:p>
                      <a:pPr algn="ctr"/>
                      <a:r>
                        <a:rPr lang="en-US" sz="800" cap="none" baseline="0" dirty="0"/>
                        <a:t>0</a:t>
                      </a:r>
                    </a:p>
                  </a:txBody>
                  <a:tcPr marL="2025" marR="2025" marT="1013" marB="1013" anchor="ctr">
                    <a:solidFill>
                      <a:schemeClr val="bg1">
                        <a:lumMod val="75000"/>
                      </a:schemeClr>
                    </a:solidFill>
                  </a:tcPr>
                </a:tc>
                <a:tc>
                  <a:txBody>
                    <a:bodyPr/>
                    <a:lstStyle/>
                    <a:p>
                      <a:pPr algn="ctr"/>
                      <a:r>
                        <a:rPr lang="en-US" sz="800" cap="none" baseline="0" dirty="0"/>
                        <a:t>1</a:t>
                      </a:r>
                    </a:p>
                  </a:txBody>
                  <a:tcPr marL="2025" marR="2025" marT="1013" marB="1013" anchor="ctr">
                    <a:solidFill>
                      <a:schemeClr val="bg1">
                        <a:lumMod val="75000"/>
                      </a:schemeClr>
                    </a:solidFill>
                  </a:tcPr>
                </a:tc>
                <a:tc>
                  <a:txBody>
                    <a:bodyPr/>
                    <a:lstStyle/>
                    <a:p>
                      <a:pPr algn="ctr"/>
                      <a:r>
                        <a:rPr lang="en-US" sz="800" cap="none" baseline="0" dirty="0"/>
                        <a:t>0</a:t>
                      </a:r>
                    </a:p>
                  </a:txBody>
                  <a:tcPr marL="2025" marR="2025" marT="1013" marB="1013" anchor="ctr">
                    <a:solidFill>
                      <a:schemeClr val="bg1">
                        <a:lumMod val="75000"/>
                      </a:schemeClr>
                    </a:solidFill>
                  </a:tcPr>
                </a:tc>
                <a:tc>
                  <a:txBody>
                    <a:bodyPr/>
                    <a:lstStyle/>
                    <a:p>
                      <a:pPr algn="ctr"/>
                      <a:r>
                        <a:rPr lang="en-US" sz="800" cap="none" baseline="0" dirty="0"/>
                        <a:t>0</a:t>
                      </a:r>
                    </a:p>
                  </a:txBody>
                  <a:tcPr marL="2025" marR="2025" marT="1013" marB="1013" anchor="ctr">
                    <a:solidFill>
                      <a:schemeClr val="bg1">
                        <a:lumMod val="75000"/>
                      </a:schemeClr>
                    </a:solidFill>
                  </a:tcPr>
                </a:tc>
                <a:tc>
                  <a:txBody>
                    <a:bodyPr/>
                    <a:lstStyle/>
                    <a:p>
                      <a:pPr algn="ctr"/>
                      <a:r>
                        <a:rPr lang="en-US" sz="800" cap="none" baseline="0" dirty="0"/>
                        <a:t>0</a:t>
                      </a:r>
                    </a:p>
                  </a:txBody>
                  <a:tcPr marL="2025" marR="2025" marT="1013" marB="1013" anchor="ctr">
                    <a:solidFill>
                      <a:schemeClr val="accent5">
                        <a:lumMod val="20000"/>
                        <a:lumOff val="80000"/>
                      </a:schemeClr>
                    </a:solidFill>
                  </a:tcPr>
                </a:tc>
                <a:tc>
                  <a:txBody>
                    <a:bodyPr/>
                    <a:lstStyle/>
                    <a:p>
                      <a:pPr algn="ctr"/>
                      <a:r>
                        <a:rPr lang="en-US" sz="800" cap="none" baseline="0" dirty="0"/>
                        <a:t>1</a:t>
                      </a:r>
                    </a:p>
                  </a:txBody>
                  <a:tcPr marL="2025" marR="2025" marT="1013" marB="1013" anchor="ctr">
                    <a:solidFill>
                      <a:schemeClr val="accent5">
                        <a:lumMod val="20000"/>
                        <a:lumOff val="80000"/>
                      </a:schemeClr>
                    </a:solidFill>
                  </a:tcPr>
                </a:tc>
                <a:tc>
                  <a:txBody>
                    <a:bodyPr/>
                    <a:lstStyle/>
                    <a:p>
                      <a:pPr algn="ctr"/>
                      <a:r>
                        <a:rPr lang="en-US" sz="800" cap="none" baseline="0" dirty="0"/>
                        <a:t>0</a:t>
                      </a:r>
                    </a:p>
                  </a:txBody>
                  <a:tcPr marL="2025" marR="2025" marT="1013" marB="1013" anchor="ctr">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solidFill>
                      <a:schemeClr val="accent2">
                        <a:lumMod val="40000"/>
                        <a:lumOff val="60000"/>
                      </a:schemeClr>
                    </a:solidFill>
                  </a:tcPr>
                </a:tc>
                <a:extLst>
                  <a:ext uri="{0D108BD9-81ED-4DB2-BD59-A6C34878D82A}">
                    <a16:rowId xmlns:a16="http://schemas.microsoft.com/office/drawing/2014/main" val="2288657924"/>
                  </a:ext>
                </a:extLst>
              </a:tr>
              <a:tr h="180000">
                <a:tc>
                  <a:txBody>
                    <a:bodyPr/>
                    <a:lstStyle/>
                    <a:p>
                      <a:pPr algn="ctr"/>
                      <a:r>
                        <a:rPr lang="en-US" sz="800" cap="none" baseline="0" dirty="0"/>
                        <a:t>0</a:t>
                      </a:r>
                    </a:p>
                  </a:txBody>
                  <a:tcPr marL="2025" marR="2025" marT="1013" marB="1013" anchor="ct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800" cap="none" baseline="0" dirty="0"/>
                        <a:t>1</a:t>
                      </a:r>
                    </a:p>
                  </a:txBody>
                  <a:tcPr marL="2025" marR="2025" marT="1013" marB="1013" anchor="ct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800" cap="none" baseline="0" dirty="0"/>
                        <a:t>0</a:t>
                      </a:r>
                    </a:p>
                  </a:txBody>
                  <a:tcPr marL="2025" marR="2025" marT="1013" marB="1013" anchor="ct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800" cap="none" baseline="0" dirty="0"/>
                        <a:t>0</a:t>
                      </a:r>
                    </a:p>
                  </a:txBody>
                  <a:tcPr marL="2025" marR="2025" marT="1013" marB="1013" anchor="ct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800" cap="none" baseline="0" dirty="0"/>
                        <a:t>0</a:t>
                      </a:r>
                    </a:p>
                  </a:txBody>
                  <a:tcPr marL="2025" marR="2025" marT="1013" marB="1013" anchor="ct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800" cap="none" baseline="0" dirty="0"/>
                        <a:t>1</a:t>
                      </a:r>
                    </a:p>
                  </a:txBody>
                  <a:tcPr marL="2025" marR="2025" marT="1013" marB="1013" anchor="ct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800" cap="none" baseline="0" dirty="0"/>
                        <a:t>1</a:t>
                      </a:r>
                    </a:p>
                  </a:txBody>
                  <a:tcPr marL="2025" marR="2025" marT="1013" marB="1013" anchor="ct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sz="800" cap="none" baseline="0" dirty="0"/>
                        <a:t>0</a:t>
                      </a:r>
                    </a:p>
                  </a:txBody>
                  <a:tcPr marL="2025" marR="2025" marT="1013" marB="1013"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800" cap="none" baseline="0" dirty="0"/>
                        <a:t>1</a:t>
                      </a:r>
                    </a:p>
                  </a:txBody>
                  <a:tcPr marL="2025" marR="2025" marT="1013" marB="1013"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800" cap="none" baseline="0" dirty="0"/>
                        <a:t>0</a:t>
                      </a:r>
                    </a:p>
                  </a:txBody>
                  <a:tcPr marL="2025" marR="2025" marT="1013" marB="1013"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800" cap="none" baseline="0" dirty="0"/>
                        <a:t>0</a:t>
                      </a:r>
                    </a:p>
                  </a:txBody>
                  <a:tcPr marL="2025" marR="2025" marT="1013" marB="1013"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800" cap="none" baseline="0" dirty="0"/>
                        <a:t>0</a:t>
                      </a:r>
                    </a:p>
                  </a:txBody>
                  <a:tcPr marL="2025" marR="2025" marT="1013" marB="1013" anchor="ctr">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800" cap="none" baseline="0" dirty="0"/>
                        <a:t>1</a:t>
                      </a:r>
                    </a:p>
                  </a:txBody>
                  <a:tcPr marL="2025" marR="2025" marT="1013" marB="1013" anchor="ctr">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800" cap="none" baseline="0" dirty="0"/>
                        <a:t>1</a:t>
                      </a:r>
                    </a:p>
                  </a:txBody>
                  <a:tcPr marL="2025" marR="2025" marT="1013" marB="1013" anchor="ctr">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495861799"/>
                  </a:ext>
                </a:extLst>
              </a:tr>
              <a:tr h="180000">
                <a:tc gridSpan="24">
                  <a:txBody>
                    <a:bodyPr/>
                    <a:lstStyle/>
                    <a:p>
                      <a:pPr algn="ctr"/>
                      <a:endParaRPr lang="en-US" sz="800" cap="none" baseline="0" dirty="0"/>
                    </a:p>
                  </a:txBody>
                  <a:tcPr marL="2025" marR="2025" marT="1013" marB="1013"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1">
                        <a:lumMod val="20000"/>
                        <a:lumOff val="80000"/>
                      </a:schemeClr>
                    </a:solid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hMerge="1">
                  <a:txBody>
                    <a:bodyPr/>
                    <a:lstStyle/>
                    <a:p>
                      <a:pPr algn="ctr"/>
                      <a:endParaRPr lang="en-US" sz="800" cap="none" baseline="0" dirty="0"/>
                    </a:p>
                  </a:txBody>
                  <a:tcPr marL="2025" marR="2025" marT="1013" marB="1013" anchor="ctr">
                    <a:solidFill>
                      <a:schemeClr val="accent6">
                        <a:lumMod val="40000"/>
                        <a:lumOff val="60000"/>
                      </a:schemeClr>
                    </a:solidFill>
                  </a:tcPr>
                </a:tc>
                <a:tc hMerge="1">
                  <a:txBody>
                    <a:bodyPr/>
                    <a:lstStyle/>
                    <a:p>
                      <a:pPr algn="ctr"/>
                      <a:endParaRPr lang="en-US" sz="800" cap="none" baseline="0" dirty="0"/>
                    </a:p>
                  </a:txBody>
                  <a:tcPr marL="2025" marR="2025" marT="1013" marB="1013" anchor="ctr">
                    <a:solidFill>
                      <a:schemeClr val="accent6">
                        <a:lumMod val="40000"/>
                        <a:lumOff val="60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bg1">
                        <a:lumMod val="75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bg1">
                        <a:lumMod val="75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2">
                        <a:lumMod val="40000"/>
                        <a:lumOff val="60000"/>
                      </a:schemeClr>
                    </a:solidFill>
                  </a:tcPr>
                </a:tc>
                <a:tc hMerge="1">
                  <a:txBody>
                    <a:bodyPr/>
                    <a:lstStyle/>
                    <a:p>
                      <a:pPr algn="ctr"/>
                      <a:endParaRPr lang="en-US" sz="800" cap="none" baseline="0" dirty="0"/>
                    </a:p>
                  </a:txBody>
                  <a:tcPr marL="2025" marR="2025" marT="1013" marB="1013" anchor="ctr">
                    <a:lnL w="12700" cmpd="sng">
                      <a:noFill/>
                    </a:lnL>
                    <a:lnT w="12700" cap="flat" cmpd="sng" algn="ctr">
                      <a:solidFill>
                        <a:schemeClr val="tx1"/>
                      </a:solidFill>
                      <a:prstDash val="solid"/>
                      <a:round/>
                      <a:headEnd type="none" w="med" len="med"/>
                      <a:tailEnd type="none" w="med" len="med"/>
                    </a:lnT>
                    <a:solidFill>
                      <a:schemeClr val="bg1">
                        <a:lumMod val="75000"/>
                      </a:schemeClr>
                    </a:solidFill>
                  </a:tcPr>
                </a:tc>
                <a:tc hMerge="1">
                  <a:txBody>
                    <a:bodyPr/>
                    <a:lstStyle/>
                    <a:p>
                      <a:pPr algn="ctr"/>
                      <a:endParaRPr lang="en-US" sz="800" cap="none" baseline="0" dirty="0"/>
                    </a:p>
                  </a:txBody>
                  <a:tcPr marL="2025" marR="2025" marT="1013" marB="1013" anchor="ctr">
                    <a:solidFill>
                      <a:schemeClr val="bg1">
                        <a:lumMod val="75000"/>
                      </a:schemeClr>
                    </a:solidFill>
                  </a:tcPr>
                </a:tc>
                <a:tc hMerge="1">
                  <a:txBody>
                    <a:bodyPr/>
                    <a:lstStyle/>
                    <a:p>
                      <a:pPr algn="ctr"/>
                      <a:endParaRPr lang="en-US" sz="800" cap="none" baseline="0" dirty="0"/>
                    </a:p>
                  </a:txBody>
                  <a:tcPr marL="2025" marR="2025" marT="1013" marB="1013" anchor="ctr">
                    <a:solidFill>
                      <a:schemeClr val="bg1">
                        <a:lumMod val="75000"/>
                      </a:schemeClr>
                    </a:solidFill>
                  </a:tcPr>
                </a:tc>
                <a:tc hMerge="1">
                  <a:txBody>
                    <a:bodyPr/>
                    <a:lstStyle/>
                    <a:p>
                      <a:pPr algn="ctr"/>
                      <a:endParaRPr lang="en-US" sz="800" cap="none" baseline="0" dirty="0"/>
                    </a:p>
                  </a:txBody>
                  <a:tcPr marL="2025" marR="2025" marT="1013" marB="1013" anchor="ctr">
                    <a:solidFill>
                      <a:schemeClr val="bg1">
                        <a:lumMod val="75000"/>
                      </a:schemeClr>
                    </a:solidFill>
                  </a:tcPr>
                </a:tc>
                <a:tc hMerge="1">
                  <a:txBody>
                    <a:bodyPr/>
                    <a:lstStyle/>
                    <a:p>
                      <a:pPr algn="ctr"/>
                      <a:endParaRPr lang="en-US" sz="800" cap="none" baseline="0" dirty="0"/>
                    </a:p>
                  </a:txBody>
                  <a:tcPr marL="2025" marR="2025" marT="1013" marB="1013" anchor="ctr">
                    <a:lnL w="12700" cmpd="sng">
                      <a:noFill/>
                    </a:lnL>
                    <a:lnT w="12700" cap="flat" cmpd="sng" algn="ctr">
                      <a:solidFill>
                        <a:schemeClr val="tx1"/>
                      </a:solidFill>
                      <a:prstDash val="solid"/>
                      <a:round/>
                      <a:headEnd type="none" w="med" len="med"/>
                      <a:tailEnd type="none" w="med" len="med"/>
                    </a:lnT>
                    <a:solidFill>
                      <a:schemeClr val="accent5">
                        <a:lumMod val="20000"/>
                        <a:lumOff val="80000"/>
                      </a:schemeClr>
                    </a:solidFill>
                  </a:tcPr>
                </a:tc>
                <a:tc hMerge="1">
                  <a:txBody>
                    <a:bodyPr/>
                    <a:lstStyle/>
                    <a:p>
                      <a:pPr algn="ctr"/>
                      <a:endParaRPr lang="en-US" sz="800" cap="none" baseline="0" dirty="0"/>
                    </a:p>
                  </a:txBody>
                  <a:tcPr marL="2025" marR="2025" marT="1013" marB="1013" anchor="ctr">
                    <a:solidFill>
                      <a:schemeClr val="accent5">
                        <a:lumMod val="20000"/>
                        <a:lumOff val="80000"/>
                      </a:schemeClr>
                    </a:solidFill>
                  </a:tcPr>
                </a:tc>
                <a:tc hMerge="1">
                  <a:txBody>
                    <a:bodyPr/>
                    <a:lstStyle/>
                    <a:p>
                      <a:pPr algn="ctr"/>
                      <a:endParaRPr lang="en-US" sz="800" cap="none" baseline="0" dirty="0"/>
                    </a:p>
                  </a:txBody>
                  <a:tcPr marL="2025" marR="2025" marT="1013" marB="1013" anchor="ctr">
                    <a:solidFill>
                      <a:schemeClr val="accent5">
                        <a:lumMod val="20000"/>
                        <a:lumOff val="80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bg1">
                        <a:lumMod val="75000"/>
                      </a:schemeClr>
                    </a:solidFill>
                  </a:tcPr>
                </a:tc>
                <a:extLst>
                  <a:ext uri="{0D108BD9-81ED-4DB2-BD59-A6C34878D82A}">
                    <a16:rowId xmlns:a16="http://schemas.microsoft.com/office/drawing/2014/main" val="701501672"/>
                  </a:ext>
                </a:extLst>
              </a:tr>
              <a:tr h="180000">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ctr"/>
                      <a:r>
                        <a:rPr lang="en-US" sz="800" cap="none" baseline="0" dirty="0"/>
                        <a:t>1</a:t>
                      </a:r>
                    </a:p>
                  </a:txBody>
                  <a:tcPr marL="2025" marR="2025" marT="1013" marB="1013"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ctr"/>
                      <a:r>
                        <a:rPr lang="en-US" sz="800" cap="none" baseline="0" dirty="0"/>
                        <a:t>1</a:t>
                      </a:r>
                    </a:p>
                  </a:txBody>
                  <a:tcPr marL="2025" marR="2025" marT="1013" marB="1013"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lnT w="12700" cap="flat" cmpd="sng" algn="ctr">
                      <a:solidFill>
                        <a:schemeClr val="tx1"/>
                      </a:solidFill>
                      <a:prstDash val="solid"/>
                      <a:round/>
                      <a:headEnd type="none" w="med" len="med"/>
                      <a:tailEnd type="none" w="med" len="med"/>
                    </a:lnT>
                    <a:solidFill>
                      <a:schemeClr val="accent2">
                        <a:lumMod val="40000"/>
                        <a:lumOff val="60000"/>
                      </a:schemeClr>
                    </a:solidFill>
                  </a:tcPr>
                </a:tc>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accent1">
                        <a:lumMod val="20000"/>
                        <a:lumOff val="80000"/>
                      </a:schemeClr>
                    </a:solidFill>
                  </a:tcPr>
                </a:tc>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accent1">
                        <a:lumMod val="20000"/>
                        <a:lumOff val="80000"/>
                      </a:schemeClr>
                    </a:solidFill>
                  </a:tcPr>
                </a:tc>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accent1">
                        <a:lumMod val="20000"/>
                        <a:lumOff val="80000"/>
                      </a:schemeClr>
                    </a:solidFill>
                  </a:tcPr>
                </a:tc>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accent6">
                        <a:lumMod val="40000"/>
                        <a:lumOff val="60000"/>
                      </a:schemeClr>
                    </a:solidFill>
                  </a:tcPr>
                </a:tc>
                <a:tc>
                  <a:txBody>
                    <a:bodyPr/>
                    <a:lstStyle/>
                    <a:p>
                      <a:pPr algn="ctr"/>
                      <a:r>
                        <a:rPr lang="en-US" sz="800" cap="none" baseline="0" dirty="0"/>
                        <a:t>1</a:t>
                      </a:r>
                    </a:p>
                  </a:txBody>
                  <a:tcPr marL="2025" marR="2025" marT="1013" marB="1013" anchor="ctr">
                    <a:lnT w="12700" cap="flat" cmpd="sng" algn="ctr">
                      <a:solidFill>
                        <a:schemeClr val="tx1"/>
                      </a:solidFill>
                      <a:prstDash val="solid"/>
                      <a:round/>
                      <a:headEnd type="none" w="med" len="med"/>
                      <a:tailEnd type="none" w="med" len="med"/>
                    </a:lnT>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lnT w="12700" cap="flat" cmpd="sng" algn="ctr">
                      <a:solidFill>
                        <a:schemeClr val="tx1"/>
                      </a:solidFill>
                      <a:prstDash val="solid"/>
                      <a:round/>
                      <a:headEnd type="none" w="med" len="med"/>
                      <a:tailEnd type="none" w="med" len="med"/>
                    </a:lnT>
                    <a:solidFill>
                      <a:schemeClr val="accent2">
                        <a:lumMod val="40000"/>
                        <a:lumOff val="60000"/>
                      </a:schemeClr>
                    </a:solidFill>
                  </a:tcPr>
                </a:tc>
                <a:tc>
                  <a:txBody>
                    <a:bodyPr/>
                    <a:lstStyle/>
                    <a:p>
                      <a:pPr algn="ctr"/>
                      <a:r>
                        <a:rPr lang="en-US" sz="800" cap="none" baseline="0" dirty="0"/>
                        <a:t>0</a:t>
                      </a:r>
                    </a:p>
                  </a:txBody>
                  <a:tcPr marL="2025" marR="2025" marT="1013" marB="1013" anchor="ctr">
                    <a:solidFill>
                      <a:schemeClr val="bg1">
                        <a:lumMod val="75000"/>
                      </a:schemeClr>
                    </a:solidFill>
                  </a:tcPr>
                </a:tc>
                <a:tc>
                  <a:txBody>
                    <a:bodyPr/>
                    <a:lstStyle/>
                    <a:p>
                      <a:pPr algn="ctr"/>
                      <a:r>
                        <a:rPr lang="en-US" sz="800" cap="none" baseline="0" dirty="0"/>
                        <a:t>1</a:t>
                      </a:r>
                    </a:p>
                  </a:txBody>
                  <a:tcPr marL="2025" marR="2025" marT="1013" marB="1013"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800" cap="none" baseline="0" dirty="0"/>
                        <a:t>0</a:t>
                      </a:r>
                    </a:p>
                  </a:txBody>
                  <a:tcPr marL="2025" marR="2025" marT="1013" marB="1013" anchor="ctr">
                    <a:solidFill>
                      <a:schemeClr val="accent5">
                        <a:lumMod val="20000"/>
                        <a:lumOff val="80000"/>
                      </a:schemeClr>
                    </a:solidFill>
                  </a:tcPr>
                </a:tc>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accent5">
                        <a:lumMod val="20000"/>
                        <a:lumOff val="80000"/>
                      </a:schemeClr>
                    </a:solidFill>
                  </a:tcPr>
                </a:tc>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lnT w="12700" cap="flat" cmpd="sng" algn="ctr">
                      <a:solidFill>
                        <a:schemeClr val="tx1"/>
                      </a:solidFill>
                      <a:prstDash val="solid"/>
                      <a:round/>
                      <a:headEnd type="none" w="med" len="med"/>
                      <a:tailEnd type="none" w="med" len="med"/>
                    </a:lnT>
                    <a:solidFill>
                      <a:schemeClr val="accent2">
                        <a:lumMod val="40000"/>
                        <a:lumOff val="60000"/>
                      </a:schemeClr>
                    </a:solidFill>
                  </a:tcPr>
                </a:tc>
                <a:extLst>
                  <a:ext uri="{0D108BD9-81ED-4DB2-BD59-A6C34878D82A}">
                    <a16:rowId xmlns:a16="http://schemas.microsoft.com/office/drawing/2014/main" val="1782048551"/>
                  </a:ext>
                </a:extLst>
              </a:tr>
              <a:tr h="180000">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1</a:t>
                      </a:r>
                    </a:p>
                  </a:txBody>
                  <a:tcPr marL="2025" marR="2025" marT="1013" marB="1013" anchor="ctr">
                    <a:solidFill>
                      <a:schemeClr val="bg1">
                        <a:lumMod val="95000"/>
                      </a:schemeClr>
                    </a:solidFill>
                  </a:tcPr>
                </a:tc>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1</a:t>
                      </a:r>
                    </a:p>
                  </a:txBody>
                  <a:tcPr marL="2025" marR="2025" marT="1013" marB="1013" anchor="ctr">
                    <a:solidFill>
                      <a:schemeClr val="bg1">
                        <a:lumMod val="95000"/>
                      </a:schemeClr>
                    </a:solidFill>
                  </a:tcPr>
                </a:tc>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1</a:t>
                      </a:r>
                    </a:p>
                  </a:txBody>
                  <a:tcPr marL="2025" marR="2025" marT="1013" marB="1013" anchor="c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solidFill>
                      <a:schemeClr val="accent2">
                        <a:lumMod val="40000"/>
                        <a:lumOff val="60000"/>
                      </a:schemeClr>
                    </a:solidFill>
                  </a:tcPr>
                </a:tc>
                <a:tc>
                  <a:txBody>
                    <a:bodyPr/>
                    <a:lstStyle/>
                    <a:p>
                      <a:pPr algn="ctr"/>
                      <a:r>
                        <a:rPr lang="en-US" sz="800" cap="none" baseline="0" dirty="0"/>
                        <a:t>0</a:t>
                      </a:r>
                    </a:p>
                  </a:txBody>
                  <a:tcPr marL="2025" marR="2025" marT="1013" marB="1013" anchor="ctr">
                    <a:solidFill>
                      <a:schemeClr val="accent1">
                        <a:lumMod val="20000"/>
                        <a:lumOff val="80000"/>
                      </a:schemeClr>
                    </a:solidFill>
                  </a:tcPr>
                </a:tc>
                <a:tc>
                  <a:txBody>
                    <a:bodyPr/>
                    <a:lstStyle/>
                    <a:p>
                      <a:pPr algn="ctr"/>
                      <a:r>
                        <a:rPr lang="en-US" sz="800" cap="none" baseline="0" dirty="0"/>
                        <a:t>0</a:t>
                      </a:r>
                    </a:p>
                  </a:txBody>
                  <a:tcPr marL="2025" marR="2025" marT="1013" marB="1013" anchor="ctr">
                    <a:solidFill>
                      <a:schemeClr val="accent1">
                        <a:lumMod val="20000"/>
                        <a:lumOff val="80000"/>
                      </a:schemeClr>
                    </a:solidFill>
                  </a:tcPr>
                </a:tc>
                <a:tc>
                  <a:txBody>
                    <a:bodyPr/>
                    <a:lstStyle/>
                    <a:p>
                      <a:pPr algn="ctr"/>
                      <a:r>
                        <a:rPr lang="en-US" sz="800" cap="none" baseline="0" dirty="0"/>
                        <a:t>0</a:t>
                      </a:r>
                    </a:p>
                  </a:txBody>
                  <a:tcPr marL="2025" marR="2025" marT="1013" marB="1013" anchor="ctr">
                    <a:solidFill>
                      <a:schemeClr val="accent1">
                        <a:lumMod val="20000"/>
                        <a:lumOff val="80000"/>
                      </a:schemeClr>
                    </a:solidFill>
                  </a:tcPr>
                </a:tc>
                <a:tc>
                  <a:txBody>
                    <a:bodyPr/>
                    <a:lstStyle/>
                    <a:p>
                      <a:pPr algn="ctr"/>
                      <a:r>
                        <a:rPr lang="en-US" sz="800" cap="none" baseline="0" dirty="0"/>
                        <a:t>0</a:t>
                      </a:r>
                    </a:p>
                  </a:txBody>
                  <a:tcPr marL="2025" marR="2025" marT="1013" marB="1013" anchor="ctr">
                    <a:solidFill>
                      <a:schemeClr val="accent6">
                        <a:lumMod val="40000"/>
                        <a:lumOff val="60000"/>
                      </a:schemeClr>
                    </a:solidFill>
                  </a:tcPr>
                </a:tc>
                <a:tc>
                  <a:txBody>
                    <a:bodyPr/>
                    <a:lstStyle/>
                    <a:p>
                      <a:pPr algn="ctr"/>
                      <a:r>
                        <a:rPr lang="en-US" sz="800" cap="none" baseline="0" dirty="0"/>
                        <a:t>1</a:t>
                      </a:r>
                    </a:p>
                  </a:txBody>
                  <a:tcPr marL="2025" marR="2025" marT="1013" marB="1013" anchor="ctr">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solidFill>
                      <a:schemeClr val="accent2">
                        <a:lumMod val="40000"/>
                        <a:lumOff val="60000"/>
                      </a:schemeClr>
                    </a:solidFill>
                  </a:tcPr>
                </a:tc>
                <a:tc>
                  <a:txBody>
                    <a:bodyPr/>
                    <a:lstStyle/>
                    <a:p>
                      <a:pPr algn="ctr"/>
                      <a:r>
                        <a:rPr lang="en-US" sz="800" cap="none" baseline="0" dirty="0"/>
                        <a:t>0</a:t>
                      </a:r>
                    </a:p>
                  </a:txBody>
                  <a:tcPr marL="2025" marR="2025" marT="1013" marB="1013" anchor="ctr">
                    <a:solidFill>
                      <a:schemeClr val="bg1">
                        <a:lumMod val="75000"/>
                      </a:schemeClr>
                    </a:solidFill>
                  </a:tcPr>
                </a:tc>
                <a:tc>
                  <a:txBody>
                    <a:bodyPr/>
                    <a:lstStyle/>
                    <a:p>
                      <a:pPr algn="ctr"/>
                      <a:r>
                        <a:rPr lang="en-US" sz="800" cap="none" baseline="0" dirty="0"/>
                        <a:t>1</a:t>
                      </a:r>
                    </a:p>
                  </a:txBody>
                  <a:tcPr marL="2025" marR="2025" marT="1013" marB="1013" anchor="ctr">
                    <a:solidFill>
                      <a:schemeClr val="bg1">
                        <a:lumMod val="75000"/>
                      </a:schemeClr>
                    </a:solidFill>
                  </a:tcPr>
                </a:tc>
                <a:tc>
                  <a:txBody>
                    <a:bodyPr/>
                    <a:lstStyle/>
                    <a:p>
                      <a:pPr algn="ctr"/>
                      <a:r>
                        <a:rPr lang="en-US" sz="800" cap="none" baseline="0" dirty="0"/>
                        <a:t>0</a:t>
                      </a:r>
                    </a:p>
                  </a:txBody>
                  <a:tcPr marL="2025" marR="2025" marT="1013" marB="1013" anchor="ctr">
                    <a:solidFill>
                      <a:schemeClr val="bg1">
                        <a:lumMod val="75000"/>
                      </a:schemeClr>
                    </a:solidFill>
                  </a:tcPr>
                </a:tc>
                <a:tc>
                  <a:txBody>
                    <a:bodyPr/>
                    <a:lstStyle/>
                    <a:p>
                      <a:pPr algn="ctr"/>
                      <a:r>
                        <a:rPr lang="en-US" sz="800" cap="none" baseline="0" dirty="0"/>
                        <a:t>0</a:t>
                      </a:r>
                    </a:p>
                  </a:txBody>
                  <a:tcPr marL="2025" marR="2025" marT="1013" marB="1013" anchor="ctr">
                    <a:solidFill>
                      <a:schemeClr val="bg1">
                        <a:lumMod val="75000"/>
                      </a:schemeClr>
                    </a:solidFill>
                  </a:tcPr>
                </a:tc>
                <a:tc>
                  <a:txBody>
                    <a:bodyPr/>
                    <a:lstStyle/>
                    <a:p>
                      <a:pPr algn="ctr"/>
                      <a:r>
                        <a:rPr lang="en-US" sz="800" cap="none" baseline="0" dirty="0"/>
                        <a:t>0</a:t>
                      </a:r>
                    </a:p>
                  </a:txBody>
                  <a:tcPr marL="2025" marR="2025" marT="1013" marB="1013" anchor="ctr">
                    <a:solidFill>
                      <a:schemeClr val="accent5">
                        <a:lumMod val="20000"/>
                        <a:lumOff val="80000"/>
                      </a:schemeClr>
                    </a:solidFill>
                  </a:tcPr>
                </a:tc>
                <a:tc>
                  <a:txBody>
                    <a:bodyPr/>
                    <a:lstStyle/>
                    <a:p>
                      <a:pPr algn="ctr"/>
                      <a:r>
                        <a:rPr lang="en-US" sz="800" cap="none" baseline="0" dirty="0"/>
                        <a:t>0</a:t>
                      </a:r>
                    </a:p>
                  </a:txBody>
                  <a:tcPr marL="2025" marR="2025" marT="1013" marB="1013" anchor="ctr">
                    <a:solidFill>
                      <a:schemeClr val="accent5">
                        <a:lumMod val="20000"/>
                        <a:lumOff val="80000"/>
                      </a:schemeClr>
                    </a:solidFill>
                  </a:tcPr>
                </a:tc>
                <a:tc>
                  <a:txBody>
                    <a:bodyPr/>
                    <a:lstStyle/>
                    <a:p>
                      <a:pPr algn="ctr"/>
                      <a:r>
                        <a:rPr lang="en-US" sz="800" cap="none" baseline="0" dirty="0"/>
                        <a:t>1</a:t>
                      </a:r>
                    </a:p>
                  </a:txBody>
                  <a:tcPr marL="2025" marR="2025" marT="1013" marB="1013" anchor="ctr">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solidFill>
                      <a:schemeClr val="accent2">
                        <a:lumMod val="40000"/>
                        <a:lumOff val="60000"/>
                      </a:schemeClr>
                    </a:solidFill>
                  </a:tcPr>
                </a:tc>
                <a:extLst>
                  <a:ext uri="{0D108BD9-81ED-4DB2-BD59-A6C34878D82A}">
                    <a16:rowId xmlns:a16="http://schemas.microsoft.com/office/drawing/2014/main" val="218045271"/>
                  </a:ext>
                </a:extLst>
              </a:tr>
              <a:tr h="180000">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1</a:t>
                      </a:r>
                    </a:p>
                  </a:txBody>
                  <a:tcPr marL="2025" marR="2025" marT="1013" marB="1013" anchor="ctr">
                    <a:solidFill>
                      <a:schemeClr val="bg1">
                        <a:lumMod val="95000"/>
                      </a:schemeClr>
                    </a:solidFill>
                  </a:tcPr>
                </a:tc>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1</a:t>
                      </a:r>
                    </a:p>
                  </a:txBody>
                  <a:tcPr marL="2025" marR="2025" marT="1013" marB="1013" anchor="ctr">
                    <a:solidFill>
                      <a:schemeClr val="bg1">
                        <a:lumMod val="95000"/>
                      </a:schemeClr>
                    </a:solidFill>
                  </a:tcPr>
                </a:tc>
                <a:tc>
                  <a:txBody>
                    <a:bodyPr/>
                    <a:lstStyle/>
                    <a:p>
                      <a:pPr algn="ctr"/>
                      <a:r>
                        <a:rPr lang="en-US" sz="800" cap="none" baseline="0" dirty="0"/>
                        <a:t>1</a:t>
                      </a:r>
                    </a:p>
                  </a:txBody>
                  <a:tcPr marL="2025" marR="2025" marT="1013" marB="1013" anchor="ctr">
                    <a:solidFill>
                      <a:schemeClr val="bg1">
                        <a:lumMod val="95000"/>
                      </a:schemeClr>
                    </a:solidFill>
                  </a:tcPr>
                </a:tc>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2">
                        <a:lumMod val="40000"/>
                        <a:lumOff val="60000"/>
                      </a:schemeClr>
                    </a:solidFill>
                  </a:tcPr>
                </a:tc>
                <a:tc>
                  <a:txBody>
                    <a:bodyPr/>
                    <a:lstStyle/>
                    <a:p>
                      <a:pPr algn="ctr"/>
                      <a:r>
                        <a:rPr lang="en-US" sz="800" cap="none" baseline="0" dirty="0"/>
                        <a:t>0</a:t>
                      </a:r>
                    </a:p>
                  </a:txBody>
                  <a:tcPr marL="2025" marR="2025" marT="1013" marB="1013" anchor="ctr">
                    <a:solidFill>
                      <a:schemeClr val="accent1">
                        <a:lumMod val="20000"/>
                        <a:lumOff val="80000"/>
                      </a:schemeClr>
                    </a:solidFill>
                  </a:tcPr>
                </a:tc>
                <a:tc>
                  <a:txBody>
                    <a:bodyPr/>
                    <a:lstStyle/>
                    <a:p>
                      <a:pPr algn="ctr"/>
                      <a:r>
                        <a:rPr lang="en-US" sz="800" cap="none" baseline="0" dirty="0"/>
                        <a:t>0</a:t>
                      </a:r>
                    </a:p>
                  </a:txBody>
                  <a:tcPr marL="2025" marR="2025" marT="1013" marB="1013" anchor="ctr">
                    <a:solidFill>
                      <a:schemeClr val="accent1">
                        <a:lumMod val="20000"/>
                        <a:lumOff val="80000"/>
                      </a:schemeClr>
                    </a:solidFill>
                  </a:tcPr>
                </a:tc>
                <a:tc>
                  <a:txBody>
                    <a:bodyPr/>
                    <a:lstStyle/>
                    <a:p>
                      <a:pPr algn="ctr"/>
                      <a:r>
                        <a:rPr lang="en-US" sz="800" cap="none" baseline="0" dirty="0"/>
                        <a:t>0</a:t>
                      </a:r>
                    </a:p>
                  </a:txBody>
                  <a:tcPr marL="2025" marR="2025" marT="1013" marB="1013" anchor="ctr">
                    <a:solidFill>
                      <a:schemeClr val="accent1">
                        <a:lumMod val="20000"/>
                        <a:lumOff val="80000"/>
                      </a:schemeClr>
                    </a:solidFill>
                  </a:tcPr>
                </a:tc>
                <a:tc>
                  <a:txBody>
                    <a:bodyPr/>
                    <a:lstStyle/>
                    <a:p>
                      <a:pPr algn="ctr"/>
                      <a:r>
                        <a:rPr lang="en-US" sz="800" cap="none" baseline="0" dirty="0"/>
                        <a:t>0</a:t>
                      </a:r>
                    </a:p>
                  </a:txBody>
                  <a:tcPr marL="2025" marR="2025" marT="1013" marB="1013" anchor="ctr">
                    <a:solidFill>
                      <a:schemeClr val="accent6">
                        <a:lumMod val="40000"/>
                        <a:lumOff val="60000"/>
                      </a:schemeClr>
                    </a:solidFill>
                  </a:tcPr>
                </a:tc>
                <a:tc>
                  <a:txBody>
                    <a:bodyPr/>
                    <a:lstStyle/>
                    <a:p>
                      <a:pPr algn="ctr"/>
                      <a:r>
                        <a:rPr lang="en-US" sz="800" cap="none" baseline="0" dirty="0"/>
                        <a:t>1</a:t>
                      </a:r>
                    </a:p>
                  </a:txBody>
                  <a:tcPr marL="2025" marR="2025" marT="1013" marB="1013" anchor="ctr">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2">
                        <a:lumMod val="40000"/>
                        <a:lumOff val="60000"/>
                      </a:schemeClr>
                    </a:solidFill>
                  </a:tcPr>
                </a:tc>
                <a:tc>
                  <a:txBody>
                    <a:bodyPr/>
                    <a:lstStyle/>
                    <a:p>
                      <a:pPr algn="ctr"/>
                      <a:r>
                        <a:rPr lang="en-US" sz="800" cap="none" baseline="0" dirty="0"/>
                        <a:t>0</a:t>
                      </a:r>
                    </a:p>
                  </a:txBody>
                  <a:tcPr marL="2025" marR="2025" marT="1013" marB="1013" anchor="ctr">
                    <a:solidFill>
                      <a:schemeClr val="bg1">
                        <a:lumMod val="75000"/>
                      </a:schemeClr>
                    </a:solidFill>
                  </a:tcPr>
                </a:tc>
                <a:tc>
                  <a:txBody>
                    <a:bodyPr/>
                    <a:lstStyle/>
                    <a:p>
                      <a:pPr algn="ctr"/>
                      <a:r>
                        <a:rPr lang="en-US" sz="800" cap="none" baseline="0" dirty="0"/>
                        <a:t>1</a:t>
                      </a:r>
                    </a:p>
                  </a:txBody>
                  <a:tcPr marL="2025" marR="2025" marT="1013" marB="1013" anchor="ctr">
                    <a:solidFill>
                      <a:schemeClr val="bg1">
                        <a:lumMod val="75000"/>
                      </a:schemeClr>
                    </a:solidFill>
                  </a:tcPr>
                </a:tc>
                <a:tc>
                  <a:txBody>
                    <a:bodyPr/>
                    <a:lstStyle/>
                    <a:p>
                      <a:pPr algn="ctr"/>
                      <a:r>
                        <a:rPr lang="en-US" sz="800" cap="none" baseline="0" dirty="0"/>
                        <a:t>0</a:t>
                      </a:r>
                    </a:p>
                  </a:txBody>
                  <a:tcPr marL="2025" marR="2025" marT="1013" marB="1013" anchor="ctr">
                    <a:solidFill>
                      <a:schemeClr val="bg1">
                        <a:lumMod val="75000"/>
                      </a:schemeClr>
                    </a:solidFill>
                  </a:tcPr>
                </a:tc>
                <a:tc>
                  <a:txBody>
                    <a:bodyPr/>
                    <a:lstStyle/>
                    <a:p>
                      <a:pPr algn="ctr"/>
                      <a:r>
                        <a:rPr lang="en-US" sz="800" cap="none" baseline="0" dirty="0"/>
                        <a:t>0</a:t>
                      </a:r>
                    </a:p>
                  </a:txBody>
                  <a:tcPr marL="2025" marR="2025" marT="1013" marB="1013" anchor="ctr">
                    <a:solidFill>
                      <a:schemeClr val="bg1">
                        <a:lumMod val="75000"/>
                      </a:schemeClr>
                    </a:solidFill>
                  </a:tcPr>
                </a:tc>
                <a:tc>
                  <a:txBody>
                    <a:bodyPr/>
                    <a:lstStyle/>
                    <a:p>
                      <a:pPr algn="ctr"/>
                      <a:r>
                        <a:rPr lang="en-US" sz="800" cap="none" baseline="0" dirty="0"/>
                        <a:t>0</a:t>
                      </a:r>
                    </a:p>
                  </a:txBody>
                  <a:tcPr marL="2025" marR="2025" marT="1013" marB="1013" anchor="ctr">
                    <a:solidFill>
                      <a:schemeClr val="accent5">
                        <a:lumMod val="20000"/>
                        <a:lumOff val="80000"/>
                      </a:schemeClr>
                    </a:solidFill>
                  </a:tcPr>
                </a:tc>
                <a:tc>
                  <a:txBody>
                    <a:bodyPr/>
                    <a:lstStyle/>
                    <a:p>
                      <a:pPr algn="ctr"/>
                      <a:r>
                        <a:rPr lang="en-US" sz="800" cap="none" baseline="0" dirty="0"/>
                        <a:t>1</a:t>
                      </a:r>
                    </a:p>
                  </a:txBody>
                  <a:tcPr marL="2025" marR="2025" marT="1013" marB="1013" anchor="ctr">
                    <a:solidFill>
                      <a:schemeClr val="accent5">
                        <a:lumMod val="20000"/>
                        <a:lumOff val="80000"/>
                      </a:schemeClr>
                    </a:solidFill>
                  </a:tcPr>
                </a:tc>
                <a:tc>
                  <a:txBody>
                    <a:bodyPr/>
                    <a:lstStyle/>
                    <a:p>
                      <a:pPr algn="ctr"/>
                      <a:r>
                        <a:rPr lang="en-US" sz="800" cap="none" baseline="0" dirty="0"/>
                        <a:t>0</a:t>
                      </a:r>
                    </a:p>
                  </a:txBody>
                  <a:tcPr marL="2025" marR="2025" marT="1013" marB="1013" anchor="ctr">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2">
                        <a:lumMod val="40000"/>
                        <a:lumOff val="60000"/>
                      </a:schemeClr>
                    </a:solidFill>
                  </a:tcPr>
                </a:tc>
                <a:extLst>
                  <a:ext uri="{0D108BD9-81ED-4DB2-BD59-A6C34878D82A}">
                    <a16:rowId xmlns:a16="http://schemas.microsoft.com/office/drawing/2014/main" val="1387978454"/>
                  </a:ext>
                </a:extLst>
              </a:tr>
              <a:tr h="180000">
                <a:tc>
                  <a:txBody>
                    <a:bodyPr/>
                    <a:lstStyle/>
                    <a:p>
                      <a:pPr algn="ctr"/>
                      <a:r>
                        <a:rPr lang="en-US" sz="800" cap="none" baseline="0" dirty="0"/>
                        <a:t>0</a:t>
                      </a:r>
                    </a:p>
                  </a:txBody>
                  <a:tcPr marL="2025" marR="2025" marT="1013" marB="1013" anchor="ct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800" cap="none" baseline="0" dirty="0"/>
                        <a:t>1</a:t>
                      </a:r>
                    </a:p>
                  </a:txBody>
                  <a:tcPr marL="2025" marR="2025" marT="1013" marB="1013" anchor="ct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800" cap="none" baseline="0" dirty="0"/>
                        <a:t>0</a:t>
                      </a:r>
                    </a:p>
                  </a:txBody>
                  <a:tcPr marL="2025" marR="2025" marT="1013" marB="1013" anchor="ct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800" cap="none" baseline="0" dirty="0"/>
                        <a:t>0</a:t>
                      </a:r>
                    </a:p>
                  </a:txBody>
                  <a:tcPr marL="2025" marR="2025" marT="1013" marB="1013" anchor="ct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800" cap="none" baseline="0" dirty="0"/>
                        <a:t>1</a:t>
                      </a:r>
                    </a:p>
                  </a:txBody>
                  <a:tcPr marL="2025" marR="2025" marT="1013" marB="1013" anchor="ct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800" cap="none" baseline="0" dirty="0"/>
                        <a:t>1</a:t>
                      </a:r>
                    </a:p>
                  </a:txBody>
                  <a:tcPr marL="2025" marR="2025" marT="1013" marB="1013" anchor="ct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800" cap="none" baseline="0" dirty="0"/>
                        <a:t>1</a:t>
                      </a:r>
                    </a:p>
                  </a:txBody>
                  <a:tcPr marL="2025" marR="2025" marT="1013" marB="1013" anchor="ct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sz="800" cap="none" baseline="0" dirty="0"/>
                        <a:t>0</a:t>
                      </a:r>
                    </a:p>
                  </a:txBody>
                  <a:tcPr marL="2025" marR="2025" marT="1013" marB="1013" anchor="ct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800" cap="none" baseline="0" dirty="0"/>
                        <a:t>0</a:t>
                      </a:r>
                    </a:p>
                  </a:txBody>
                  <a:tcPr marL="2025" marR="2025" marT="1013" marB="1013" anchor="ct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800" cap="none" baseline="0" dirty="0"/>
                        <a:t>0</a:t>
                      </a:r>
                    </a:p>
                  </a:txBody>
                  <a:tcPr marL="2025" marR="2025" marT="1013" marB="1013" anchor="ct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800" cap="none" baseline="0" dirty="0"/>
                        <a:t>0</a:t>
                      </a:r>
                    </a:p>
                  </a:txBody>
                  <a:tcPr marL="2025" marR="2025" marT="1013" marB="1013" anchor="ctr">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800" cap="none" baseline="0" dirty="0"/>
                        <a:t>1</a:t>
                      </a:r>
                    </a:p>
                  </a:txBody>
                  <a:tcPr marL="2025" marR="2025" marT="1013" marB="1013" anchor="ctr">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sz="800" cap="none" baseline="0" dirty="0"/>
                        <a:t>0</a:t>
                      </a:r>
                    </a:p>
                  </a:txBody>
                  <a:tcPr marL="2025" marR="2025" marT="1013" marB="1013"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800" cap="none" baseline="0" dirty="0"/>
                        <a:t>1</a:t>
                      </a:r>
                    </a:p>
                  </a:txBody>
                  <a:tcPr marL="2025" marR="2025" marT="1013" marB="1013"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800" cap="none" baseline="0" dirty="0"/>
                        <a:t>0</a:t>
                      </a:r>
                    </a:p>
                  </a:txBody>
                  <a:tcPr marL="2025" marR="2025" marT="1013" marB="1013"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800" cap="none" baseline="0" dirty="0"/>
                        <a:t>0</a:t>
                      </a:r>
                    </a:p>
                  </a:txBody>
                  <a:tcPr marL="2025" marR="2025" marT="1013" marB="1013"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800" cap="none" baseline="0" dirty="0"/>
                        <a:t>0</a:t>
                      </a:r>
                    </a:p>
                  </a:txBody>
                  <a:tcPr marL="2025" marR="2025" marT="1013" marB="1013" anchor="ctr">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800" cap="none" baseline="0" dirty="0"/>
                        <a:t>1</a:t>
                      </a:r>
                    </a:p>
                  </a:txBody>
                  <a:tcPr marL="2025" marR="2025" marT="1013" marB="1013" anchor="ctr">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800" cap="none" baseline="0" dirty="0"/>
                        <a:t>1</a:t>
                      </a:r>
                    </a:p>
                  </a:txBody>
                  <a:tcPr marL="2025" marR="2025" marT="1013" marB="1013" anchor="ctr">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440058923"/>
                  </a:ext>
                </a:extLst>
              </a:tr>
              <a:tr h="180000">
                <a:tc gridSpan="24">
                  <a:txBody>
                    <a:bodyPr/>
                    <a:lstStyle/>
                    <a:p>
                      <a:pPr algn="ctr"/>
                      <a:endParaRPr lang="en-US" sz="800" cap="none" baseline="0" dirty="0"/>
                    </a:p>
                  </a:txBody>
                  <a:tcPr marL="2025" marR="2025" marT="1013" marB="1013"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800" cap="none" baseline="0" dirty="0"/>
                    </a:p>
                  </a:txBody>
                  <a:tcPr marL="2025" marR="2025" marT="1013" marB="1013" anchor="ctr">
                    <a:solidFill>
                      <a:schemeClr val="bg1">
                        <a:lumMod val="95000"/>
                      </a:schemeClr>
                    </a:solidFill>
                  </a:tcPr>
                </a:tc>
                <a:tc hMerge="1">
                  <a:txBody>
                    <a:bodyPr/>
                    <a:lstStyle/>
                    <a:p>
                      <a:pPr algn="ctr"/>
                      <a:endParaRPr lang="en-US" sz="800" cap="none" baseline="0" dirty="0"/>
                    </a:p>
                  </a:txBody>
                  <a:tcPr marL="2025" marR="2025" marT="1013" marB="1013" anchor="ctr">
                    <a:solidFill>
                      <a:schemeClr val="bg1">
                        <a:lumMod val="95000"/>
                      </a:schemeClr>
                    </a:solidFill>
                  </a:tcPr>
                </a:tc>
                <a:tc hMerge="1">
                  <a:txBody>
                    <a:bodyPr/>
                    <a:lstStyle/>
                    <a:p>
                      <a:pPr algn="ctr"/>
                      <a:endParaRPr lang="en-US" sz="800" cap="none" baseline="0" dirty="0"/>
                    </a:p>
                  </a:txBody>
                  <a:tcPr marL="2025" marR="2025" marT="1013" marB="1013" anchor="ctr">
                    <a:solidFill>
                      <a:schemeClr val="bg1">
                        <a:lumMod val="95000"/>
                      </a:schemeClr>
                    </a:solidFill>
                  </a:tcPr>
                </a:tc>
                <a:tc hMerge="1">
                  <a:txBody>
                    <a:bodyPr/>
                    <a:lstStyle/>
                    <a:p>
                      <a:pPr algn="ctr"/>
                      <a:endParaRPr lang="en-US" sz="800" cap="none" baseline="0" dirty="0"/>
                    </a:p>
                  </a:txBody>
                  <a:tcPr marL="2025" marR="2025" marT="1013" marB="1013" anchor="ctr">
                    <a:solidFill>
                      <a:schemeClr val="bg1">
                        <a:lumMod val="95000"/>
                      </a:schemeClr>
                    </a:solidFill>
                  </a:tcPr>
                </a:tc>
                <a:tc hMerge="1">
                  <a:txBody>
                    <a:bodyPr/>
                    <a:lstStyle/>
                    <a:p>
                      <a:pPr algn="ctr"/>
                      <a:endParaRPr lang="en-US" sz="800" cap="none" baseline="0" dirty="0"/>
                    </a:p>
                  </a:txBody>
                  <a:tcPr marL="2025" marR="2025" marT="1013" marB="1013" anchor="ctr">
                    <a:solidFill>
                      <a:schemeClr val="bg1">
                        <a:lumMod val="95000"/>
                      </a:schemeClr>
                    </a:solidFill>
                  </a:tcPr>
                </a:tc>
                <a:tc hMerge="1">
                  <a:txBody>
                    <a:bodyPr/>
                    <a:lstStyle/>
                    <a:p>
                      <a:pPr algn="ctr"/>
                      <a:endParaRPr lang="en-US" sz="800" cap="none" baseline="0" dirty="0"/>
                    </a:p>
                  </a:txBody>
                  <a:tcPr marL="2025" marR="2025" marT="1013" marB="1013" anchor="ctr">
                    <a:solidFill>
                      <a:schemeClr val="bg1">
                        <a:lumMod val="95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2">
                        <a:lumMod val="40000"/>
                        <a:lumOff val="60000"/>
                      </a:schemeClr>
                    </a:solid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hMerge="1">
                  <a:txBody>
                    <a:bodyPr/>
                    <a:lstStyle/>
                    <a:p>
                      <a:pPr algn="ctr"/>
                      <a:endParaRPr lang="en-US" sz="800" cap="none" baseline="0" dirty="0"/>
                    </a:p>
                  </a:txBody>
                  <a:tcPr marL="2025" marR="2025" marT="1013" marB="1013" anchor="ctr">
                    <a:solidFill>
                      <a:schemeClr val="accent6">
                        <a:lumMod val="40000"/>
                        <a:lumOff val="60000"/>
                      </a:schemeClr>
                    </a:solidFill>
                  </a:tcPr>
                </a:tc>
                <a:tc hMerge="1">
                  <a:txBody>
                    <a:bodyPr/>
                    <a:lstStyle/>
                    <a:p>
                      <a:pPr algn="ctr"/>
                      <a:endParaRPr lang="en-US" sz="800" cap="none" baseline="0" dirty="0"/>
                    </a:p>
                  </a:txBody>
                  <a:tcPr marL="2025" marR="2025" marT="1013" marB="1013" anchor="ctr">
                    <a:solidFill>
                      <a:schemeClr val="accent6">
                        <a:lumMod val="40000"/>
                        <a:lumOff val="60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bg1">
                        <a:lumMod val="85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bg1">
                        <a:lumMod val="85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2">
                        <a:lumMod val="40000"/>
                        <a:lumOff val="60000"/>
                      </a:schemeClr>
                    </a:solidFill>
                  </a:tcPr>
                </a:tc>
                <a:tc hMerge="1">
                  <a:txBody>
                    <a:bodyPr/>
                    <a:lstStyle/>
                    <a:p>
                      <a:pPr algn="ctr"/>
                      <a:endParaRPr lang="en-US" sz="800" cap="none" baseline="0" dirty="0"/>
                    </a:p>
                  </a:txBody>
                  <a:tcPr marL="2025" marR="2025" marT="1013" marB="1013" anchor="ctr">
                    <a:lnL w="12700" cmpd="sng">
                      <a:noFill/>
                    </a:lnL>
                    <a:lnT w="12700" cap="flat" cmpd="sng" algn="ctr">
                      <a:solidFill>
                        <a:schemeClr val="tx1"/>
                      </a:solidFill>
                      <a:prstDash val="solid"/>
                      <a:round/>
                      <a:headEnd type="none" w="med" len="med"/>
                      <a:tailEnd type="none" w="med" len="med"/>
                    </a:lnT>
                    <a:solidFill>
                      <a:schemeClr val="bg1">
                        <a:lumMod val="75000"/>
                      </a:schemeClr>
                    </a:solidFill>
                  </a:tcPr>
                </a:tc>
                <a:tc hMerge="1">
                  <a:txBody>
                    <a:bodyPr/>
                    <a:lstStyle/>
                    <a:p>
                      <a:pPr algn="ctr"/>
                      <a:endParaRPr lang="en-US" sz="800" cap="none" baseline="0" dirty="0"/>
                    </a:p>
                  </a:txBody>
                  <a:tcPr marL="2025" marR="2025" marT="1013" marB="1013" anchor="ctr">
                    <a:solidFill>
                      <a:schemeClr val="bg1">
                        <a:lumMod val="75000"/>
                      </a:schemeClr>
                    </a:solidFill>
                  </a:tcPr>
                </a:tc>
                <a:tc hMerge="1">
                  <a:txBody>
                    <a:bodyPr/>
                    <a:lstStyle/>
                    <a:p>
                      <a:pPr algn="ctr"/>
                      <a:endParaRPr lang="en-US" sz="800" cap="none" baseline="0" dirty="0"/>
                    </a:p>
                  </a:txBody>
                  <a:tcPr marL="2025" marR="2025" marT="1013" marB="1013" anchor="ctr">
                    <a:solidFill>
                      <a:schemeClr val="bg1">
                        <a:lumMod val="75000"/>
                      </a:schemeClr>
                    </a:solidFill>
                  </a:tcPr>
                </a:tc>
                <a:tc hMerge="1">
                  <a:txBody>
                    <a:bodyPr/>
                    <a:lstStyle/>
                    <a:p>
                      <a:pPr algn="ctr"/>
                      <a:endParaRPr lang="en-US" sz="800" cap="none" baseline="0" dirty="0"/>
                    </a:p>
                  </a:txBody>
                  <a:tcPr marL="2025" marR="2025" marT="1013" marB="1013" anchor="ctr">
                    <a:solidFill>
                      <a:schemeClr val="bg1">
                        <a:lumMod val="75000"/>
                      </a:schemeClr>
                    </a:solidFill>
                  </a:tcPr>
                </a:tc>
                <a:tc hMerge="1">
                  <a:txBody>
                    <a:bodyPr/>
                    <a:lstStyle/>
                    <a:p>
                      <a:pPr algn="ctr"/>
                      <a:endParaRPr lang="en-US" sz="800" cap="none" baseline="0" dirty="0"/>
                    </a:p>
                  </a:txBody>
                  <a:tcPr marL="2025" marR="2025" marT="1013" marB="1013" anchor="ctr">
                    <a:lnL w="12700" cmpd="sng">
                      <a:noFill/>
                    </a:lnL>
                    <a:lnT w="12700" cap="flat" cmpd="sng" algn="ctr">
                      <a:solidFill>
                        <a:schemeClr val="tx1"/>
                      </a:solidFill>
                      <a:prstDash val="solid"/>
                      <a:round/>
                      <a:headEnd type="none" w="med" len="med"/>
                      <a:tailEnd type="none" w="med" len="med"/>
                    </a:lnT>
                    <a:solidFill>
                      <a:schemeClr val="accent5">
                        <a:lumMod val="20000"/>
                        <a:lumOff val="80000"/>
                      </a:schemeClr>
                    </a:solidFill>
                  </a:tcPr>
                </a:tc>
                <a:tc hMerge="1">
                  <a:txBody>
                    <a:bodyPr/>
                    <a:lstStyle/>
                    <a:p>
                      <a:pPr algn="ctr"/>
                      <a:endParaRPr lang="en-US" sz="800" cap="none" baseline="0" dirty="0"/>
                    </a:p>
                  </a:txBody>
                  <a:tcPr marL="2025" marR="2025" marT="1013" marB="1013" anchor="ctr">
                    <a:solidFill>
                      <a:schemeClr val="accent5">
                        <a:lumMod val="20000"/>
                        <a:lumOff val="80000"/>
                      </a:schemeClr>
                    </a:solidFill>
                  </a:tcPr>
                </a:tc>
                <a:tc hMerge="1">
                  <a:txBody>
                    <a:bodyPr/>
                    <a:lstStyle/>
                    <a:p>
                      <a:pPr algn="ctr"/>
                      <a:endParaRPr lang="en-US" sz="800" cap="none" baseline="0" dirty="0"/>
                    </a:p>
                  </a:txBody>
                  <a:tcPr marL="2025" marR="2025" marT="1013" marB="1013" anchor="ctr">
                    <a:solidFill>
                      <a:schemeClr val="accent5">
                        <a:lumMod val="20000"/>
                        <a:lumOff val="80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2">
                        <a:lumMod val="40000"/>
                        <a:lumOff val="60000"/>
                      </a:schemeClr>
                    </a:solidFill>
                  </a:tcPr>
                </a:tc>
                <a:extLst>
                  <a:ext uri="{0D108BD9-81ED-4DB2-BD59-A6C34878D82A}">
                    <a16:rowId xmlns:a16="http://schemas.microsoft.com/office/drawing/2014/main" val="1351463807"/>
                  </a:ext>
                </a:extLst>
              </a:tr>
              <a:tr h="180000">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ctr"/>
                      <a:r>
                        <a:rPr lang="en-US" sz="800" cap="none" baseline="0" dirty="0"/>
                        <a:t>1</a:t>
                      </a:r>
                    </a:p>
                  </a:txBody>
                  <a:tcPr marL="2025" marR="2025" marT="1013" marB="1013"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ctr"/>
                      <a:r>
                        <a:rPr lang="en-US" sz="800" cap="none" baseline="0" dirty="0"/>
                        <a:t>1</a:t>
                      </a:r>
                    </a:p>
                  </a:txBody>
                  <a:tcPr marL="2025" marR="2025" marT="1013" marB="1013"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accent2">
                        <a:lumMod val="40000"/>
                        <a:lumOff val="60000"/>
                      </a:schemeClr>
                    </a:solidFill>
                  </a:tcPr>
                </a:tc>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accent1">
                        <a:lumMod val="20000"/>
                        <a:lumOff val="80000"/>
                      </a:schemeClr>
                    </a:solidFill>
                  </a:tcPr>
                </a:tc>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accent1">
                        <a:lumMod val="20000"/>
                        <a:lumOff val="80000"/>
                      </a:schemeClr>
                    </a:solidFill>
                  </a:tcPr>
                </a:tc>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accent1">
                        <a:lumMod val="20000"/>
                        <a:lumOff val="80000"/>
                      </a:schemeClr>
                    </a:solidFill>
                  </a:tcPr>
                </a:tc>
                <a:tc>
                  <a:txBody>
                    <a:bodyPr/>
                    <a:lstStyle/>
                    <a:p>
                      <a:pPr algn="ctr"/>
                      <a:r>
                        <a:rPr lang="en-US" sz="800" cap="none" baseline="0" dirty="0"/>
                        <a:t>1</a:t>
                      </a:r>
                    </a:p>
                  </a:txBody>
                  <a:tcPr marL="2025" marR="2025" marT="1013" marB="1013" anchor="ctr">
                    <a:lnT w="12700" cap="flat" cmpd="sng" algn="ctr">
                      <a:solidFill>
                        <a:schemeClr val="tx1"/>
                      </a:solidFill>
                      <a:prstDash val="solid"/>
                      <a:round/>
                      <a:headEnd type="none" w="med" len="med"/>
                      <a:tailEnd type="none" w="med" len="med"/>
                    </a:lnT>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lnT w="12700" cap="flat" cmpd="sng" algn="ctr">
                      <a:solidFill>
                        <a:schemeClr val="tx1"/>
                      </a:solidFill>
                      <a:prstDash val="solid"/>
                      <a:round/>
                      <a:headEnd type="none" w="med" len="med"/>
                      <a:tailEnd type="none" w="med" len="med"/>
                    </a:lnT>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lnT w="12700" cap="flat" cmpd="sng" algn="ctr">
                      <a:solidFill>
                        <a:schemeClr val="tx1"/>
                      </a:solidFill>
                      <a:prstDash val="solid"/>
                      <a:round/>
                      <a:headEnd type="none" w="med" len="med"/>
                      <a:tailEnd type="none" w="med" len="med"/>
                    </a:lnT>
                    <a:solidFill>
                      <a:schemeClr val="accent2">
                        <a:lumMod val="40000"/>
                        <a:lumOff val="60000"/>
                      </a:schemeClr>
                    </a:solidFill>
                  </a:tcPr>
                </a:tc>
                <a:tc>
                  <a:txBody>
                    <a:bodyPr/>
                    <a:lstStyle/>
                    <a:p>
                      <a:pPr algn="ctr"/>
                      <a:r>
                        <a:rPr lang="en-US" sz="800" cap="none" baseline="0" dirty="0"/>
                        <a:t>0</a:t>
                      </a:r>
                    </a:p>
                  </a:txBody>
                  <a:tcPr marL="2025" marR="2025" marT="1013" marB="1013" anchor="ctr">
                    <a:solidFill>
                      <a:schemeClr val="bg1">
                        <a:lumMod val="75000"/>
                      </a:schemeClr>
                    </a:solidFill>
                  </a:tcPr>
                </a:tc>
                <a:tc>
                  <a:txBody>
                    <a:bodyPr/>
                    <a:lstStyle/>
                    <a:p>
                      <a:pPr algn="ctr"/>
                      <a:r>
                        <a:rPr lang="en-US" sz="800" cap="none" baseline="0" dirty="0"/>
                        <a:t>1</a:t>
                      </a:r>
                    </a:p>
                  </a:txBody>
                  <a:tcPr marL="2025" marR="2025" marT="1013" marB="1013"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800" cap="none" baseline="0" dirty="0"/>
                        <a:t>0</a:t>
                      </a:r>
                    </a:p>
                  </a:txBody>
                  <a:tcPr marL="2025" marR="2025" marT="1013" marB="1013" anchor="ctr">
                    <a:solidFill>
                      <a:schemeClr val="accent5">
                        <a:lumMod val="20000"/>
                        <a:lumOff val="80000"/>
                      </a:schemeClr>
                    </a:solidFill>
                  </a:tcPr>
                </a:tc>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accent5">
                        <a:lumMod val="20000"/>
                        <a:lumOff val="80000"/>
                      </a:schemeClr>
                    </a:solidFill>
                  </a:tcPr>
                </a:tc>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lnT w="12700" cap="flat" cmpd="sng" algn="ctr">
                      <a:solidFill>
                        <a:schemeClr val="tx1"/>
                      </a:solidFill>
                      <a:prstDash val="solid"/>
                      <a:round/>
                      <a:headEnd type="none" w="med" len="med"/>
                      <a:tailEnd type="none" w="med" len="med"/>
                    </a:lnT>
                    <a:solidFill>
                      <a:schemeClr val="accent2">
                        <a:lumMod val="40000"/>
                        <a:lumOff val="60000"/>
                      </a:schemeClr>
                    </a:solidFill>
                  </a:tcPr>
                </a:tc>
                <a:extLst>
                  <a:ext uri="{0D108BD9-81ED-4DB2-BD59-A6C34878D82A}">
                    <a16:rowId xmlns:a16="http://schemas.microsoft.com/office/drawing/2014/main" val="3065562025"/>
                  </a:ext>
                </a:extLst>
              </a:tr>
              <a:tr h="180000">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1</a:t>
                      </a:r>
                    </a:p>
                  </a:txBody>
                  <a:tcPr marL="2025" marR="2025" marT="1013" marB="1013" anchor="ctr">
                    <a:solidFill>
                      <a:schemeClr val="bg1">
                        <a:lumMod val="95000"/>
                      </a:schemeClr>
                    </a:solidFill>
                  </a:tcPr>
                </a:tc>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1</a:t>
                      </a:r>
                    </a:p>
                  </a:txBody>
                  <a:tcPr marL="2025" marR="2025" marT="1013" marB="1013" anchor="ctr">
                    <a:solidFill>
                      <a:schemeClr val="bg1">
                        <a:lumMod val="95000"/>
                      </a:schemeClr>
                    </a:solidFill>
                  </a:tcPr>
                </a:tc>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1</a:t>
                      </a:r>
                    </a:p>
                  </a:txBody>
                  <a:tcPr marL="2025" marR="2025" marT="1013" marB="1013" anchor="ctr">
                    <a:solidFill>
                      <a:schemeClr val="bg1">
                        <a:lumMod val="95000"/>
                      </a:schemeClr>
                    </a:solidFill>
                  </a:tcPr>
                </a:tc>
                <a:tc>
                  <a:txBody>
                    <a:bodyPr/>
                    <a:lstStyle/>
                    <a:p>
                      <a:pPr algn="ctr"/>
                      <a:r>
                        <a:rPr lang="en-US" sz="800" cap="none" baseline="0" dirty="0"/>
                        <a:t>0</a:t>
                      </a:r>
                    </a:p>
                  </a:txBody>
                  <a:tcPr marL="2025" marR="2025" marT="1013" marB="1013" anchor="ctr">
                    <a:solidFill>
                      <a:schemeClr val="accent2">
                        <a:lumMod val="40000"/>
                        <a:lumOff val="60000"/>
                      </a:schemeClr>
                    </a:solidFill>
                  </a:tcPr>
                </a:tc>
                <a:tc>
                  <a:txBody>
                    <a:bodyPr/>
                    <a:lstStyle/>
                    <a:p>
                      <a:pPr algn="ctr"/>
                      <a:r>
                        <a:rPr lang="en-US" sz="800" cap="none" baseline="0" dirty="0"/>
                        <a:t>0</a:t>
                      </a:r>
                    </a:p>
                  </a:txBody>
                  <a:tcPr marL="2025" marR="2025" marT="1013" marB="1013" anchor="ctr">
                    <a:solidFill>
                      <a:schemeClr val="accent1">
                        <a:lumMod val="20000"/>
                        <a:lumOff val="80000"/>
                      </a:schemeClr>
                    </a:solidFill>
                  </a:tcPr>
                </a:tc>
                <a:tc>
                  <a:txBody>
                    <a:bodyPr/>
                    <a:lstStyle/>
                    <a:p>
                      <a:pPr algn="ctr"/>
                      <a:r>
                        <a:rPr lang="en-US" sz="800" cap="none" baseline="0" dirty="0"/>
                        <a:t>0</a:t>
                      </a:r>
                    </a:p>
                  </a:txBody>
                  <a:tcPr marL="2025" marR="2025" marT="1013" marB="1013" anchor="ctr">
                    <a:solidFill>
                      <a:schemeClr val="accent1">
                        <a:lumMod val="20000"/>
                        <a:lumOff val="80000"/>
                      </a:schemeClr>
                    </a:solidFill>
                  </a:tcPr>
                </a:tc>
                <a:tc>
                  <a:txBody>
                    <a:bodyPr/>
                    <a:lstStyle/>
                    <a:p>
                      <a:pPr algn="ctr"/>
                      <a:r>
                        <a:rPr lang="en-US" sz="800" cap="none" baseline="0" dirty="0"/>
                        <a:t>0</a:t>
                      </a:r>
                    </a:p>
                  </a:txBody>
                  <a:tcPr marL="2025" marR="2025" marT="1013" marB="1013" anchor="ctr">
                    <a:solidFill>
                      <a:schemeClr val="accent1">
                        <a:lumMod val="20000"/>
                        <a:lumOff val="80000"/>
                      </a:schemeClr>
                    </a:solidFill>
                  </a:tcPr>
                </a:tc>
                <a:tc>
                  <a:txBody>
                    <a:bodyPr/>
                    <a:lstStyle/>
                    <a:p>
                      <a:pPr algn="ctr"/>
                      <a:r>
                        <a:rPr lang="en-US" sz="800" cap="none" baseline="0" dirty="0"/>
                        <a:t>1</a:t>
                      </a:r>
                    </a:p>
                  </a:txBody>
                  <a:tcPr marL="2025" marR="2025" marT="1013" marB="1013" anchor="ctr">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solidFill>
                      <a:schemeClr val="accent2">
                        <a:lumMod val="40000"/>
                        <a:lumOff val="60000"/>
                      </a:schemeClr>
                    </a:solidFill>
                  </a:tcPr>
                </a:tc>
                <a:tc>
                  <a:txBody>
                    <a:bodyPr/>
                    <a:lstStyle/>
                    <a:p>
                      <a:pPr algn="ctr"/>
                      <a:r>
                        <a:rPr lang="en-US" sz="800" cap="none" baseline="0" dirty="0"/>
                        <a:t>0</a:t>
                      </a:r>
                    </a:p>
                  </a:txBody>
                  <a:tcPr marL="2025" marR="2025" marT="1013" marB="1013" anchor="ctr">
                    <a:solidFill>
                      <a:schemeClr val="bg1">
                        <a:lumMod val="75000"/>
                      </a:schemeClr>
                    </a:solidFill>
                  </a:tcPr>
                </a:tc>
                <a:tc>
                  <a:txBody>
                    <a:bodyPr/>
                    <a:lstStyle/>
                    <a:p>
                      <a:pPr algn="ctr"/>
                      <a:r>
                        <a:rPr lang="en-US" sz="800" cap="none" baseline="0" dirty="0"/>
                        <a:t>1</a:t>
                      </a:r>
                    </a:p>
                  </a:txBody>
                  <a:tcPr marL="2025" marR="2025" marT="1013" marB="1013" anchor="ctr">
                    <a:solidFill>
                      <a:schemeClr val="bg1">
                        <a:lumMod val="75000"/>
                      </a:schemeClr>
                    </a:solidFill>
                  </a:tcPr>
                </a:tc>
                <a:tc>
                  <a:txBody>
                    <a:bodyPr/>
                    <a:lstStyle/>
                    <a:p>
                      <a:pPr algn="ctr"/>
                      <a:r>
                        <a:rPr lang="en-US" sz="800" cap="none" baseline="0" dirty="0"/>
                        <a:t>0</a:t>
                      </a:r>
                    </a:p>
                  </a:txBody>
                  <a:tcPr marL="2025" marR="2025" marT="1013" marB="1013" anchor="ctr">
                    <a:solidFill>
                      <a:schemeClr val="bg1">
                        <a:lumMod val="75000"/>
                      </a:schemeClr>
                    </a:solidFill>
                  </a:tcPr>
                </a:tc>
                <a:tc>
                  <a:txBody>
                    <a:bodyPr/>
                    <a:lstStyle/>
                    <a:p>
                      <a:pPr algn="ctr"/>
                      <a:r>
                        <a:rPr lang="en-US" sz="800" cap="none" baseline="0" dirty="0"/>
                        <a:t>0</a:t>
                      </a:r>
                    </a:p>
                  </a:txBody>
                  <a:tcPr marL="2025" marR="2025" marT="1013" marB="1013" anchor="ctr">
                    <a:solidFill>
                      <a:schemeClr val="bg1">
                        <a:lumMod val="75000"/>
                      </a:schemeClr>
                    </a:solidFill>
                  </a:tcPr>
                </a:tc>
                <a:tc>
                  <a:txBody>
                    <a:bodyPr/>
                    <a:lstStyle/>
                    <a:p>
                      <a:pPr algn="ctr"/>
                      <a:r>
                        <a:rPr lang="en-US" sz="800" cap="none" baseline="0" dirty="0"/>
                        <a:t>0</a:t>
                      </a:r>
                    </a:p>
                  </a:txBody>
                  <a:tcPr marL="2025" marR="2025" marT="1013" marB="1013" anchor="ctr">
                    <a:solidFill>
                      <a:schemeClr val="accent5">
                        <a:lumMod val="20000"/>
                        <a:lumOff val="80000"/>
                      </a:schemeClr>
                    </a:solidFill>
                  </a:tcPr>
                </a:tc>
                <a:tc>
                  <a:txBody>
                    <a:bodyPr/>
                    <a:lstStyle/>
                    <a:p>
                      <a:pPr algn="ctr"/>
                      <a:r>
                        <a:rPr lang="en-US" sz="800" cap="none" baseline="0" dirty="0"/>
                        <a:t>0</a:t>
                      </a:r>
                    </a:p>
                  </a:txBody>
                  <a:tcPr marL="2025" marR="2025" marT="1013" marB="1013" anchor="ctr">
                    <a:solidFill>
                      <a:schemeClr val="accent5">
                        <a:lumMod val="20000"/>
                        <a:lumOff val="80000"/>
                      </a:schemeClr>
                    </a:solidFill>
                  </a:tcPr>
                </a:tc>
                <a:tc>
                  <a:txBody>
                    <a:bodyPr/>
                    <a:lstStyle/>
                    <a:p>
                      <a:pPr algn="ctr"/>
                      <a:r>
                        <a:rPr lang="en-US" sz="800" cap="none" baseline="0" dirty="0"/>
                        <a:t>1</a:t>
                      </a:r>
                    </a:p>
                  </a:txBody>
                  <a:tcPr marL="2025" marR="2025" marT="1013" marB="1013" anchor="ctr">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solidFill>
                      <a:schemeClr val="accent2">
                        <a:lumMod val="40000"/>
                        <a:lumOff val="60000"/>
                      </a:schemeClr>
                    </a:solidFill>
                  </a:tcPr>
                </a:tc>
                <a:extLst>
                  <a:ext uri="{0D108BD9-81ED-4DB2-BD59-A6C34878D82A}">
                    <a16:rowId xmlns:a16="http://schemas.microsoft.com/office/drawing/2014/main" val="3239769723"/>
                  </a:ext>
                </a:extLst>
              </a:tr>
              <a:tr h="180000">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1</a:t>
                      </a:r>
                    </a:p>
                  </a:txBody>
                  <a:tcPr marL="2025" marR="2025" marT="1013" marB="1013" anchor="ctr">
                    <a:solidFill>
                      <a:schemeClr val="bg1">
                        <a:lumMod val="95000"/>
                      </a:schemeClr>
                    </a:solidFill>
                  </a:tcPr>
                </a:tc>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1</a:t>
                      </a:r>
                    </a:p>
                  </a:txBody>
                  <a:tcPr marL="2025" marR="2025" marT="1013" marB="1013" anchor="ctr">
                    <a:solidFill>
                      <a:schemeClr val="bg1">
                        <a:lumMod val="95000"/>
                      </a:schemeClr>
                    </a:solidFill>
                  </a:tcPr>
                </a:tc>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1</a:t>
                      </a:r>
                    </a:p>
                  </a:txBody>
                  <a:tcPr marL="2025" marR="2025" marT="1013" marB="1013" anchor="ctr">
                    <a:solidFill>
                      <a:schemeClr val="bg1">
                        <a:lumMod val="95000"/>
                      </a:schemeClr>
                    </a:solidFill>
                  </a:tcPr>
                </a:tc>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1</a:t>
                      </a:r>
                    </a:p>
                  </a:txBody>
                  <a:tcPr marL="2025" marR="2025" marT="1013" marB="1013" anchor="ctr">
                    <a:solidFill>
                      <a:schemeClr val="accent2">
                        <a:lumMod val="40000"/>
                        <a:lumOff val="60000"/>
                      </a:schemeClr>
                    </a:solidFill>
                  </a:tcPr>
                </a:tc>
                <a:tc>
                  <a:txBody>
                    <a:bodyPr/>
                    <a:lstStyle/>
                    <a:p>
                      <a:pPr algn="ctr"/>
                      <a:r>
                        <a:rPr lang="en-US" sz="800" cap="none" baseline="0" dirty="0"/>
                        <a:t>0</a:t>
                      </a:r>
                    </a:p>
                  </a:txBody>
                  <a:tcPr marL="2025" marR="2025" marT="1013" marB="1013" anchor="ctr">
                    <a:solidFill>
                      <a:schemeClr val="accent1">
                        <a:lumMod val="20000"/>
                        <a:lumOff val="80000"/>
                      </a:schemeClr>
                    </a:solidFill>
                  </a:tcPr>
                </a:tc>
                <a:tc>
                  <a:txBody>
                    <a:bodyPr/>
                    <a:lstStyle/>
                    <a:p>
                      <a:pPr algn="ctr"/>
                      <a:r>
                        <a:rPr lang="en-US" sz="800" cap="none" baseline="0" dirty="0"/>
                        <a:t>0</a:t>
                      </a:r>
                    </a:p>
                  </a:txBody>
                  <a:tcPr marL="2025" marR="2025" marT="1013" marB="1013" anchor="ctr">
                    <a:solidFill>
                      <a:schemeClr val="accent1">
                        <a:lumMod val="20000"/>
                        <a:lumOff val="80000"/>
                      </a:schemeClr>
                    </a:solidFill>
                  </a:tcPr>
                </a:tc>
                <a:tc>
                  <a:txBody>
                    <a:bodyPr/>
                    <a:lstStyle/>
                    <a:p>
                      <a:pPr algn="ctr"/>
                      <a:r>
                        <a:rPr lang="en-US" sz="800" cap="none" baseline="0" dirty="0"/>
                        <a:t>0</a:t>
                      </a:r>
                    </a:p>
                  </a:txBody>
                  <a:tcPr marL="2025" marR="2025" marT="1013" marB="1013" anchor="ctr">
                    <a:solidFill>
                      <a:schemeClr val="accent1">
                        <a:lumMod val="20000"/>
                        <a:lumOff val="80000"/>
                      </a:schemeClr>
                    </a:solidFill>
                  </a:tcPr>
                </a:tc>
                <a:tc>
                  <a:txBody>
                    <a:bodyPr/>
                    <a:lstStyle/>
                    <a:p>
                      <a:pPr algn="ctr"/>
                      <a:r>
                        <a:rPr lang="en-US" sz="800" cap="none" baseline="0" dirty="0"/>
                        <a:t>1</a:t>
                      </a:r>
                    </a:p>
                  </a:txBody>
                  <a:tcPr marL="2025" marR="2025" marT="1013" marB="1013" anchor="ctr">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2">
                        <a:lumMod val="40000"/>
                        <a:lumOff val="60000"/>
                      </a:schemeClr>
                    </a:solidFill>
                  </a:tcPr>
                </a:tc>
                <a:tc>
                  <a:txBody>
                    <a:bodyPr/>
                    <a:lstStyle/>
                    <a:p>
                      <a:pPr algn="ctr"/>
                      <a:r>
                        <a:rPr lang="en-US" sz="800" cap="none" baseline="0" dirty="0"/>
                        <a:t>0</a:t>
                      </a:r>
                    </a:p>
                  </a:txBody>
                  <a:tcPr marL="2025" marR="2025" marT="1013" marB="1013" anchor="ctr">
                    <a:solidFill>
                      <a:schemeClr val="bg1">
                        <a:lumMod val="75000"/>
                      </a:schemeClr>
                    </a:solidFill>
                  </a:tcPr>
                </a:tc>
                <a:tc>
                  <a:txBody>
                    <a:bodyPr/>
                    <a:lstStyle/>
                    <a:p>
                      <a:pPr algn="ctr"/>
                      <a:r>
                        <a:rPr lang="en-US" sz="800" cap="none" baseline="0" dirty="0"/>
                        <a:t>1</a:t>
                      </a:r>
                    </a:p>
                  </a:txBody>
                  <a:tcPr marL="2025" marR="2025" marT="1013" marB="1013" anchor="ctr">
                    <a:solidFill>
                      <a:schemeClr val="bg1">
                        <a:lumMod val="75000"/>
                      </a:schemeClr>
                    </a:solidFill>
                  </a:tcPr>
                </a:tc>
                <a:tc>
                  <a:txBody>
                    <a:bodyPr/>
                    <a:lstStyle/>
                    <a:p>
                      <a:pPr algn="ctr"/>
                      <a:r>
                        <a:rPr lang="en-US" sz="800" cap="none" baseline="0" dirty="0"/>
                        <a:t>0</a:t>
                      </a:r>
                    </a:p>
                  </a:txBody>
                  <a:tcPr marL="2025" marR="2025" marT="1013" marB="1013" anchor="ctr">
                    <a:solidFill>
                      <a:schemeClr val="bg1">
                        <a:lumMod val="75000"/>
                      </a:schemeClr>
                    </a:solidFill>
                  </a:tcPr>
                </a:tc>
                <a:tc>
                  <a:txBody>
                    <a:bodyPr/>
                    <a:lstStyle/>
                    <a:p>
                      <a:pPr algn="ctr"/>
                      <a:r>
                        <a:rPr lang="en-US" sz="800" cap="none" baseline="0" dirty="0"/>
                        <a:t>0</a:t>
                      </a:r>
                    </a:p>
                  </a:txBody>
                  <a:tcPr marL="2025" marR="2025" marT="1013" marB="1013" anchor="ctr">
                    <a:solidFill>
                      <a:schemeClr val="bg1">
                        <a:lumMod val="75000"/>
                      </a:schemeClr>
                    </a:solidFill>
                  </a:tcPr>
                </a:tc>
                <a:tc>
                  <a:txBody>
                    <a:bodyPr/>
                    <a:lstStyle/>
                    <a:p>
                      <a:pPr algn="ctr"/>
                      <a:r>
                        <a:rPr lang="en-US" sz="800" cap="none" baseline="0" dirty="0"/>
                        <a:t>0</a:t>
                      </a:r>
                    </a:p>
                  </a:txBody>
                  <a:tcPr marL="2025" marR="2025" marT="1013" marB="1013" anchor="ctr">
                    <a:solidFill>
                      <a:schemeClr val="accent5">
                        <a:lumMod val="20000"/>
                        <a:lumOff val="80000"/>
                      </a:schemeClr>
                    </a:solidFill>
                  </a:tcPr>
                </a:tc>
                <a:tc>
                  <a:txBody>
                    <a:bodyPr/>
                    <a:lstStyle/>
                    <a:p>
                      <a:pPr algn="ctr"/>
                      <a:r>
                        <a:rPr lang="en-US" sz="800" cap="none" baseline="0" dirty="0"/>
                        <a:t>1</a:t>
                      </a:r>
                    </a:p>
                  </a:txBody>
                  <a:tcPr marL="2025" marR="2025" marT="1013" marB="1013" anchor="ctr">
                    <a:solidFill>
                      <a:schemeClr val="accent5">
                        <a:lumMod val="20000"/>
                        <a:lumOff val="80000"/>
                      </a:schemeClr>
                    </a:solidFill>
                  </a:tcPr>
                </a:tc>
                <a:tc>
                  <a:txBody>
                    <a:bodyPr/>
                    <a:lstStyle/>
                    <a:p>
                      <a:pPr algn="ctr"/>
                      <a:r>
                        <a:rPr lang="en-US" sz="800" cap="none" baseline="0" dirty="0"/>
                        <a:t>0</a:t>
                      </a:r>
                    </a:p>
                  </a:txBody>
                  <a:tcPr marL="2025" marR="2025" marT="1013" marB="1013" anchor="ctr">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2">
                        <a:lumMod val="40000"/>
                        <a:lumOff val="60000"/>
                      </a:schemeClr>
                    </a:solidFill>
                  </a:tcPr>
                </a:tc>
                <a:extLst>
                  <a:ext uri="{0D108BD9-81ED-4DB2-BD59-A6C34878D82A}">
                    <a16:rowId xmlns:a16="http://schemas.microsoft.com/office/drawing/2014/main" val="1089788241"/>
                  </a:ext>
                </a:extLst>
              </a:tr>
              <a:tr h="180000">
                <a:tc>
                  <a:txBody>
                    <a:bodyPr/>
                    <a:lstStyle/>
                    <a:p>
                      <a:pPr algn="ctr"/>
                      <a:r>
                        <a:rPr lang="en-US" sz="800" cap="none" baseline="0" dirty="0"/>
                        <a:t>0</a:t>
                      </a:r>
                    </a:p>
                  </a:txBody>
                  <a:tcPr marL="2025" marR="2025" marT="1013" marB="1013" anchor="ct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800" cap="none" baseline="0" dirty="0"/>
                        <a:t>1</a:t>
                      </a:r>
                    </a:p>
                  </a:txBody>
                  <a:tcPr marL="2025" marR="2025" marT="1013" marB="1013" anchor="ct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800" cap="none" baseline="0" dirty="0"/>
                        <a:t>0</a:t>
                      </a:r>
                    </a:p>
                  </a:txBody>
                  <a:tcPr marL="2025" marR="2025" marT="1013" marB="1013" anchor="ct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800" cap="none" baseline="0" dirty="0"/>
                        <a:t>1</a:t>
                      </a:r>
                    </a:p>
                  </a:txBody>
                  <a:tcPr marL="2025" marR="2025" marT="1013" marB="1013" anchor="ct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800" cap="none" baseline="0" dirty="0"/>
                        <a:t>0</a:t>
                      </a:r>
                    </a:p>
                  </a:txBody>
                  <a:tcPr marL="2025" marR="2025" marT="1013" marB="1013" anchor="ct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800" cap="none" baseline="0" dirty="0"/>
                        <a:t>1</a:t>
                      </a:r>
                    </a:p>
                  </a:txBody>
                  <a:tcPr marL="2025" marR="2025" marT="1013" marB="1013" anchor="ct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800" cap="none" baseline="0" dirty="0"/>
                        <a:t>1</a:t>
                      </a:r>
                    </a:p>
                  </a:txBody>
                  <a:tcPr marL="2025" marR="2025" marT="1013" marB="1013" anchor="ct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800" cap="none" baseline="0" dirty="0"/>
                        <a:t>1</a:t>
                      </a:r>
                    </a:p>
                  </a:txBody>
                  <a:tcPr marL="2025" marR="2025" marT="1013" marB="1013" anchor="ctr">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sz="800" cap="none" baseline="0" dirty="0"/>
                        <a:t>0</a:t>
                      </a:r>
                    </a:p>
                  </a:txBody>
                  <a:tcPr marL="2025" marR="2025" marT="1013" marB="1013" anchor="ct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800" cap="none" baseline="0" dirty="0"/>
                        <a:t>0</a:t>
                      </a:r>
                    </a:p>
                  </a:txBody>
                  <a:tcPr marL="2025" marR="2025" marT="1013" marB="1013" anchor="ct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800" cap="none" baseline="0" dirty="0"/>
                        <a:t>0</a:t>
                      </a:r>
                    </a:p>
                  </a:txBody>
                  <a:tcPr marL="2025" marR="2025" marT="1013" marB="1013" anchor="ct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800" cap="none" baseline="0" dirty="0"/>
                        <a:t>1</a:t>
                      </a:r>
                    </a:p>
                  </a:txBody>
                  <a:tcPr marL="2025" marR="2025" marT="1013" marB="1013" anchor="ctr">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sz="800" cap="none" baseline="0" dirty="0"/>
                        <a:t>0</a:t>
                      </a:r>
                    </a:p>
                  </a:txBody>
                  <a:tcPr marL="2025" marR="2025" marT="1013" marB="1013"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800" cap="none" baseline="0" dirty="0"/>
                        <a:t>1</a:t>
                      </a:r>
                    </a:p>
                  </a:txBody>
                  <a:tcPr marL="2025" marR="2025" marT="1013" marB="1013"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800" cap="none" baseline="0" dirty="0"/>
                        <a:t>0</a:t>
                      </a:r>
                    </a:p>
                  </a:txBody>
                  <a:tcPr marL="2025" marR="2025" marT="1013" marB="1013"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800" cap="none" baseline="0" dirty="0"/>
                        <a:t>0</a:t>
                      </a:r>
                    </a:p>
                  </a:txBody>
                  <a:tcPr marL="2025" marR="2025" marT="1013" marB="1013"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800" cap="none" baseline="0" dirty="0"/>
                        <a:t>0</a:t>
                      </a:r>
                    </a:p>
                  </a:txBody>
                  <a:tcPr marL="2025" marR="2025" marT="1013" marB="1013" anchor="ctr">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800" cap="none" baseline="0" dirty="0"/>
                        <a:t>1</a:t>
                      </a:r>
                    </a:p>
                  </a:txBody>
                  <a:tcPr marL="2025" marR="2025" marT="1013" marB="1013" anchor="ctr">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800" cap="none" baseline="0" dirty="0"/>
                        <a:t>1</a:t>
                      </a:r>
                    </a:p>
                  </a:txBody>
                  <a:tcPr marL="2025" marR="2025" marT="1013" marB="1013" anchor="ctr">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73513481"/>
                  </a:ext>
                </a:extLst>
              </a:tr>
              <a:tr h="180000">
                <a:tc gridSpan="24">
                  <a:txBody>
                    <a:bodyPr/>
                    <a:lstStyle/>
                    <a:p>
                      <a:pPr algn="ctr"/>
                      <a:endParaRPr lang="en-US" sz="800" cap="none" baseline="0" dirty="0"/>
                    </a:p>
                  </a:txBody>
                  <a:tcPr marL="2025" marR="2025" marT="1013" marB="1013"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800" cap="none" baseline="0" dirty="0"/>
                    </a:p>
                  </a:txBody>
                  <a:tcPr marL="2025" marR="2025" marT="1013" marB="1013" anchor="ctr">
                    <a:solidFill>
                      <a:schemeClr val="bg1">
                        <a:lumMod val="95000"/>
                      </a:schemeClr>
                    </a:solidFill>
                  </a:tcPr>
                </a:tc>
                <a:tc hMerge="1">
                  <a:txBody>
                    <a:bodyPr/>
                    <a:lstStyle/>
                    <a:p>
                      <a:pPr algn="ctr"/>
                      <a:endParaRPr lang="en-US" sz="800" cap="none" baseline="0" dirty="0"/>
                    </a:p>
                  </a:txBody>
                  <a:tcPr marL="2025" marR="2025" marT="1013" marB="1013" anchor="ctr">
                    <a:solidFill>
                      <a:schemeClr val="bg1">
                        <a:lumMod val="95000"/>
                      </a:schemeClr>
                    </a:solidFill>
                  </a:tcPr>
                </a:tc>
                <a:tc hMerge="1">
                  <a:txBody>
                    <a:bodyPr/>
                    <a:lstStyle/>
                    <a:p>
                      <a:pPr algn="ctr"/>
                      <a:endParaRPr lang="en-US" sz="800" cap="none" baseline="0" dirty="0"/>
                    </a:p>
                  </a:txBody>
                  <a:tcPr marL="2025" marR="2025" marT="1013" marB="1013" anchor="ctr">
                    <a:solidFill>
                      <a:schemeClr val="bg1">
                        <a:lumMod val="95000"/>
                      </a:schemeClr>
                    </a:solidFill>
                  </a:tcPr>
                </a:tc>
                <a:tc hMerge="1">
                  <a:txBody>
                    <a:bodyPr/>
                    <a:lstStyle/>
                    <a:p>
                      <a:pPr algn="ctr"/>
                      <a:endParaRPr lang="en-US" sz="800" cap="none" baseline="0" dirty="0"/>
                    </a:p>
                  </a:txBody>
                  <a:tcPr marL="2025" marR="2025" marT="1013" marB="1013" anchor="ctr">
                    <a:solidFill>
                      <a:schemeClr val="bg1">
                        <a:lumMod val="95000"/>
                      </a:schemeClr>
                    </a:solidFill>
                  </a:tcPr>
                </a:tc>
                <a:tc hMerge="1">
                  <a:txBody>
                    <a:bodyPr/>
                    <a:lstStyle/>
                    <a:p>
                      <a:pPr algn="ctr"/>
                      <a:endParaRPr lang="en-US" sz="800" cap="none" baseline="0" dirty="0"/>
                    </a:p>
                  </a:txBody>
                  <a:tcPr marL="2025" marR="2025" marT="1013" marB="1013" anchor="ctr">
                    <a:solidFill>
                      <a:schemeClr val="bg1">
                        <a:lumMod val="95000"/>
                      </a:schemeClr>
                    </a:solidFill>
                  </a:tcPr>
                </a:tc>
                <a:tc hMerge="1">
                  <a:txBody>
                    <a:bodyPr/>
                    <a:lstStyle/>
                    <a:p>
                      <a:pPr algn="ctr"/>
                      <a:endParaRPr lang="en-US" sz="800" cap="none" baseline="0" dirty="0"/>
                    </a:p>
                  </a:txBody>
                  <a:tcPr marL="2025" marR="2025" marT="1013" marB="1013" anchor="ctr">
                    <a:solidFill>
                      <a:schemeClr val="bg1">
                        <a:lumMod val="95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2">
                        <a:lumMod val="40000"/>
                        <a:lumOff val="60000"/>
                      </a:schemeClr>
                    </a:solid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hMerge="1">
                  <a:txBody>
                    <a:bodyPr/>
                    <a:lstStyle/>
                    <a:p>
                      <a:pPr algn="ctr"/>
                      <a:endParaRPr lang="en-US" sz="800" cap="none" baseline="0" dirty="0"/>
                    </a:p>
                  </a:txBody>
                  <a:tcPr marL="2025" marR="2025" marT="1013" marB="1013" anchor="ctr">
                    <a:solidFill>
                      <a:schemeClr val="accent6">
                        <a:lumMod val="40000"/>
                        <a:lumOff val="60000"/>
                      </a:schemeClr>
                    </a:solidFill>
                  </a:tcPr>
                </a:tc>
                <a:tc hMerge="1">
                  <a:txBody>
                    <a:bodyPr/>
                    <a:lstStyle/>
                    <a:p>
                      <a:pPr algn="ctr"/>
                      <a:endParaRPr lang="en-US" sz="800" cap="none" baseline="0" dirty="0"/>
                    </a:p>
                  </a:txBody>
                  <a:tcPr marL="2025" marR="2025" marT="1013" marB="1013" anchor="ctr">
                    <a:solidFill>
                      <a:schemeClr val="accent6">
                        <a:lumMod val="40000"/>
                        <a:lumOff val="60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bg1">
                        <a:lumMod val="85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bg1">
                        <a:lumMod val="85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2">
                        <a:lumMod val="40000"/>
                        <a:lumOff val="60000"/>
                      </a:schemeClr>
                    </a:solidFill>
                  </a:tcPr>
                </a:tc>
                <a:tc hMerge="1">
                  <a:txBody>
                    <a:bodyPr/>
                    <a:lstStyle/>
                    <a:p>
                      <a:pPr algn="ctr"/>
                      <a:endParaRPr lang="en-US" sz="800" cap="none" baseline="0" dirty="0"/>
                    </a:p>
                  </a:txBody>
                  <a:tcPr marL="2025" marR="2025" marT="1013" marB="1013" anchor="ctr">
                    <a:solidFill>
                      <a:schemeClr val="bg1">
                        <a:lumMod val="75000"/>
                      </a:schemeClr>
                    </a:solidFill>
                  </a:tcPr>
                </a:tc>
                <a:tc hMerge="1">
                  <a:txBody>
                    <a:bodyPr/>
                    <a:lstStyle/>
                    <a:p>
                      <a:pPr algn="ctr"/>
                      <a:endParaRPr lang="en-US" sz="800" cap="none" baseline="0" dirty="0"/>
                    </a:p>
                  </a:txBody>
                  <a:tcPr marL="2025" marR="2025" marT="1013" marB="1013" anchor="ctr">
                    <a:solidFill>
                      <a:schemeClr val="bg1">
                        <a:lumMod val="75000"/>
                      </a:schemeClr>
                    </a:solidFill>
                  </a:tcPr>
                </a:tc>
                <a:tc hMerge="1">
                  <a:txBody>
                    <a:bodyPr/>
                    <a:lstStyle/>
                    <a:p>
                      <a:pPr algn="ctr"/>
                      <a:endParaRPr lang="en-US" sz="800" cap="none" baseline="0" dirty="0"/>
                    </a:p>
                  </a:txBody>
                  <a:tcPr marL="2025" marR="2025" marT="1013" marB="1013" anchor="ctr">
                    <a:solidFill>
                      <a:schemeClr val="bg1">
                        <a:lumMod val="75000"/>
                      </a:schemeClr>
                    </a:solidFill>
                  </a:tcPr>
                </a:tc>
                <a:tc hMerge="1">
                  <a:txBody>
                    <a:bodyPr/>
                    <a:lstStyle/>
                    <a:p>
                      <a:pPr algn="ctr"/>
                      <a:endParaRPr lang="en-US" sz="800" cap="none" baseline="0" dirty="0"/>
                    </a:p>
                  </a:txBody>
                  <a:tcPr marL="2025" marR="2025" marT="1013" marB="1013" anchor="ctr">
                    <a:solidFill>
                      <a:schemeClr val="bg1">
                        <a:lumMod val="75000"/>
                      </a:schemeClr>
                    </a:solidFill>
                  </a:tcPr>
                </a:tc>
                <a:tc hMerge="1">
                  <a:txBody>
                    <a:bodyPr/>
                    <a:lstStyle/>
                    <a:p>
                      <a:pPr algn="ctr"/>
                      <a:endParaRPr lang="en-US" sz="800" cap="none" baseline="0" dirty="0"/>
                    </a:p>
                  </a:txBody>
                  <a:tcPr marL="2025" marR="2025" marT="1013" marB="1013" anchor="ctr">
                    <a:solidFill>
                      <a:schemeClr val="accent5">
                        <a:lumMod val="20000"/>
                        <a:lumOff val="80000"/>
                      </a:schemeClr>
                    </a:solidFill>
                  </a:tcPr>
                </a:tc>
                <a:tc hMerge="1">
                  <a:txBody>
                    <a:bodyPr/>
                    <a:lstStyle/>
                    <a:p>
                      <a:pPr algn="ctr"/>
                      <a:endParaRPr lang="en-US" sz="800" cap="none" baseline="0" dirty="0"/>
                    </a:p>
                  </a:txBody>
                  <a:tcPr marL="2025" marR="2025" marT="1013" marB="1013" anchor="ctr">
                    <a:solidFill>
                      <a:schemeClr val="accent5">
                        <a:lumMod val="20000"/>
                        <a:lumOff val="80000"/>
                      </a:schemeClr>
                    </a:solidFill>
                  </a:tcPr>
                </a:tc>
                <a:tc hMerge="1">
                  <a:txBody>
                    <a:bodyPr/>
                    <a:lstStyle/>
                    <a:p>
                      <a:pPr algn="ctr"/>
                      <a:endParaRPr lang="en-US" sz="800" cap="none" baseline="0" dirty="0"/>
                    </a:p>
                  </a:txBody>
                  <a:tcPr marL="2025" marR="2025" marT="1013" marB="1013" anchor="ctr">
                    <a:solidFill>
                      <a:schemeClr val="accent5">
                        <a:lumMod val="20000"/>
                        <a:lumOff val="80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2">
                        <a:lumMod val="40000"/>
                        <a:lumOff val="60000"/>
                      </a:schemeClr>
                    </a:solidFill>
                  </a:tcPr>
                </a:tc>
                <a:extLst>
                  <a:ext uri="{0D108BD9-81ED-4DB2-BD59-A6C34878D82A}">
                    <a16:rowId xmlns:a16="http://schemas.microsoft.com/office/drawing/2014/main" val="670938424"/>
                  </a:ext>
                </a:extLst>
              </a:tr>
              <a:tr h="180000">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ctr"/>
                      <a:r>
                        <a:rPr lang="en-US" sz="800" cap="none" baseline="0" dirty="0"/>
                        <a:t>1</a:t>
                      </a:r>
                    </a:p>
                  </a:txBody>
                  <a:tcPr marL="2025" marR="2025" marT="1013" marB="1013"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ctr"/>
                      <a:r>
                        <a:rPr lang="en-US" sz="800" cap="none" baseline="0" dirty="0"/>
                        <a:t>1</a:t>
                      </a:r>
                    </a:p>
                  </a:txBody>
                  <a:tcPr marL="2025" marR="2025" marT="1013" marB="1013"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ctr"/>
                      <a:r>
                        <a:rPr lang="en-US" sz="800" cap="none" baseline="0" dirty="0"/>
                        <a:t>1</a:t>
                      </a:r>
                    </a:p>
                  </a:txBody>
                  <a:tcPr marL="2025" marR="2025" marT="1013" marB="1013"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lnT w="12700" cap="flat" cmpd="sng" algn="ctr">
                      <a:solidFill>
                        <a:schemeClr val="tx1"/>
                      </a:solidFill>
                      <a:prstDash val="solid"/>
                      <a:round/>
                      <a:headEnd type="none" w="med" len="med"/>
                      <a:tailEnd type="none" w="med" len="med"/>
                    </a:lnT>
                    <a:solidFill>
                      <a:schemeClr val="accent2">
                        <a:lumMod val="40000"/>
                        <a:lumOff val="60000"/>
                      </a:schemeClr>
                    </a:solidFill>
                  </a:tcPr>
                </a:tc>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accent1">
                        <a:lumMod val="20000"/>
                        <a:lumOff val="80000"/>
                      </a:schemeClr>
                    </a:solidFill>
                  </a:tcPr>
                </a:tc>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accent1">
                        <a:lumMod val="20000"/>
                        <a:lumOff val="80000"/>
                      </a:schemeClr>
                    </a:solidFill>
                  </a:tcPr>
                </a:tc>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accent1">
                        <a:lumMod val="20000"/>
                        <a:lumOff val="80000"/>
                      </a:schemeClr>
                    </a:solidFill>
                  </a:tcPr>
                </a:tc>
                <a:tc>
                  <a:txBody>
                    <a:bodyPr/>
                    <a:lstStyle/>
                    <a:p>
                      <a:pPr algn="ctr"/>
                      <a:r>
                        <a:rPr lang="en-US" sz="800" cap="none" baseline="0" dirty="0"/>
                        <a:t>1</a:t>
                      </a:r>
                    </a:p>
                  </a:txBody>
                  <a:tcPr marL="2025" marR="2025" marT="1013" marB="1013" anchor="ctr">
                    <a:lnT w="12700" cap="flat" cmpd="sng" algn="ctr">
                      <a:solidFill>
                        <a:schemeClr val="tx1"/>
                      </a:solidFill>
                      <a:prstDash val="solid"/>
                      <a:round/>
                      <a:headEnd type="none" w="med" len="med"/>
                      <a:tailEnd type="none" w="med" len="med"/>
                    </a:lnT>
                    <a:solidFill>
                      <a:schemeClr val="accent6">
                        <a:lumMod val="40000"/>
                        <a:lumOff val="60000"/>
                      </a:schemeClr>
                    </a:solidFill>
                  </a:tcPr>
                </a:tc>
                <a:tc>
                  <a:txBody>
                    <a:bodyPr/>
                    <a:lstStyle/>
                    <a:p>
                      <a:pPr algn="ctr"/>
                      <a:r>
                        <a:rPr lang="en-US" sz="800" cap="none" baseline="0" dirty="0"/>
                        <a:t>1</a:t>
                      </a:r>
                    </a:p>
                  </a:txBody>
                  <a:tcPr marL="2025" marR="2025" marT="1013" marB="1013" anchor="ctr">
                    <a:lnT w="12700" cap="flat" cmpd="sng" algn="ctr">
                      <a:solidFill>
                        <a:schemeClr val="tx1"/>
                      </a:solidFill>
                      <a:prstDash val="solid"/>
                      <a:round/>
                      <a:headEnd type="none" w="med" len="med"/>
                      <a:tailEnd type="none" w="med" len="med"/>
                    </a:lnT>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lnT w="12700" cap="flat" cmpd="sng" algn="ctr">
                      <a:solidFill>
                        <a:schemeClr val="tx1"/>
                      </a:solidFill>
                      <a:prstDash val="solid"/>
                      <a:round/>
                      <a:headEnd type="none" w="med" len="med"/>
                      <a:tailEnd type="none" w="med" len="med"/>
                    </a:lnT>
                    <a:solidFill>
                      <a:schemeClr val="accent2">
                        <a:lumMod val="40000"/>
                        <a:lumOff val="60000"/>
                      </a:schemeClr>
                    </a:solidFill>
                  </a:tcPr>
                </a:tc>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800" cap="none" baseline="0" dirty="0"/>
                        <a:t>1</a:t>
                      </a:r>
                    </a:p>
                  </a:txBody>
                  <a:tcPr marL="2025" marR="2025" marT="1013" marB="1013"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accent5">
                        <a:lumMod val="20000"/>
                        <a:lumOff val="80000"/>
                      </a:schemeClr>
                    </a:solidFill>
                  </a:tcPr>
                </a:tc>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accent5">
                        <a:lumMod val="20000"/>
                        <a:lumOff val="80000"/>
                      </a:schemeClr>
                    </a:solidFill>
                  </a:tcPr>
                </a:tc>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lnT w="12700" cap="flat" cmpd="sng" algn="ctr">
                      <a:solidFill>
                        <a:schemeClr val="tx1"/>
                      </a:solidFill>
                      <a:prstDash val="solid"/>
                      <a:round/>
                      <a:headEnd type="none" w="med" len="med"/>
                      <a:tailEnd type="none" w="med" len="med"/>
                    </a:lnT>
                    <a:solidFill>
                      <a:schemeClr val="accent2">
                        <a:lumMod val="40000"/>
                        <a:lumOff val="60000"/>
                      </a:schemeClr>
                    </a:solidFill>
                  </a:tcPr>
                </a:tc>
                <a:extLst>
                  <a:ext uri="{0D108BD9-81ED-4DB2-BD59-A6C34878D82A}">
                    <a16:rowId xmlns:a16="http://schemas.microsoft.com/office/drawing/2014/main" val="3007745096"/>
                  </a:ext>
                </a:extLst>
              </a:tr>
              <a:tr h="180000">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1</a:t>
                      </a:r>
                    </a:p>
                  </a:txBody>
                  <a:tcPr marL="2025" marR="2025" marT="1013" marB="1013" anchor="ctr">
                    <a:solidFill>
                      <a:schemeClr val="bg1">
                        <a:lumMod val="95000"/>
                      </a:schemeClr>
                    </a:solidFill>
                  </a:tcPr>
                </a:tc>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1</a:t>
                      </a:r>
                    </a:p>
                  </a:txBody>
                  <a:tcPr marL="2025" marR="2025" marT="1013" marB="1013" anchor="ctr">
                    <a:solidFill>
                      <a:schemeClr val="bg1">
                        <a:lumMod val="95000"/>
                      </a:schemeClr>
                    </a:solidFill>
                  </a:tcPr>
                </a:tc>
                <a:tc>
                  <a:txBody>
                    <a:bodyPr/>
                    <a:lstStyle/>
                    <a:p>
                      <a:pPr algn="ctr"/>
                      <a:r>
                        <a:rPr lang="en-US" sz="800" cap="none" baseline="0" dirty="0"/>
                        <a:t>1</a:t>
                      </a:r>
                    </a:p>
                  </a:txBody>
                  <a:tcPr marL="2025" marR="2025" marT="1013" marB="1013" anchor="ctr">
                    <a:solidFill>
                      <a:schemeClr val="bg1">
                        <a:lumMod val="95000"/>
                      </a:schemeClr>
                    </a:solidFill>
                  </a:tcPr>
                </a:tc>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1</a:t>
                      </a:r>
                    </a:p>
                  </a:txBody>
                  <a:tcPr marL="2025" marR="2025" marT="1013" marB="1013" anchor="c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solidFill>
                      <a:schemeClr val="accent2">
                        <a:lumMod val="40000"/>
                        <a:lumOff val="60000"/>
                      </a:schemeClr>
                    </a:solidFill>
                  </a:tcPr>
                </a:tc>
                <a:tc>
                  <a:txBody>
                    <a:bodyPr/>
                    <a:lstStyle/>
                    <a:p>
                      <a:pPr algn="ctr"/>
                      <a:r>
                        <a:rPr lang="en-US" sz="800" cap="none" baseline="0" dirty="0"/>
                        <a:t>0</a:t>
                      </a:r>
                    </a:p>
                  </a:txBody>
                  <a:tcPr marL="2025" marR="2025" marT="1013" marB="1013" anchor="ctr">
                    <a:solidFill>
                      <a:schemeClr val="accent1">
                        <a:lumMod val="20000"/>
                        <a:lumOff val="80000"/>
                      </a:schemeClr>
                    </a:solidFill>
                  </a:tcPr>
                </a:tc>
                <a:tc>
                  <a:txBody>
                    <a:bodyPr/>
                    <a:lstStyle/>
                    <a:p>
                      <a:pPr algn="ctr"/>
                      <a:r>
                        <a:rPr lang="en-US" sz="800" cap="none" baseline="0" dirty="0"/>
                        <a:t>0</a:t>
                      </a:r>
                    </a:p>
                  </a:txBody>
                  <a:tcPr marL="2025" marR="2025" marT="1013" marB="1013" anchor="ctr">
                    <a:solidFill>
                      <a:schemeClr val="accent1">
                        <a:lumMod val="20000"/>
                        <a:lumOff val="80000"/>
                      </a:schemeClr>
                    </a:solidFill>
                  </a:tcPr>
                </a:tc>
                <a:tc>
                  <a:txBody>
                    <a:bodyPr/>
                    <a:lstStyle/>
                    <a:p>
                      <a:pPr algn="ctr"/>
                      <a:r>
                        <a:rPr lang="en-US" sz="800" cap="none" baseline="0" dirty="0"/>
                        <a:t>0</a:t>
                      </a:r>
                    </a:p>
                  </a:txBody>
                  <a:tcPr marL="2025" marR="2025" marT="1013" marB="1013" anchor="ctr">
                    <a:solidFill>
                      <a:schemeClr val="accent1">
                        <a:lumMod val="20000"/>
                        <a:lumOff val="80000"/>
                      </a:schemeClr>
                    </a:solidFill>
                  </a:tcPr>
                </a:tc>
                <a:tc>
                  <a:txBody>
                    <a:bodyPr/>
                    <a:lstStyle/>
                    <a:p>
                      <a:pPr algn="ctr"/>
                      <a:r>
                        <a:rPr lang="en-US" sz="800" cap="none" baseline="0" dirty="0"/>
                        <a:t>1</a:t>
                      </a:r>
                    </a:p>
                  </a:txBody>
                  <a:tcPr marL="2025" marR="2025" marT="1013" marB="1013" anchor="ctr">
                    <a:solidFill>
                      <a:schemeClr val="accent6">
                        <a:lumMod val="40000"/>
                        <a:lumOff val="60000"/>
                      </a:schemeClr>
                    </a:solidFill>
                  </a:tcPr>
                </a:tc>
                <a:tc>
                  <a:txBody>
                    <a:bodyPr/>
                    <a:lstStyle/>
                    <a:p>
                      <a:pPr algn="ctr"/>
                      <a:r>
                        <a:rPr lang="en-US" sz="800" cap="none" baseline="0" dirty="0"/>
                        <a:t>1</a:t>
                      </a:r>
                    </a:p>
                  </a:txBody>
                  <a:tcPr marL="2025" marR="2025" marT="1013" marB="1013" anchor="ctr">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2">
                        <a:lumMod val="40000"/>
                        <a:lumOff val="60000"/>
                      </a:schemeClr>
                    </a:solidFill>
                  </a:tcPr>
                </a:tc>
                <a:tc>
                  <a:txBody>
                    <a:bodyPr/>
                    <a:lstStyle/>
                    <a:p>
                      <a:pPr algn="ctr"/>
                      <a:r>
                        <a:rPr lang="en-US" sz="800" cap="none" baseline="0" dirty="0"/>
                        <a:t>0</a:t>
                      </a:r>
                    </a:p>
                  </a:txBody>
                  <a:tcPr marL="2025" marR="2025" marT="1013" marB="1013" anchor="ctr">
                    <a:solidFill>
                      <a:schemeClr val="bg1">
                        <a:lumMod val="75000"/>
                      </a:schemeClr>
                    </a:solidFill>
                  </a:tcPr>
                </a:tc>
                <a:tc>
                  <a:txBody>
                    <a:bodyPr/>
                    <a:lstStyle/>
                    <a:p>
                      <a:pPr algn="ctr"/>
                      <a:r>
                        <a:rPr lang="en-US" sz="800" cap="none" baseline="0" dirty="0"/>
                        <a:t>1</a:t>
                      </a:r>
                    </a:p>
                  </a:txBody>
                  <a:tcPr marL="2025" marR="2025" marT="1013" marB="1013" anchor="ctr">
                    <a:solidFill>
                      <a:schemeClr val="bg1">
                        <a:lumMod val="75000"/>
                      </a:schemeClr>
                    </a:solidFill>
                  </a:tcPr>
                </a:tc>
                <a:tc>
                  <a:txBody>
                    <a:bodyPr/>
                    <a:lstStyle/>
                    <a:p>
                      <a:pPr algn="ctr"/>
                      <a:r>
                        <a:rPr lang="en-US" sz="800" cap="none" baseline="0" dirty="0"/>
                        <a:t>0</a:t>
                      </a:r>
                    </a:p>
                  </a:txBody>
                  <a:tcPr marL="2025" marR="2025" marT="1013" marB="1013" anchor="ctr">
                    <a:solidFill>
                      <a:schemeClr val="bg1">
                        <a:lumMod val="75000"/>
                      </a:schemeClr>
                    </a:solidFill>
                  </a:tcPr>
                </a:tc>
                <a:tc>
                  <a:txBody>
                    <a:bodyPr/>
                    <a:lstStyle/>
                    <a:p>
                      <a:pPr algn="ctr"/>
                      <a:r>
                        <a:rPr lang="en-US" sz="800" cap="none" baseline="0" dirty="0"/>
                        <a:t>0</a:t>
                      </a:r>
                    </a:p>
                  </a:txBody>
                  <a:tcPr marL="2025" marR="2025" marT="1013" marB="1013" anchor="ctr">
                    <a:solidFill>
                      <a:schemeClr val="bg1">
                        <a:lumMod val="75000"/>
                      </a:schemeClr>
                    </a:solidFill>
                  </a:tcPr>
                </a:tc>
                <a:tc>
                  <a:txBody>
                    <a:bodyPr/>
                    <a:lstStyle/>
                    <a:p>
                      <a:pPr algn="ctr"/>
                      <a:r>
                        <a:rPr lang="en-US" sz="800" cap="none" baseline="0" dirty="0"/>
                        <a:t>0</a:t>
                      </a:r>
                    </a:p>
                  </a:txBody>
                  <a:tcPr marL="2025" marR="2025" marT="1013" marB="1013" anchor="ctr">
                    <a:solidFill>
                      <a:schemeClr val="accent5">
                        <a:lumMod val="20000"/>
                        <a:lumOff val="80000"/>
                      </a:schemeClr>
                    </a:solidFill>
                  </a:tcPr>
                </a:tc>
                <a:tc>
                  <a:txBody>
                    <a:bodyPr/>
                    <a:lstStyle/>
                    <a:p>
                      <a:pPr algn="ctr"/>
                      <a:r>
                        <a:rPr lang="en-US" sz="800" cap="none" baseline="0" dirty="0"/>
                        <a:t>0</a:t>
                      </a:r>
                    </a:p>
                  </a:txBody>
                  <a:tcPr marL="2025" marR="2025" marT="1013" marB="1013" anchor="ctr">
                    <a:solidFill>
                      <a:schemeClr val="accent5">
                        <a:lumMod val="20000"/>
                        <a:lumOff val="80000"/>
                      </a:schemeClr>
                    </a:solidFill>
                  </a:tcPr>
                </a:tc>
                <a:tc>
                  <a:txBody>
                    <a:bodyPr/>
                    <a:lstStyle/>
                    <a:p>
                      <a:pPr algn="ctr"/>
                      <a:r>
                        <a:rPr lang="en-US" sz="800" cap="none" baseline="0" dirty="0"/>
                        <a:t>1</a:t>
                      </a:r>
                    </a:p>
                  </a:txBody>
                  <a:tcPr marL="2025" marR="2025" marT="1013" marB="1013" anchor="ctr">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2">
                        <a:lumMod val="40000"/>
                        <a:lumOff val="60000"/>
                      </a:schemeClr>
                    </a:solidFill>
                  </a:tcPr>
                </a:tc>
                <a:extLst>
                  <a:ext uri="{0D108BD9-81ED-4DB2-BD59-A6C34878D82A}">
                    <a16:rowId xmlns:a16="http://schemas.microsoft.com/office/drawing/2014/main" val="951834916"/>
                  </a:ext>
                </a:extLst>
              </a:tr>
              <a:tr h="180000">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1</a:t>
                      </a:r>
                    </a:p>
                  </a:txBody>
                  <a:tcPr marL="2025" marR="2025" marT="1013" marB="1013" anchor="ctr">
                    <a:solidFill>
                      <a:schemeClr val="bg1">
                        <a:lumMod val="95000"/>
                      </a:schemeClr>
                    </a:solidFill>
                  </a:tcPr>
                </a:tc>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1</a:t>
                      </a:r>
                    </a:p>
                  </a:txBody>
                  <a:tcPr marL="2025" marR="2025" marT="1013" marB="1013" anchor="ctr">
                    <a:solidFill>
                      <a:schemeClr val="bg1">
                        <a:lumMod val="95000"/>
                      </a:schemeClr>
                    </a:solidFill>
                  </a:tcPr>
                </a:tc>
                <a:tc>
                  <a:txBody>
                    <a:bodyPr/>
                    <a:lstStyle/>
                    <a:p>
                      <a:pPr algn="ctr"/>
                      <a:r>
                        <a:rPr lang="en-US" sz="800" cap="none" baseline="0" dirty="0"/>
                        <a:t>1</a:t>
                      </a:r>
                    </a:p>
                  </a:txBody>
                  <a:tcPr marL="2025" marR="2025" marT="1013" marB="1013" anchor="ctr">
                    <a:solidFill>
                      <a:schemeClr val="bg1">
                        <a:lumMod val="95000"/>
                      </a:schemeClr>
                    </a:solidFill>
                  </a:tcPr>
                </a:tc>
                <a:tc>
                  <a:txBody>
                    <a:bodyPr/>
                    <a:lstStyle/>
                    <a:p>
                      <a:pPr algn="ctr"/>
                      <a:r>
                        <a:rPr lang="en-US" sz="800" cap="none" baseline="0" dirty="0"/>
                        <a:t>1</a:t>
                      </a:r>
                    </a:p>
                  </a:txBody>
                  <a:tcPr marL="2025" marR="2025" marT="1013" marB="1013" anchor="ctr">
                    <a:solidFill>
                      <a:schemeClr val="bg1">
                        <a:lumMod val="95000"/>
                      </a:schemeClr>
                    </a:solidFill>
                  </a:tcPr>
                </a:tc>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2">
                        <a:lumMod val="40000"/>
                        <a:lumOff val="60000"/>
                      </a:schemeClr>
                    </a:solidFill>
                  </a:tcPr>
                </a:tc>
                <a:tc>
                  <a:txBody>
                    <a:bodyPr/>
                    <a:lstStyle/>
                    <a:p>
                      <a:pPr algn="ctr"/>
                      <a:r>
                        <a:rPr lang="en-US" sz="800" cap="none" baseline="0" dirty="0"/>
                        <a:t>0</a:t>
                      </a:r>
                    </a:p>
                  </a:txBody>
                  <a:tcPr marL="2025" marR="2025" marT="1013" marB="1013" anchor="ctr">
                    <a:solidFill>
                      <a:schemeClr val="accent1">
                        <a:lumMod val="20000"/>
                        <a:lumOff val="80000"/>
                      </a:schemeClr>
                    </a:solidFill>
                  </a:tcPr>
                </a:tc>
                <a:tc>
                  <a:txBody>
                    <a:bodyPr/>
                    <a:lstStyle/>
                    <a:p>
                      <a:pPr algn="ctr"/>
                      <a:r>
                        <a:rPr lang="en-US" sz="800" cap="none" baseline="0" dirty="0"/>
                        <a:t>0</a:t>
                      </a:r>
                    </a:p>
                  </a:txBody>
                  <a:tcPr marL="2025" marR="2025" marT="1013" marB="1013" anchor="ctr">
                    <a:solidFill>
                      <a:schemeClr val="accent1">
                        <a:lumMod val="20000"/>
                        <a:lumOff val="80000"/>
                      </a:schemeClr>
                    </a:solidFill>
                  </a:tcPr>
                </a:tc>
                <a:tc>
                  <a:txBody>
                    <a:bodyPr/>
                    <a:lstStyle/>
                    <a:p>
                      <a:pPr algn="ctr"/>
                      <a:r>
                        <a:rPr lang="en-US" sz="800" cap="none" baseline="0" dirty="0"/>
                        <a:t>0</a:t>
                      </a:r>
                    </a:p>
                  </a:txBody>
                  <a:tcPr marL="2025" marR="2025" marT="1013" marB="1013" anchor="ctr">
                    <a:solidFill>
                      <a:schemeClr val="accent1">
                        <a:lumMod val="20000"/>
                        <a:lumOff val="80000"/>
                      </a:schemeClr>
                    </a:solidFill>
                  </a:tcPr>
                </a:tc>
                <a:tc>
                  <a:txBody>
                    <a:bodyPr/>
                    <a:lstStyle/>
                    <a:p>
                      <a:pPr algn="ctr"/>
                      <a:r>
                        <a:rPr lang="en-US" sz="800" cap="none" baseline="0" dirty="0"/>
                        <a:t>1</a:t>
                      </a:r>
                    </a:p>
                  </a:txBody>
                  <a:tcPr marL="2025" marR="2025" marT="1013" marB="1013" anchor="ctr">
                    <a:solidFill>
                      <a:schemeClr val="accent6">
                        <a:lumMod val="40000"/>
                        <a:lumOff val="60000"/>
                      </a:schemeClr>
                    </a:solidFill>
                  </a:tcPr>
                </a:tc>
                <a:tc>
                  <a:txBody>
                    <a:bodyPr/>
                    <a:lstStyle/>
                    <a:p>
                      <a:pPr algn="ctr"/>
                      <a:r>
                        <a:rPr lang="en-US" sz="800" cap="none" baseline="0" dirty="0"/>
                        <a:t>1</a:t>
                      </a:r>
                    </a:p>
                  </a:txBody>
                  <a:tcPr marL="2025" marR="2025" marT="1013" marB="1013" anchor="ctr">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2">
                        <a:lumMod val="40000"/>
                        <a:lumOff val="60000"/>
                      </a:schemeClr>
                    </a:solidFill>
                  </a:tcPr>
                </a:tc>
                <a:tc>
                  <a:txBody>
                    <a:bodyPr/>
                    <a:lstStyle/>
                    <a:p>
                      <a:pPr algn="ctr"/>
                      <a:r>
                        <a:rPr lang="en-US" sz="800" cap="none" baseline="0" dirty="0"/>
                        <a:t>0</a:t>
                      </a:r>
                    </a:p>
                  </a:txBody>
                  <a:tcPr marL="2025" marR="2025" marT="1013" marB="1013" anchor="ctr">
                    <a:solidFill>
                      <a:schemeClr val="bg1">
                        <a:lumMod val="75000"/>
                      </a:schemeClr>
                    </a:solidFill>
                  </a:tcPr>
                </a:tc>
                <a:tc>
                  <a:txBody>
                    <a:bodyPr/>
                    <a:lstStyle/>
                    <a:p>
                      <a:pPr algn="ctr"/>
                      <a:r>
                        <a:rPr lang="en-US" sz="800" cap="none" baseline="0" dirty="0"/>
                        <a:t>1</a:t>
                      </a:r>
                    </a:p>
                  </a:txBody>
                  <a:tcPr marL="2025" marR="2025" marT="1013" marB="1013" anchor="ctr">
                    <a:solidFill>
                      <a:schemeClr val="bg1">
                        <a:lumMod val="75000"/>
                      </a:schemeClr>
                    </a:solidFill>
                  </a:tcPr>
                </a:tc>
                <a:tc>
                  <a:txBody>
                    <a:bodyPr/>
                    <a:lstStyle/>
                    <a:p>
                      <a:pPr algn="ctr"/>
                      <a:r>
                        <a:rPr lang="en-US" sz="800" cap="none" baseline="0" dirty="0"/>
                        <a:t>0</a:t>
                      </a:r>
                    </a:p>
                  </a:txBody>
                  <a:tcPr marL="2025" marR="2025" marT="1013" marB="1013" anchor="ctr">
                    <a:solidFill>
                      <a:schemeClr val="bg1">
                        <a:lumMod val="75000"/>
                      </a:schemeClr>
                    </a:solidFill>
                  </a:tcPr>
                </a:tc>
                <a:tc>
                  <a:txBody>
                    <a:bodyPr/>
                    <a:lstStyle/>
                    <a:p>
                      <a:pPr algn="ctr"/>
                      <a:r>
                        <a:rPr lang="en-US" sz="800" cap="none" baseline="0" dirty="0"/>
                        <a:t>0</a:t>
                      </a:r>
                    </a:p>
                  </a:txBody>
                  <a:tcPr marL="2025" marR="2025" marT="1013" marB="1013" anchor="ctr">
                    <a:solidFill>
                      <a:schemeClr val="bg1">
                        <a:lumMod val="75000"/>
                      </a:schemeClr>
                    </a:solidFill>
                  </a:tcPr>
                </a:tc>
                <a:tc>
                  <a:txBody>
                    <a:bodyPr/>
                    <a:lstStyle/>
                    <a:p>
                      <a:pPr algn="ctr"/>
                      <a:r>
                        <a:rPr lang="en-US" sz="800" cap="none" baseline="0" dirty="0"/>
                        <a:t>0</a:t>
                      </a:r>
                    </a:p>
                  </a:txBody>
                  <a:tcPr marL="2025" marR="2025" marT="1013" marB="1013" anchor="ctr">
                    <a:solidFill>
                      <a:schemeClr val="accent5">
                        <a:lumMod val="20000"/>
                        <a:lumOff val="80000"/>
                      </a:schemeClr>
                    </a:solidFill>
                  </a:tcPr>
                </a:tc>
                <a:tc>
                  <a:txBody>
                    <a:bodyPr/>
                    <a:lstStyle/>
                    <a:p>
                      <a:pPr algn="ctr"/>
                      <a:r>
                        <a:rPr lang="en-US" sz="800" cap="none" baseline="0" dirty="0"/>
                        <a:t>1</a:t>
                      </a:r>
                    </a:p>
                  </a:txBody>
                  <a:tcPr marL="2025" marR="2025" marT="1013" marB="1013" anchor="ctr">
                    <a:solidFill>
                      <a:schemeClr val="accent5">
                        <a:lumMod val="20000"/>
                        <a:lumOff val="80000"/>
                      </a:schemeClr>
                    </a:solidFill>
                  </a:tcPr>
                </a:tc>
                <a:tc>
                  <a:txBody>
                    <a:bodyPr/>
                    <a:lstStyle/>
                    <a:p>
                      <a:pPr algn="ctr"/>
                      <a:r>
                        <a:rPr lang="en-US" sz="800" cap="none" baseline="0" dirty="0"/>
                        <a:t>0</a:t>
                      </a:r>
                    </a:p>
                  </a:txBody>
                  <a:tcPr marL="2025" marR="2025" marT="1013" marB="1013" anchor="ctr">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2">
                        <a:lumMod val="40000"/>
                        <a:lumOff val="60000"/>
                      </a:schemeClr>
                    </a:solidFill>
                  </a:tcPr>
                </a:tc>
                <a:extLst>
                  <a:ext uri="{0D108BD9-81ED-4DB2-BD59-A6C34878D82A}">
                    <a16:rowId xmlns:a16="http://schemas.microsoft.com/office/drawing/2014/main" val="2516867375"/>
                  </a:ext>
                </a:extLst>
              </a:tr>
              <a:tr h="180000">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1</a:t>
                      </a:r>
                    </a:p>
                  </a:txBody>
                  <a:tcPr marL="2025" marR="2025" marT="1013" marB="1013" anchor="ctr">
                    <a:solidFill>
                      <a:schemeClr val="bg1">
                        <a:lumMod val="95000"/>
                      </a:schemeClr>
                    </a:solidFill>
                  </a:tcPr>
                </a:tc>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1</a:t>
                      </a:r>
                    </a:p>
                  </a:txBody>
                  <a:tcPr marL="2025" marR="2025" marT="1013" marB="1013" anchor="ctr">
                    <a:solidFill>
                      <a:schemeClr val="bg1">
                        <a:lumMod val="95000"/>
                      </a:schemeClr>
                    </a:solidFill>
                  </a:tcPr>
                </a:tc>
                <a:tc>
                  <a:txBody>
                    <a:bodyPr/>
                    <a:lstStyle/>
                    <a:p>
                      <a:pPr algn="ctr"/>
                      <a:r>
                        <a:rPr lang="en-US" sz="800" cap="none" baseline="0" dirty="0"/>
                        <a:t>1</a:t>
                      </a:r>
                    </a:p>
                  </a:txBody>
                  <a:tcPr marL="2025" marR="2025" marT="1013" marB="1013" anchor="ctr">
                    <a:solidFill>
                      <a:schemeClr val="bg1">
                        <a:lumMod val="95000"/>
                      </a:schemeClr>
                    </a:solidFill>
                  </a:tcPr>
                </a:tc>
                <a:tc>
                  <a:txBody>
                    <a:bodyPr/>
                    <a:lstStyle/>
                    <a:p>
                      <a:pPr algn="ctr"/>
                      <a:r>
                        <a:rPr lang="en-US" sz="800" cap="none" baseline="0" dirty="0"/>
                        <a:t>1</a:t>
                      </a:r>
                    </a:p>
                  </a:txBody>
                  <a:tcPr marL="2025" marR="2025" marT="1013" marB="1013" anchor="ctr">
                    <a:solidFill>
                      <a:schemeClr val="bg1">
                        <a:lumMod val="95000"/>
                      </a:schemeClr>
                    </a:solidFill>
                  </a:tcPr>
                </a:tc>
                <a:tc>
                  <a:txBody>
                    <a:bodyPr/>
                    <a:lstStyle/>
                    <a:p>
                      <a:pPr algn="ctr"/>
                      <a:r>
                        <a:rPr lang="en-US" sz="800" cap="none" baseline="0" dirty="0"/>
                        <a:t>1</a:t>
                      </a:r>
                    </a:p>
                  </a:txBody>
                  <a:tcPr marL="2025" marR="2025" marT="1013" marB="1013" anchor="c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solidFill>
                      <a:schemeClr val="accent2">
                        <a:lumMod val="40000"/>
                        <a:lumOff val="60000"/>
                      </a:schemeClr>
                    </a:solidFill>
                  </a:tcPr>
                </a:tc>
                <a:tc>
                  <a:txBody>
                    <a:bodyPr/>
                    <a:lstStyle/>
                    <a:p>
                      <a:pPr algn="ctr"/>
                      <a:r>
                        <a:rPr lang="en-US" sz="800" cap="none" baseline="0" dirty="0"/>
                        <a:t>0</a:t>
                      </a:r>
                    </a:p>
                  </a:txBody>
                  <a:tcPr marL="2025" marR="2025" marT="1013" marB="1013" anchor="ctr">
                    <a:solidFill>
                      <a:schemeClr val="accent1">
                        <a:lumMod val="20000"/>
                        <a:lumOff val="80000"/>
                      </a:schemeClr>
                    </a:solidFill>
                  </a:tcPr>
                </a:tc>
                <a:tc>
                  <a:txBody>
                    <a:bodyPr/>
                    <a:lstStyle/>
                    <a:p>
                      <a:pPr algn="ctr"/>
                      <a:r>
                        <a:rPr lang="en-US" sz="800" cap="none" baseline="0" dirty="0"/>
                        <a:t>0</a:t>
                      </a:r>
                    </a:p>
                  </a:txBody>
                  <a:tcPr marL="2025" marR="2025" marT="1013" marB="1013" anchor="ctr">
                    <a:solidFill>
                      <a:schemeClr val="accent1">
                        <a:lumMod val="20000"/>
                        <a:lumOff val="80000"/>
                      </a:schemeClr>
                    </a:solidFill>
                  </a:tcPr>
                </a:tc>
                <a:tc>
                  <a:txBody>
                    <a:bodyPr/>
                    <a:lstStyle/>
                    <a:p>
                      <a:pPr algn="ctr"/>
                      <a:r>
                        <a:rPr lang="en-US" sz="800" cap="none" baseline="0" dirty="0"/>
                        <a:t>0</a:t>
                      </a:r>
                    </a:p>
                  </a:txBody>
                  <a:tcPr marL="2025" marR="2025" marT="1013" marB="1013" anchor="ctr">
                    <a:solidFill>
                      <a:schemeClr val="accent1">
                        <a:lumMod val="20000"/>
                        <a:lumOff val="80000"/>
                      </a:schemeClr>
                    </a:solidFill>
                  </a:tcPr>
                </a:tc>
                <a:tc>
                  <a:txBody>
                    <a:bodyPr/>
                    <a:lstStyle/>
                    <a:p>
                      <a:pPr algn="ctr"/>
                      <a:r>
                        <a:rPr lang="en-US" sz="800" cap="none" baseline="0" dirty="0"/>
                        <a:t>1</a:t>
                      </a:r>
                    </a:p>
                  </a:txBody>
                  <a:tcPr marL="2025" marR="2025" marT="1013" marB="1013" anchor="ctr">
                    <a:solidFill>
                      <a:schemeClr val="accent6">
                        <a:lumMod val="40000"/>
                        <a:lumOff val="60000"/>
                      </a:schemeClr>
                    </a:solidFill>
                  </a:tcPr>
                </a:tc>
                <a:tc>
                  <a:txBody>
                    <a:bodyPr/>
                    <a:lstStyle/>
                    <a:p>
                      <a:pPr algn="ctr"/>
                      <a:r>
                        <a:rPr lang="en-US" sz="800" cap="none" baseline="0" dirty="0"/>
                        <a:t>1</a:t>
                      </a:r>
                    </a:p>
                  </a:txBody>
                  <a:tcPr marL="2025" marR="2025" marT="1013" marB="1013" anchor="ctr">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2">
                        <a:lumMod val="40000"/>
                        <a:lumOff val="60000"/>
                      </a:schemeClr>
                    </a:solidFill>
                  </a:tcPr>
                </a:tc>
                <a:tc>
                  <a:txBody>
                    <a:bodyPr/>
                    <a:lstStyle/>
                    <a:p>
                      <a:pPr algn="ctr"/>
                      <a:r>
                        <a:rPr lang="en-US" sz="800" cap="none" baseline="0" dirty="0"/>
                        <a:t>0</a:t>
                      </a:r>
                    </a:p>
                  </a:txBody>
                  <a:tcPr marL="2025" marR="2025" marT="1013" marB="1013" anchor="ctr">
                    <a:solidFill>
                      <a:schemeClr val="bg1">
                        <a:lumMod val="75000"/>
                      </a:schemeClr>
                    </a:solidFill>
                  </a:tcPr>
                </a:tc>
                <a:tc>
                  <a:txBody>
                    <a:bodyPr/>
                    <a:lstStyle/>
                    <a:p>
                      <a:pPr algn="ctr"/>
                      <a:r>
                        <a:rPr lang="en-US" sz="800" cap="none" baseline="0" dirty="0"/>
                        <a:t>1</a:t>
                      </a:r>
                    </a:p>
                  </a:txBody>
                  <a:tcPr marL="2025" marR="2025" marT="1013" marB="1013" anchor="ctr">
                    <a:solidFill>
                      <a:schemeClr val="bg1">
                        <a:lumMod val="75000"/>
                      </a:schemeClr>
                    </a:solidFill>
                  </a:tcPr>
                </a:tc>
                <a:tc>
                  <a:txBody>
                    <a:bodyPr/>
                    <a:lstStyle/>
                    <a:p>
                      <a:pPr algn="ctr"/>
                      <a:r>
                        <a:rPr lang="en-US" sz="800" cap="none" baseline="0" dirty="0"/>
                        <a:t>0</a:t>
                      </a:r>
                    </a:p>
                  </a:txBody>
                  <a:tcPr marL="2025" marR="2025" marT="1013" marB="1013" anchor="ctr">
                    <a:solidFill>
                      <a:schemeClr val="bg1">
                        <a:lumMod val="75000"/>
                      </a:schemeClr>
                    </a:solidFill>
                  </a:tcPr>
                </a:tc>
                <a:tc>
                  <a:txBody>
                    <a:bodyPr/>
                    <a:lstStyle/>
                    <a:p>
                      <a:pPr algn="ctr"/>
                      <a:r>
                        <a:rPr lang="en-US" sz="800" cap="none" baseline="0" dirty="0"/>
                        <a:t>0</a:t>
                      </a:r>
                    </a:p>
                  </a:txBody>
                  <a:tcPr marL="2025" marR="2025" marT="1013" marB="1013" anchor="ctr">
                    <a:solidFill>
                      <a:schemeClr val="bg1">
                        <a:lumMod val="75000"/>
                      </a:schemeClr>
                    </a:solidFill>
                  </a:tcPr>
                </a:tc>
                <a:tc>
                  <a:txBody>
                    <a:bodyPr/>
                    <a:lstStyle/>
                    <a:p>
                      <a:pPr algn="ctr"/>
                      <a:r>
                        <a:rPr lang="en-US" sz="800" cap="none" baseline="0" dirty="0"/>
                        <a:t>0</a:t>
                      </a:r>
                    </a:p>
                  </a:txBody>
                  <a:tcPr marL="2025" marR="2025" marT="1013" marB="1013" anchor="ctr">
                    <a:solidFill>
                      <a:schemeClr val="accent5">
                        <a:lumMod val="20000"/>
                        <a:lumOff val="80000"/>
                      </a:schemeClr>
                    </a:solidFill>
                  </a:tcPr>
                </a:tc>
                <a:tc>
                  <a:txBody>
                    <a:bodyPr/>
                    <a:lstStyle/>
                    <a:p>
                      <a:pPr algn="ctr"/>
                      <a:r>
                        <a:rPr lang="en-US" sz="800" cap="none" baseline="0" dirty="0"/>
                        <a:t>1</a:t>
                      </a:r>
                    </a:p>
                  </a:txBody>
                  <a:tcPr marL="2025" marR="2025" marT="1013" marB="1013" anchor="ctr">
                    <a:solidFill>
                      <a:schemeClr val="accent5">
                        <a:lumMod val="20000"/>
                        <a:lumOff val="80000"/>
                      </a:schemeClr>
                    </a:solidFill>
                  </a:tcPr>
                </a:tc>
                <a:tc>
                  <a:txBody>
                    <a:bodyPr/>
                    <a:lstStyle/>
                    <a:p>
                      <a:pPr algn="ctr"/>
                      <a:r>
                        <a:rPr lang="en-US" sz="800" cap="none" baseline="0" dirty="0"/>
                        <a:t>1</a:t>
                      </a:r>
                    </a:p>
                  </a:txBody>
                  <a:tcPr marL="2025" marR="2025" marT="1013" marB="1013" anchor="ctr">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solidFill>
                      <a:schemeClr val="accent2">
                        <a:lumMod val="40000"/>
                        <a:lumOff val="60000"/>
                      </a:schemeClr>
                    </a:solidFill>
                  </a:tcPr>
                </a:tc>
                <a:extLst>
                  <a:ext uri="{0D108BD9-81ED-4DB2-BD59-A6C34878D82A}">
                    <a16:rowId xmlns:a16="http://schemas.microsoft.com/office/drawing/2014/main" val="2335034119"/>
                  </a:ext>
                </a:extLst>
              </a:tr>
            </a:tbl>
          </a:graphicData>
        </a:graphic>
      </p:graphicFrame>
      <p:graphicFrame>
        <p:nvGraphicFramePr>
          <p:cNvPr id="5" name="Table 4">
            <a:extLst>
              <a:ext uri="{FF2B5EF4-FFF2-40B4-BE49-F238E27FC236}">
                <a16:creationId xmlns:a16="http://schemas.microsoft.com/office/drawing/2014/main" id="{7A84923D-007B-79D7-33B4-9A5E22941988}"/>
              </a:ext>
            </a:extLst>
          </p:cNvPr>
          <p:cNvGraphicFramePr>
            <a:graphicFrameLocks noGrp="1"/>
          </p:cNvGraphicFramePr>
          <p:nvPr>
            <p:extLst>
              <p:ext uri="{D42A27DB-BD31-4B8C-83A1-F6EECF244321}">
                <p14:modId xmlns:p14="http://schemas.microsoft.com/office/powerpoint/2010/main" val="1438595890"/>
              </p:ext>
            </p:extLst>
          </p:nvPr>
        </p:nvGraphicFramePr>
        <p:xfrm>
          <a:off x="6822356" y="2546280"/>
          <a:ext cx="4550224" cy="3960000"/>
        </p:xfrm>
        <a:graphic>
          <a:graphicData uri="http://schemas.openxmlformats.org/drawingml/2006/table">
            <a:tbl>
              <a:tblPr firstRow="1" bandRow="1">
                <a:tableStyleId>{5940675A-B579-460E-94D1-54222C63F5DA}</a:tableStyleId>
              </a:tblPr>
              <a:tblGrid>
                <a:gridCol w="189570">
                  <a:extLst>
                    <a:ext uri="{9D8B030D-6E8A-4147-A177-3AD203B41FA5}">
                      <a16:colId xmlns:a16="http://schemas.microsoft.com/office/drawing/2014/main" val="1726326405"/>
                    </a:ext>
                  </a:extLst>
                </a:gridCol>
                <a:gridCol w="189570">
                  <a:extLst>
                    <a:ext uri="{9D8B030D-6E8A-4147-A177-3AD203B41FA5}">
                      <a16:colId xmlns:a16="http://schemas.microsoft.com/office/drawing/2014/main" val="1570897629"/>
                    </a:ext>
                  </a:extLst>
                </a:gridCol>
                <a:gridCol w="189570">
                  <a:extLst>
                    <a:ext uri="{9D8B030D-6E8A-4147-A177-3AD203B41FA5}">
                      <a16:colId xmlns:a16="http://schemas.microsoft.com/office/drawing/2014/main" val="4038149506"/>
                    </a:ext>
                  </a:extLst>
                </a:gridCol>
                <a:gridCol w="189570">
                  <a:extLst>
                    <a:ext uri="{9D8B030D-6E8A-4147-A177-3AD203B41FA5}">
                      <a16:colId xmlns:a16="http://schemas.microsoft.com/office/drawing/2014/main" val="1647413005"/>
                    </a:ext>
                  </a:extLst>
                </a:gridCol>
                <a:gridCol w="189570">
                  <a:extLst>
                    <a:ext uri="{9D8B030D-6E8A-4147-A177-3AD203B41FA5}">
                      <a16:colId xmlns:a16="http://schemas.microsoft.com/office/drawing/2014/main" val="900445479"/>
                    </a:ext>
                  </a:extLst>
                </a:gridCol>
                <a:gridCol w="189570">
                  <a:extLst>
                    <a:ext uri="{9D8B030D-6E8A-4147-A177-3AD203B41FA5}">
                      <a16:colId xmlns:a16="http://schemas.microsoft.com/office/drawing/2014/main" val="1880445237"/>
                    </a:ext>
                  </a:extLst>
                </a:gridCol>
                <a:gridCol w="189570">
                  <a:extLst>
                    <a:ext uri="{9D8B030D-6E8A-4147-A177-3AD203B41FA5}">
                      <a16:colId xmlns:a16="http://schemas.microsoft.com/office/drawing/2014/main" val="3322014387"/>
                    </a:ext>
                  </a:extLst>
                </a:gridCol>
                <a:gridCol w="189570">
                  <a:extLst>
                    <a:ext uri="{9D8B030D-6E8A-4147-A177-3AD203B41FA5}">
                      <a16:colId xmlns:a16="http://schemas.microsoft.com/office/drawing/2014/main" val="3183636860"/>
                    </a:ext>
                  </a:extLst>
                </a:gridCol>
                <a:gridCol w="189570">
                  <a:extLst>
                    <a:ext uri="{9D8B030D-6E8A-4147-A177-3AD203B41FA5}">
                      <a16:colId xmlns:a16="http://schemas.microsoft.com/office/drawing/2014/main" val="4011542719"/>
                    </a:ext>
                  </a:extLst>
                </a:gridCol>
                <a:gridCol w="189570">
                  <a:extLst>
                    <a:ext uri="{9D8B030D-6E8A-4147-A177-3AD203B41FA5}">
                      <a16:colId xmlns:a16="http://schemas.microsoft.com/office/drawing/2014/main" val="3792611434"/>
                    </a:ext>
                  </a:extLst>
                </a:gridCol>
                <a:gridCol w="189570">
                  <a:extLst>
                    <a:ext uri="{9D8B030D-6E8A-4147-A177-3AD203B41FA5}">
                      <a16:colId xmlns:a16="http://schemas.microsoft.com/office/drawing/2014/main" val="1811662827"/>
                    </a:ext>
                  </a:extLst>
                </a:gridCol>
                <a:gridCol w="189570">
                  <a:extLst>
                    <a:ext uri="{9D8B030D-6E8A-4147-A177-3AD203B41FA5}">
                      <a16:colId xmlns:a16="http://schemas.microsoft.com/office/drawing/2014/main" val="1974817772"/>
                    </a:ext>
                  </a:extLst>
                </a:gridCol>
                <a:gridCol w="189570">
                  <a:extLst>
                    <a:ext uri="{9D8B030D-6E8A-4147-A177-3AD203B41FA5}">
                      <a16:colId xmlns:a16="http://schemas.microsoft.com/office/drawing/2014/main" val="3630777931"/>
                    </a:ext>
                  </a:extLst>
                </a:gridCol>
                <a:gridCol w="189570">
                  <a:extLst>
                    <a:ext uri="{9D8B030D-6E8A-4147-A177-3AD203B41FA5}">
                      <a16:colId xmlns:a16="http://schemas.microsoft.com/office/drawing/2014/main" val="2379751836"/>
                    </a:ext>
                  </a:extLst>
                </a:gridCol>
                <a:gridCol w="189570">
                  <a:extLst>
                    <a:ext uri="{9D8B030D-6E8A-4147-A177-3AD203B41FA5}">
                      <a16:colId xmlns:a16="http://schemas.microsoft.com/office/drawing/2014/main" val="3665002604"/>
                    </a:ext>
                  </a:extLst>
                </a:gridCol>
                <a:gridCol w="189706">
                  <a:extLst>
                    <a:ext uri="{9D8B030D-6E8A-4147-A177-3AD203B41FA5}">
                      <a16:colId xmlns:a16="http://schemas.microsoft.com/office/drawing/2014/main" val="1103707787"/>
                    </a:ext>
                  </a:extLst>
                </a:gridCol>
                <a:gridCol w="189706">
                  <a:extLst>
                    <a:ext uri="{9D8B030D-6E8A-4147-A177-3AD203B41FA5}">
                      <a16:colId xmlns:a16="http://schemas.microsoft.com/office/drawing/2014/main" val="3509109416"/>
                    </a:ext>
                  </a:extLst>
                </a:gridCol>
                <a:gridCol w="189570">
                  <a:extLst>
                    <a:ext uri="{9D8B030D-6E8A-4147-A177-3AD203B41FA5}">
                      <a16:colId xmlns:a16="http://schemas.microsoft.com/office/drawing/2014/main" val="2421306432"/>
                    </a:ext>
                  </a:extLst>
                </a:gridCol>
                <a:gridCol w="189570">
                  <a:extLst>
                    <a:ext uri="{9D8B030D-6E8A-4147-A177-3AD203B41FA5}">
                      <a16:colId xmlns:a16="http://schemas.microsoft.com/office/drawing/2014/main" val="2627343552"/>
                    </a:ext>
                  </a:extLst>
                </a:gridCol>
                <a:gridCol w="189706">
                  <a:extLst>
                    <a:ext uri="{9D8B030D-6E8A-4147-A177-3AD203B41FA5}">
                      <a16:colId xmlns:a16="http://schemas.microsoft.com/office/drawing/2014/main" val="3381055981"/>
                    </a:ext>
                  </a:extLst>
                </a:gridCol>
                <a:gridCol w="189570">
                  <a:extLst>
                    <a:ext uri="{9D8B030D-6E8A-4147-A177-3AD203B41FA5}">
                      <a16:colId xmlns:a16="http://schemas.microsoft.com/office/drawing/2014/main" val="2346984312"/>
                    </a:ext>
                  </a:extLst>
                </a:gridCol>
                <a:gridCol w="189570">
                  <a:extLst>
                    <a:ext uri="{9D8B030D-6E8A-4147-A177-3AD203B41FA5}">
                      <a16:colId xmlns:a16="http://schemas.microsoft.com/office/drawing/2014/main" val="395221229"/>
                    </a:ext>
                  </a:extLst>
                </a:gridCol>
                <a:gridCol w="189706">
                  <a:extLst>
                    <a:ext uri="{9D8B030D-6E8A-4147-A177-3AD203B41FA5}">
                      <a16:colId xmlns:a16="http://schemas.microsoft.com/office/drawing/2014/main" val="3306298708"/>
                    </a:ext>
                  </a:extLst>
                </a:gridCol>
                <a:gridCol w="189570">
                  <a:extLst>
                    <a:ext uri="{9D8B030D-6E8A-4147-A177-3AD203B41FA5}">
                      <a16:colId xmlns:a16="http://schemas.microsoft.com/office/drawing/2014/main" val="3668991191"/>
                    </a:ext>
                  </a:extLst>
                </a:gridCol>
              </a:tblGrid>
              <a:tr h="180000">
                <a:tc gridSpan="8">
                  <a:txBody>
                    <a:bodyPr/>
                    <a:lstStyle/>
                    <a:p>
                      <a:pPr algn="ctr"/>
                      <a:r>
                        <a:rPr lang="en-US" sz="800" cap="none" baseline="0" dirty="0"/>
                        <a:t>ADDR IN</a:t>
                      </a:r>
                    </a:p>
                  </a:txBody>
                  <a:tcPr marL="2025" marR="2025" marT="1013" marB="1013"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gridSpan="7">
                  <a:txBody>
                    <a:bodyPr/>
                    <a:lstStyle/>
                    <a:p>
                      <a:pPr algn="ctr"/>
                      <a:r>
                        <a:rPr lang="en-US" sz="800" cap="none" baseline="0" dirty="0"/>
                        <a:t>7-bit Translation byte</a:t>
                      </a:r>
                    </a:p>
                  </a:txBody>
                  <a:tcPr marL="2025" marR="2025" marT="1013" marB="10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hMerge="1">
                  <a:txBody>
                    <a:bodyPr/>
                    <a:lstStyle/>
                    <a:p>
                      <a:endParaRPr lang="en-US"/>
                    </a:p>
                  </a:txBody>
                  <a:tcPr/>
                </a:tc>
                <a:tc hMerge="1">
                  <a:txBody>
                    <a:bodyPr/>
                    <a:lstStyle/>
                    <a:p>
                      <a:endParaRPr lang="en-US"/>
                    </a:p>
                  </a:txBody>
                  <a:tcPr/>
                </a:tc>
                <a:tc hMerge="1">
                  <a:txBody>
                    <a:bodyPr/>
                    <a:lstStyle/>
                    <a:p>
                      <a:pPr algn="ctr"/>
                      <a:endParaRPr lang="en-US" sz="800" cap="none" baseline="0" dirty="0"/>
                    </a:p>
                  </a:txBody>
                  <a:tcPr marL="2025" marR="2025" marT="1013" marB="1013" anchor="ctr">
                    <a:solidFill>
                      <a:schemeClr val="accent6">
                        <a:lumMod val="40000"/>
                        <a:lumOff val="60000"/>
                      </a:schemeClr>
                    </a:solidFill>
                  </a:tcPr>
                </a:tc>
                <a:tc hMerge="1">
                  <a:txBody>
                    <a:bodyPr/>
                    <a:lstStyle/>
                    <a:p>
                      <a:endParaRPr lang="en-US"/>
                    </a:p>
                  </a:txBody>
                  <a:tcPr/>
                </a:tc>
                <a:tc hMerge="1">
                  <a:txBody>
                    <a:bodyPr/>
                    <a:lstStyle/>
                    <a:p>
                      <a:pPr algn="ctr"/>
                      <a:endParaRPr lang="en-US" sz="800" cap="none" baseline="0" dirty="0"/>
                    </a:p>
                  </a:txBody>
                  <a:tcPr marL="2025" marR="2025" marT="1013" marB="1013" anchor="ctr">
                    <a:solidFill>
                      <a:schemeClr val="bg1">
                        <a:lumMod val="75000"/>
                      </a:schemeClr>
                    </a:solidFill>
                  </a:tcPr>
                </a:tc>
                <a:tc hMerge="1">
                  <a:txBody>
                    <a:bodyPr/>
                    <a:lstStyle/>
                    <a:p>
                      <a:endParaRPr lang="en-US"/>
                    </a:p>
                  </a:txBody>
                  <a:tcPr/>
                </a:tc>
                <a:tc>
                  <a:txBody>
                    <a:bodyPr/>
                    <a:lstStyle/>
                    <a:p>
                      <a:pPr algn="ctr"/>
                      <a:endParaRPr lang="en-US" sz="800" cap="none" baseline="0" dirty="0"/>
                    </a:p>
                  </a:txBody>
                  <a:tcPr marL="2025" marR="2025" marT="1013" marB="1013"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8">
                  <a:txBody>
                    <a:bodyPr/>
                    <a:lstStyle/>
                    <a:p>
                      <a:pPr algn="ctr"/>
                      <a:r>
                        <a:rPr lang="en-US" sz="800" cap="none" baseline="0" dirty="0"/>
                        <a:t>ADDR OUT</a:t>
                      </a:r>
                    </a:p>
                  </a:txBody>
                  <a:tcPr marL="2025" marR="2025" marT="1013" marB="1013" anchor="ctr">
                    <a:lnL w="12700" cap="flat" cmpd="sng" algn="ctr">
                      <a:noFill/>
                      <a:prstDash val="solid"/>
                      <a:round/>
                      <a:headEnd type="none" w="med" len="med"/>
                      <a:tailEnd type="none" w="med" len="med"/>
                    </a:lnL>
                    <a:lnR w="12700" cmpd="sng">
                      <a:noFill/>
                    </a:lnR>
                    <a:lnT w="12700" cmpd="sng">
                      <a:noFill/>
                    </a:lnT>
                    <a:lnTlToBr w="12700" cmpd="sng">
                      <a:noFill/>
                      <a:prstDash val="solid"/>
                    </a:lnTlToBr>
                    <a:lnBlToTr w="12700" cmpd="sng">
                      <a:noFill/>
                      <a:prstDash val="solid"/>
                    </a:lnBlToTr>
                    <a:no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hMerge="1">
                  <a:txBody>
                    <a:bodyPr/>
                    <a:lstStyle/>
                    <a:p>
                      <a:pPr algn="ctr"/>
                      <a:endParaRPr lang="en-US" sz="800" cap="none" baseline="0" dirty="0"/>
                    </a:p>
                  </a:txBody>
                  <a:tcPr marL="2025" marR="2025" marT="1013" marB="1013" anchor="ctr">
                    <a:lnL w="12700" cmpd="sng">
                      <a:noFill/>
                    </a:lnL>
                    <a:solidFill>
                      <a:schemeClr val="accent1">
                        <a:lumMod val="20000"/>
                        <a:lumOff val="80000"/>
                      </a:schemeClr>
                    </a:solid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extLst>
                  <a:ext uri="{0D108BD9-81ED-4DB2-BD59-A6C34878D82A}">
                    <a16:rowId xmlns:a16="http://schemas.microsoft.com/office/drawing/2014/main" val="685650990"/>
                  </a:ext>
                </a:extLst>
              </a:tr>
              <a:tr h="180000">
                <a:tc gridSpan="8">
                  <a:txBody>
                    <a:bodyPr/>
                    <a:lstStyle/>
                    <a:p>
                      <a:pPr algn="ctr"/>
                      <a:r>
                        <a:rPr lang="en-US" sz="800" cap="none" baseline="0" dirty="0"/>
                        <a:t>Ext address</a:t>
                      </a:r>
                    </a:p>
                  </a:txBody>
                  <a:tcPr marL="2025" marR="2025" marT="1013" marB="1013" anchor="ctr">
                    <a:lnT w="12700" cap="flat" cmpd="sng" algn="ctr">
                      <a:solidFill>
                        <a:schemeClr val="tx1"/>
                      </a:solidFill>
                      <a:prstDash val="solid"/>
                      <a:round/>
                      <a:headEnd type="none" w="med" len="med"/>
                      <a:tailEnd type="none" w="med" len="med"/>
                    </a:lnT>
                    <a:solidFill>
                      <a:schemeClr val="bg1">
                        <a:lumMod val="95000"/>
                      </a:schemeClr>
                    </a:solid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gridSpan="3">
                  <a:txBody>
                    <a:bodyPr/>
                    <a:lstStyle/>
                    <a:p>
                      <a:pPr algn="ctr"/>
                      <a:r>
                        <a:rPr lang="en-US" sz="800" cap="none" baseline="0" dirty="0"/>
                        <a:t>MSB</a:t>
                      </a:r>
                    </a:p>
                  </a:txBody>
                  <a:tcPr marL="2025" marR="2025" marT="1013" marB="1013" anchor="ctr">
                    <a:solidFill>
                      <a:schemeClr val="accent1">
                        <a:lumMod val="20000"/>
                        <a:lumOff val="80000"/>
                      </a:schemeClr>
                    </a:solid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gridSpan="2">
                  <a:txBody>
                    <a:bodyPr/>
                    <a:lstStyle/>
                    <a:p>
                      <a:pPr algn="ctr"/>
                      <a:r>
                        <a:rPr lang="en-US" sz="800" cap="none" baseline="0" dirty="0"/>
                        <a:t>LSB</a:t>
                      </a:r>
                    </a:p>
                  </a:txBody>
                  <a:tcPr marL="2025" marR="2025" marT="1013" marB="1013" anchor="ctr">
                    <a:solidFill>
                      <a:schemeClr val="accent6">
                        <a:lumMod val="40000"/>
                        <a:lumOff val="60000"/>
                      </a:schemeClr>
                    </a:solidFill>
                  </a:tcPr>
                </a:tc>
                <a:tc hMerge="1">
                  <a:txBody>
                    <a:bodyPr/>
                    <a:lstStyle/>
                    <a:p>
                      <a:pPr algn="ctr"/>
                      <a:endParaRPr lang="en-US" sz="800" cap="none" baseline="0" dirty="0"/>
                    </a:p>
                  </a:txBody>
                  <a:tcPr marL="2025" marR="2025" marT="1013" marB="1013" anchor="ctr">
                    <a:solidFill>
                      <a:schemeClr val="accent6">
                        <a:lumMod val="40000"/>
                        <a:lumOff val="60000"/>
                      </a:schemeClr>
                    </a:solidFill>
                  </a:tcPr>
                </a:tc>
                <a:tc gridSpan="2">
                  <a:txBody>
                    <a:bodyPr/>
                    <a:lstStyle/>
                    <a:p>
                      <a:pPr algn="ctr"/>
                      <a:r>
                        <a:rPr lang="en-US" sz="800" cap="none" baseline="0" dirty="0"/>
                        <a:t>fixed</a:t>
                      </a:r>
                    </a:p>
                  </a:txBody>
                  <a:tcPr marL="2025" marR="2025" marT="1013" marB="1013" anchor="ctr">
                    <a:solidFill>
                      <a:schemeClr val="bg1">
                        <a:lumMod val="85000"/>
                      </a:schemeClr>
                    </a:solidFill>
                  </a:tcPr>
                </a:tc>
                <a:tc hMerge="1">
                  <a:txBody>
                    <a:bodyPr/>
                    <a:lstStyle/>
                    <a:p>
                      <a:pPr algn="ctr"/>
                      <a:endParaRPr lang="en-US" sz="800" cap="none" baseline="0" dirty="0"/>
                    </a:p>
                  </a:txBody>
                  <a:tcPr marL="2025" marR="2025" marT="1013" marB="1013" anchor="ctr">
                    <a:solidFill>
                      <a:schemeClr val="bg1">
                        <a:lumMod val="75000"/>
                      </a:schemeClr>
                    </a:solidFill>
                  </a:tcPr>
                </a:tc>
                <a:tc>
                  <a:txBody>
                    <a:bodyPr/>
                    <a:lstStyle/>
                    <a:p>
                      <a:pPr algn="ctr"/>
                      <a:r>
                        <a:rPr lang="en-US" sz="800" cap="none" baseline="0" dirty="0"/>
                        <a:t>RW</a:t>
                      </a:r>
                    </a:p>
                  </a:txBody>
                  <a:tcPr marL="2025" marR="2025" marT="1013" marB="1013" anchor="ctr">
                    <a:lnT w="12700" cap="flat" cmpd="sng" algn="ctr">
                      <a:solidFill>
                        <a:schemeClr val="tx1"/>
                      </a:solidFill>
                      <a:prstDash val="solid"/>
                      <a:round/>
                      <a:headEnd type="none" w="med" len="med"/>
                      <a:tailEnd type="none" w="med" len="med"/>
                    </a:lnT>
                    <a:solidFill>
                      <a:schemeClr val="accent2">
                        <a:lumMod val="40000"/>
                        <a:lumOff val="60000"/>
                      </a:schemeClr>
                    </a:solidFill>
                  </a:tcPr>
                </a:tc>
                <a:tc gridSpan="8">
                  <a:txBody>
                    <a:bodyPr/>
                    <a:lstStyle/>
                    <a:p>
                      <a:pPr algn="ctr"/>
                      <a:r>
                        <a:rPr lang="en-US" sz="800" cap="none" baseline="0" dirty="0"/>
                        <a:t>Internal address</a:t>
                      </a:r>
                    </a:p>
                  </a:txBody>
                  <a:tcPr marL="2025" marR="2025" marT="1013" marB="1013" anchor="ctr">
                    <a:solidFill>
                      <a:schemeClr val="bg1">
                        <a:lumMod val="75000"/>
                      </a:schemeClr>
                    </a:solidFill>
                  </a:tcPr>
                </a:tc>
                <a:tc hMerge="1">
                  <a:txBody>
                    <a:bodyPr/>
                    <a:lstStyle/>
                    <a:p>
                      <a:pPr algn="ctr"/>
                      <a:endParaRPr lang="en-US" sz="800" cap="none" baseline="0" dirty="0"/>
                    </a:p>
                  </a:txBody>
                  <a:tcPr marL="2025" marR="2025" marT="1013" marB="1013" anchor="ctr">
                    <a:solidFill>
                      <a:schemeClr val="bg1">
                        <a:lumMod val="75000"/>
                      </a:schemeClr>
                    </a:solidFill>
                  </a:tcPr>
                </a:tc>
                <a:tc hMerge="1">
                  <a:txBody>
                    <a:bodyPr/>
                    <a:lstStyle/>
                    <a:p>
                      <a:pPr algn="ctr"/>
                      <a:endParaRPr lang="en-US" sz="800" cap="none" baseline="0" dirty="0"/>
                    </a:p>
                  </a:txBody>
                  <a:tcPr marL="2025" marR="2025" marT="1013" marB="1013" anchor="ctr">
                    <a:solidFill>
                      <a:schemeClr val="bg1">
                        <a:lumMod val="75000"/>
                      </a:schemeClr>
                    </a:solidFill>
                  </a:tcPr>
                </a:tc>
                <a:tc hMerge="1">
                  <a:txBody>
                    <a:bodyPr/>
                    <a:lstStyle/>
                    <a:p>
                      <a:pPr algn="ctr"/>
                      <a:endParaRPr lang="en-US" sz="800" cap="none" baseline="0" dirty="0"/>
                    </a:p>
                  </a:txBody>
                  <a:tcPr marL="2025" marR="2025" marT="1013" marB="1013" anchor="ctr">
                    <a:solidFill>
                      <a:schemeClr val="bg1">
                        <a:lumMod val="75000"/>
                      </a:schemeClr>
                    </a:solidFill>
                  </a:tcPr>
                </a:tc>
                <a:tc hMerge="1">
                  <a:txBody>
                    <a:bodyPr/>
                    <a:lstStyle/>
                    <a:p>
                      <a:pPr algn="ctr"/>
                      <a:endParaRPr lang="en-US" sz="800" cap="none" baseline="0" dirty="0"/>
                    </a:p>
                  </a:txBody>
                  <a:tcPr marL="2025" marR="2025" marT="1013" marB="1013" anchor="ctr">
                    <a:solidFill>
                      <a:schemeClr val="bg1">
                        <a:lumMod val="75000"/>
                      </a:schemeClr>
                    </a:solidFill>
                  </a:tcPr>
                </a:tc>
                <a:tc hMerge="1">
                  <a:txBody>
                    <a:bodyPr/>
                    <a:lstStyle/>
                    <a:p>
                      <a:pPr algn="ctr"/>
                      <a:endParaRPr lang="en-US" sz="800" cap="none" baseline="0" dirty="0"/>
                    </a:p>
                  </a:txBody>
                  <a:tcPr marL="2025" marR="2025" marT="1013" marB="1013" anchor="ctr">
                    <a:solidFill>
                      <a:schemeClr val="bg1">
                        <a:lumMod val="75000"/>
                      </a:schemeClr>
                    </a:solidFill>
                  </a:tcPr>
                </a:tc>
                <a:tc hMerge="1">
                  <a:txBody>
                    <a:bodyPr/>
                    <a:lstStyle/>
                    <a:p>
                      <a:pPr algn="ctr"/>
                      <a:endParaRPr lang="en-US" sz="800" cap="none" baseline="0" dirty="0"/>
                    </a:p>
                  </a:txBody>
                  <a:tcPr marL="2025" marR="2025" marT="1013" marB="1013" anchor="ctr">
                    <a:solidFill>
                      <a:schemeClr val="bg1">
                        <a:lumMod val="75000"/>
                      </a:schemeClr>
                    </a:solidFill>
                  </a:tcPr>
                </a:tc>
                <a:tc hMerge="1">
                  <a:txBody>
                    <a:bodyPr/>
                    <a:lstStyle/>
                    <a:p>
                      <a:pPr algn="ctr"/>
                      <a:endParaRPr lang="en-US" sz="800" cap="none" baseline="0" dirty="0"/>
                    </a:p>
                  </a:txBody>
                  <a:tcPr marL="2025" marR="2025" marT="1013" marB="1013" anchor="ctr">
                    <a:solidFill>
                      <a:schemeClr val="bg1">
                        <a:lumMod val="75000"/>
                      </a:schemeClr>
                    </a:solidFill>
                  </a:tcPr>
                </a:tc>
                <a:extLst>
                  <a:ext uri="{0D108BD9-81ED-4DB2-BD59-A6C34878D82A}">
                    <a16:rowId xmlns:a16="http://schemas.microsoft.com/office/drawing/2014/main" val="711327136"/>
                  </a:ext>
                </a:extLst>
              </a:tr>
              <a:tr h="180000">
                <a:tc>
                  <a:txBody>
                    <a:bodyPr/>
                    <a:lstStyle/>
                    <a:p>
                      <a:pPr algn="ctr"/>
                      <a:r>
                        <a:rPr lang="en-US" sz="800" cap="none" baseline="0" dirty="0"/>
                        <a:t>b7</a:t>
                      </a:r>
                    </a:p>
                  </a:txBody>
                  <a:tcPr marL="2025" marR="2025" marT="1013" marB="1013" anchor="ctr">
                    <a:solidFill>
                      <a:schemeClr val="bg1">
                        <a:lumMod val="95000"/>
                      </a:schemeClr>
                    </a:solidFill>
                  </a:tcPr>
                </a:tc>
                <a:tc>
                  <a:txBody>
                    <a:bodyPr/>
                    <a:lstStyle/>
                    <a:p>
                      <a:pPr algn="ctr"/>
                      <a:r>
                        <a:rPr lang="en-US" sz="800" cap="none" baseline="0" dirty="0"/>
                        <a:t>b6</a:t>
                      </a:r>
                    </a:p>
                  </a:txBody>
                  <a:tcPr marL="2025" marR="2025" marT="1013" marB="1013" anchor="ctr">
                    <a:solidFill>
                      <a:schemeClr val="bg1">
                        <a:lumMod val="95000"/>
                      </a:schemeClr>
                    </a:solidFill>
                  </a:tcPr>
                </a:tc>
                <a:tc>
                  <a:txBody>
                    <a:bodyPr/>
                    <a:lstStyle/>
                    <a:p>
                      <a:pPr algn="ctr"/>
                      <a:r>
                        <a:rPr lang="en-US" sz="800" cap="none" baseline="0" dirty="0"/>
                        <a:t>b5</a:t>
                      </a:r>
                    </a:p>
                  </a:txBody>
                  <a:tcPr marL="2025" marR="2025" marT="1013" marB="1013" anchor="ctr">
                    <a:solidFill>
                      <a:schemeClr val="bg1">
                        <a:lumMod val="95000"/>
                      </a:schemeClr>
                    </a:solidFill>
                  </a:tcPr>
                </a:tc>
                <a:tc>
                  <a:txBody>
                    <a:bodyPr/>
                    <a:lstStyle/>
                    <a:p>
                      <a:pPr algn="ctr"/>
                      <a:r>
                        <a:rPr lang="en-US" sz="800" cap="none" baseline="0" dirty="0"/>
                        <a:t>b4</a:t>
                      </a:r>
                    </a:p>
                  </a:txBody>
                  <a:tcPr marL="2025" marR="2025" marT="1013" marB="1013" anchor="ctr">
                    <a:solidFill>
                      <a:schemeClr val="bg1">
                        <a:lumMod val="95000"/>
                      </a:schemeClr>
                    </a:solidFill>
                  </a:tcPr>
                </a:tc>
                <a:tc>
                  <a:txBody>
                    <a:bodyPr/>
                    <a:lstStyle/>
                    <a:p>
                      <a:pPr algn="ctr"/>
                      <a:r>
                        <a:rPr lang="en-US" sz="800" cap="none" baseline="0" dirty="0"/>
                        <a:t>b3</a:t>
                      </a:r>
                    </a:p>
                  </a:txBody>
                  <a:tcPr marL="2025" marR="2025" marT="1013" marB="1013" anchor="ctr">
                    <a:solidFill>
                      <a:schemeClr val="bg1">
                        <a:lumMod val="95000"/>
                      </a:schemeClr>
                    </a:solidFill>
                  </a:tcPr>
                </a:tc>
                <a:tc>
                  <a:txBody>
                    <a:bodyPr/>
                    <a:lstStyle/>
                    <a:p>
                      <a:pPr algn="ctr"/>
                      <a:r>
                        <a:rPr lang="en-US" sz="800" cap="none" baseline="0" dirty="0"/>
                        <a:t>b2</a:t>
                      </a:r>
                    </a:p>
                  </a:txBody>
                  <a:tcPr marL="2025" marR="2025" marT="1013" marB="1013" anchor="ctr">
                    <a:solidFill>
                      <a:schemeClr val="bg1">
                        <a:lumMod val="95000"/>
                      </a:schemeClr>
                    </a:solidFill>
                  </a:tcPr>
                </a:tc>
                <a:tc>
                  <a:txBody>
                    <a:bodyPr/>
                    <a:lstStyle/>
                    <a:p>
                      <a:pPr algn="ctr"/>
                      <a:r>
                        <a:rPr lang="en-US" sz="800" cap="none" baseline="0" dirty="0"/>
                        <a:t>b1</a:t>
                      </a:r>
                    </a:p>
                  </a:txBody>
                  <a:tcPr marL="2025" marR="2025" marT="1013" marB="1013" anchor="ctr">
                    <a:solidFill>
                      <a:schemeClr val="bg1">
                        <a:lumMod val="95000"/>
                      </a:schemeClr>
                    </a:solidFill>
                  </a:tcPr>
                </a:tc>
                <a:tc>
                  <a:txBody>
                    <a:bodyPr/>
                    <a:lstStyle/>
                    <a:p>
                      <a:pPr algn="ctr"/>
                      <a:r>
                        <a:rPr lang="en-US" sz="800" cap="none" baseline="0" dirty="0"/>
                        <a:t>RW</a:t>
                      </a:r>
                    </a:p>
                  </a:txBody>
                  <a:tcPr marL="2025" marR="2025" marT="1013" marB="1013" anchor="ctr">
                    <a:solidFill>
                      <a:schemeClr val="accent2">
                        <a:lumMod val="40000"/>
                        <a:lumOff val="60000"/>
                      </a:schemeClr>
                    </a:solidFill>
                  </a:tcPr>
                </a:tc>
                <a:tc>
                  <a:txBody>
                    <a:bodyPr/>
                    <a:lstStyle/>
                    <a:p>
                      <a:pPr algn="ctr"/>
                      <a:r>
                        <a:rPr lang="en-US" sz="800" cap="none" baseline="0" dirty="0"/>
                        <a:t>a6</a:t>
                      </a:r>
                    </a:p>
                  </a:txBody>
                  <a:tcPr marL="2025" marR="2025" marT="1013" marB="1013" anchor="ctr">
                    <a:solidFill>
                      <a:schemeClr val="accent1">
                        <a:lumMod val="20000"/>
                        <a:lumOff val="80000"/>
                      </a:schemeClr>
                    </a:solidFill>
                  </a:tcPr>
                </a:tc>
                <a:tc>
                  <a:txBody>
                    <a:bodyPr/>
                    <a:lstStyle/>
                    <a:p>
                      <a:pPr algn="ctr"/>
                      <a:r>
                        <a:rPr lang="en-US" sz="800" cap="none" baseline="0" dirty="0"/>
                        <a:t>a5</a:t>
                      </a:r>
                    </a:p>
                  </a:txBody>
                  <a:tcPr marL="2025" marR="2025" marT="1013" marB="1013" anchor="ctr">
                    <a:solidFill>
                      <a:schemeClr val="accent1">
                        <a:lumMod val="20000"/>
                        <a:lumOff val="80000"/>
                      </a:schemeClr>
                    </a:solidFill>
                  </a:tcPr>
                </a:tc>
                <a:tc>
                  <a:txBody>
                    <a:bodyPr/>
                    <a:lstStyle/>
                    <a:p>
                      <a:pPr algn="ctr"/>
                      <a:r>
                        <a:rPr lang="en-US" sz="800" cap="none" baseline="0" dirty="0"/>
                        <a:t>a4</a:t>
                      </a:r>
                    </a:p>
                  </a:txBody>
                  <a:tcPr marL="2025" marR="2025" marT="1013" marB="1013" anchor="ctr">
                    <a:solidFill>
                      <a:schemeClr val="accent1">
                        <a:lumMod val="20000"/>
                        <a:lumOff val="80000"/>
                      </a:schemeClr>
                    </a:solidFill>
                  </a:tcPr>
                </a:tc>
                <a:tc>
                  <a:txBody>
                    <a:bodyPr/>
                    <a:lstStyle/>
                    <a:p>
                      <a:pPr algn="ctr"/>
                      <a:r>
                        <a:rPr lang="en-US" sz="800" cap="none" baseline="0" dirty="0"/>
                        <a:t>a3</a:t>
                      </a:r>
                    </a:p>
                  </a:txBody>
                  <a:tcPr marL="2025" marR="2025" marT="1013" marB="1013" anchor="ctr">
                    <a:solidFill>
                      <a:schemeClr val="accent6">
                        <a:lumMod val="40000"/>
                        <a:lumOff val="60000"/>
                      </a:schemeClr>
                    </a:solidFill>
                  </a:tcPr>
                </a:tc>
                <a:tc>
                  <a:txBody>
                    <a:bodyPr/>
                    <a:lstStyle/>
                    <a:p>
                      <a:pPr algn="ctr"/>
                      <a:r>
                        <a:rPr lang="en-US" sz="800" cap="none" baseline="0" dirty="0"/>
                        <a:t>a2</a:t>
                      </a:r>
                    </a:p>
                  </a:txBody>
                  <a:tcPr marL="2025" marR="2025" marT="1013" marB="1013" anchor="ctr">
                    <a:solidFill>
                      <a:schemeClr val="accent6">
                        <a:lumMod val="40000"/>
                        <a:lumOff val="60000"/>
                      </a:schemeClr>
                    </a:solidFill>
                  </a:tcPr>
                </a:tc>
                <a:tc>
                  <a:txBody>
                    <a:bodyPr/>
                    <a:lstStyle/>
                    <a:p>
                      <a:pPr algn="ctr"/>
                      <a:r>
                        <a:rPr lang="en-US" sz="800" cap="none" baseline="0" dirty="0"/>
                        <a:t>a1</a:t>
                      </a:r>
                    </a:p>
                  </a:txBody>
                  <a:tcPr marL="2025" marR="2025" marT="1013" marB="1013" anchor="ctr">
                    <a:solidFill>
                      <a:schemeClr val="bg1">
                        <a:lumMod val="85000"/>
                      </a:schemeClr>
                    </a:solidFill>
                  </a:tcPr>
                </a:tc>
                <a:tc>
                  <a:txBody>
                    <a:bodyPr/>
                    <a:lstStyle/>
                    <a:p>
                      <a:pPr algn="ctr"/>
                      <a:r>
                        <a:rPr lang="en-US" sz="800" cap="none" baseline="0" dirty="0"/>
                        <a:t>a0</a:t>
                      </a:r>
                    </a:p>
                  </a:txBody>
                  <a:tcPr marL="2025" marR="2025" marT="1013" marB="1013" anchor="ctr">
                    <a:solidFill>
                      <a:schemeClr val="bg1">
                        <a:lumMod val="85000"/>
                      </a:schemeClr>
                    </a:solidFill>
                  </a:tcPr>
                </a:tc>
                <a:tc>
                  <a:txBody>
                    <a:bodyPr/>
                    <a:lstStyle/>
                    <a:p>
                      <a:pPr algn="ctr"/>
                      <a:r>
                        <a:rPr lang="en-US" sz="800" cap="none" baseline="0" dirty="0"/>
                        <a:t>0</a:t>
                      </a:r>
                    </a:p>
                  </a:txBody>
                  <a:tcPr marL="2025" marR="2025" marT="1013" marB="1013" anchor="ctr">
                    <a:solidFill>
                      <a:schemeClr val="accent2">
                        <a:lumMod val="40000"/>
                        <a:lumOff val="60000"/>
                      </a:schemeClr>
                    </a:solidFill>
                  </a:tcPr>
                </a:tc>
                <a:tc>
                  <a:txBody>
                    <a:bodyPr/>
                    <a:lstStyle/>
                    <a:p>
                      <a:pPr algn="ctr"/>
                      <a:r>
                        <a:rPr lang="en-US" sz="800" cap="none" baseline="0" dirty="0"/>
                        <a:t>b7</a:t>
                      </a:r>
                    </a:p>
                  </a:txBody>
                  <a:tcPr marL="2025" marR="2025" marT="1013" marB="1013" anchor="ctr">
                    <a:solidFill>
                      <a:schemeClr val="bg1">
                        <a:lumMod val="75000"/>
                      </a:schemeClr>
                    </a:solidFill>
                  </a:tcPr>
                </a:tc>
                <a:tc>
                  <a:txBody>
                    <a:bodyPr/>
                    <a:lstStyle/>
                    <a:p>
                      <a:pPr algn="ctr"/>
                      <a:r>
                        <a:rPr lang="en-US" sz="800" cap="none" baseline="0" dirty="0"/>
                        <a:t>b6</a:t>
                      </a:r>
                    </a:p>
                  </a:txBody>
                  <a:tcPr marL="2025" marR="2025" marT="1013" marB="1013" anchor="ctr">
                    <a:solidFill>
                      <a:schemeClr val="bg1">
                        <a:lumMod val="75000"/>
                      </a:schemeClr>
                    </a:solidFill>
                  </a:tcPr>
                </a:tc>
                <a:tc>
                  <a:txBody>
                    <a:bodyPr/>
                    <a:lstStyle/>
                    <a:p>
                      <a:pPr algn="ctr"/>
                      <a:r>
                        <a:rPr lang="en-US" sz="800" cap="none" baseline="0" dirty="0"/>
                        <a:t>b5</a:t>
                      </a:r>
                    </a:p>
                  </a:txBody>
                  <a:tcPr marL="2025" marR="2025" marT="1013" marB="1013" anchor="ctr">
                    <a:solidFill>
                      <a:schemeClr val="bg1">
                        <a:lumMod val="75000"/>
                      </a:schemeClr>
                    </a:solidFill>
                  </a:tcPr>
                </a:tc>
                <a:tc>
                  <a:txBody>
                    <a:bodyPr/>
                    <a:lstStyle/>
                    <a:p>
                      <a:pPr algn="ctr"/>
                      <a:r>
                        <a:rPr lang="en-US" sz="800" cap="none" baseline="0" dirty="0"/>
                        <a:t>b4</a:t>
                      </a:r>
                    </a:p>
                  </a:txBody>
                  <a:tcPr marL="2025" marR="2025" marT="1013" marB="1013" anchor="ctr">
                    <a:solidFill>
                      <a:schemeClr val="bg1">
                        <a:lumMod val="75000"/>
                      </a:schemeClr>
                    </a:solidFill>
                  </a:tcPr>
                </a:tc>
                <a:tc>
                  <a:txBody>
                    <a:bodyPr/>
                    <a:lstStyle/>
                    <a:p>
                      <a:pPr algn="ctr"/>
                      <a:r>
                        <a:rPr lang="en-US" sz="800" cap="none" baseline="0" dirty="0"/>
                        <a:t>A2</a:t>
                      </a:r>
                    </a:p>
                  </a:txBody>
                  <a:tcPr marL="2025" marR="2025" marT="1013" marB="1013" anchor="ctr">
                    <a:solidFill>
                      <a:schemeClr val="accent5">
                        <a:lumMod val="20000"/>
                        <a:lumOff val="80000"/>
                      </a:schemeClr>
                    </a:solidFill>
                  </a:tcPr>
                </a:tc>
                <a:tc>
                  <a:txBody>
                    <a:bodyPr/>
                    <a:lstStyle/>
                    <a:p>
                      <a:pPr algn="ctr"/>
                      <a:r>
                        <a:rPr lang="en-US" sz="800" cap="none" baseline="0" dirty="0"/>
                        <a:t>A1</a:t>
                      </a:r>
                    </a:p>
                  </a:txBody>
                  <a:tcPr marL="2025" marR="2025" marT="1013" marB="1013" anchor="ctr">
                    <a:solidFill>
                      <a:schemeClr val="accent5">
                        <a:lumMod val="20000"/>
                        <a:lumOff val="80000"/>
                      </a:schemeClr>
                    </a:solidFill>
                  </a:tcPr>
                </a:tc>
                <a:tc>
                  <a:txBody>
                    <a:bodyPr/>
                    <a:lstStyle/>
                    <a:p>
                      <a:pPr algn="ctr"/>
                      <a:r>
                        <a:rPr lang="en-US" sz="800" cap="none" baseline="0" dirty="0"/>
                        <a:t>A0</a:t>
                      </a:r>
                    </a:p>
                  </a:txBody>
                  <a:tcPr marL="2025" marR="2025" marT="1013" marB="1013" anchor="ctr">
                    <a:solidFill>
                      <a:schemeClr val="accent5">
                        <a:lumMod val="20000"/>
                        <a:lumOff val="80000"/>
                      </a:schemeClr>
                    </a:solidFill>
                  </a:tcPr>
                </a:tc>
                <a:tc>
                  <a:txBody>
                    <a:bodyPr/>
                    <a:lstStyle/>
                    <a:p>
                      <a:pPr algn="ctr"/>
                      <a:r>
                        <a:rPr lang="en-US" sz="800" cap="none" baseline="0" dirty="0"/>
                        <a:t>RW</a:t>
                      </a:r>
                    </a:p>
                  </a:txBody>
                  <a:tcPr marL="2025" marR="2025" marT="1013" marB="1013" anchor="ctr">
                    <a:solidFill>
                      <a:schemeClr val="accent2">
                        <a:lumMod val="40000"/>
                        <a:lumOff val="60000"/>
                      </a:schemeClr>
                    </a:solidFill>
                  </a:tcPr>
                </a:tc>
                <a:extLst>
                  <a:ext uri="{0D108BD9-81ED-4DB2-BD59-A6C34878D82A}">
                    <a16:rowId xmlns:a16="http://schemas.microsoft.com/office/drawing/2014/main" val="181259678"/>
                  </a:ext>
                </a:extLst>
              </a:tr>
              <a:tr h="180000">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1</a:t>
                      </a:r>
                    </a:p>
                  </a:txBody>
                  <a:tcPr marL="2025" marR="2025" marT="1013" marB="1013" anchor="ctr">
                    <a:solidFill>
                      <a:schemeClr val="bg1">
                        <a:lumMod val="95000"/>
                      </a:schemeClr>
                    </a:solidFill>
                  </a:tcPr>
                </a:tc>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0</a:t>
                      </a:r>
                    </a:p>
                  </a:txBody>
                  <a:tcPr marL="2025" marR="2025" marT="1013" marB="1013" anchor="ct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2">
                        <a:lumMod val="40000"/>
                        <a:lumOff val="60000"/>
                      </a:schemeClr>
                    </a:solidFill>
                  </a:tcPr>
                </a:tc>
                <a:tc>
                  <a:txBody>
                    <a:bodyPr/>
                    <a:lstStyle/>
                    <a:p>
                      <a:pPr algn="ctr"/>
                      <a:r>
                        <a:rPr lang="en-US" sz="800" cap="none" baseline="0" dirty="0"/>
                        <a:t>0</a:t>
                      </a:r>
                    </a:p>
                  </a:txBody>
                  <a:tcPr marL="2025" marR="2025" marT="1013" marB="1013" anchor="ctr">
                    <a:solidFill>
                      <a:schemeClr val="bg1">
                        <a:lumMod val="75000"/>
                      </a:schemeClr>
                    </a:solidFill>
                  </a:tcPr>
                </a:tc>
                <a:tc>
                  <a:txBody>
                    <a:bodyPr/>
                    <a:lstStyle/>
                    <a:p>
                      <a:pPr algn="ctr"/>
                      <a:r>
                        <a:rPr lang="en-US" sz="800" cap="none" baseline="0" dirty="0"/>
                        <a:t>1</a:t>
                      </a:r>
                    </a:p>
                  </a:txBody>
                  <a:tcPr marL="2025" marR="2025" marT="1013" marB="1013" anchor="ctr">
                    <a:solidFill>
                      <a:schemeClr val="bg1">
                        <a:lumMod val="75000"/>
                      </a:schemeClr>
                    </a:solidFill>
                  </a:tcPr>
                </a:tc>
                <a:tc>
                  <a:txBody>
                    <a:bodyPr/>
                    <a:lstStyle/>
                    <a:p>
                      <a:pPr algn="ctr"/>
                      <a:r>
                        <a:rPr lang="en-US" sz="800" cap="none" baseline="0" dirty="0"/>
                        <a:t>0</a:t>
                      </a:r>
                    </a:p>
                  </a:txBody>
                  <a:tcPr marL="2025" marR="2025" marT="1013" marB="1013" anchor="ctr">
                    <a:solidFill>
                      <a:schemeClr val="bg1">
                        <a:lumMod val="75000"/>
                      </a:schemeClr>
                    </a:solidFill>
                  </a:tcPr>
                </a:tc>
                <a:tc>
                  <a:txBody>
                    <a:bodyPr/>
                    <a:lstStyle/>
                    <a:p>
                      <a:pPr algn="ctr"/>
                      <a:r>
                        <a:rPr lang="en-US" sz="800" cap="none" baseline="0" dirty="0"/>
                        <a:t>0</a:t>
                      </a:r>
                    </a:p>
                  </a:txBody>
                  <a:tcPr marL="2025" marR="2025" marT="1013" marB="1013" anchor="ctr">
                    <a:solidFill>
                      <a:schemeClr val="bg1">
                        <a:lumMod val="75000"/>
                      </a:schemeClr>
                    </a:solidFill>
                  </a:tcPr>
                </a:tc>
                <a:tc>
                  <a:txBody>
                    <a:bodyPr/>
                    <a:lstStyle/>
                    <a:p>
                      <a:pPr algn="ctr"/>
                      <a:r>
                        <a:rPr lang="en-US" sz="800" cap="none" baseline="0" dirty="0"/>
                        <a:t>0</a:t>
                      </a:r>
                    </a:p>
                  </a:txBody>
                  <a:tcPr marL="2025" marR="2025" marT="1013" marB="1013" anchor="ctr">
                    <a:solidFill>
                      <a:schemeClr val="accent5">
                        <a:lumMod val="20000"/>
                        <a:lumOff val="80000"/>
                      </a:schemeClr>
                    </a:solidFill>
                  </a:tcPr>
                </a:tc>
                <a:tc>
                  <a:txBody>
                    <a:bodyPr/>
                    <a:lstStyle/>
                    <a:p>
                      <a:pPr algn="ctr"/>
                      <a:r>
                        <a:rPr lang="en-US" sz="800" cap="none" baseline="0" dirty="0"/>
                        <a:t>0</a:t>
                      </a:r>
                    </a:p>
                  </a:txBody>
                  <a:tcPr marL="2025" marR="2025" marT="1013" marB="1013" anchor="ctr">
                    <a:solidFill>
                      <a:schemeClr val="accent5">
                        <a:lumMod val="20000"/>
                        <a:lumOff val="80000"/>
                      </a:schemeClr>
                    </a:solidFill>
                  </a:tcPr>
                </a:tc>
                <a:tc>
                  <a:txBody>
                    <a:bodyPr/>
                    <a:lstStyle/>
                    <a:p>
                      <a:pPr algn="ctr"/>
                      <a:r>
                        <a:rPr lang="en-US" sz="800" cap="none" baseline="0" dirty="0"/>
                        <a:t>0</a:t>
                      </a:r>
                    </a:p>
                  </a:txBody>
                  <a:tcPr marL="2025" marR="2025" marT="1013" marB="1013" anchor="ctr">
                    <a:solidFill>
                      <a:schemeClr val="accent5">
                        <a:lumMod val="20000"/>
                        <a:lumOff val="80000"/>
                      </a:schemeClr>
                    </a:solidFill>
                  </a:tcPr>
                </a:tc>
                <a:tc>
                  <a:txBody>
                    <a:bodyPr/>
                    <a:lstStyle/>
                    <a:p>
                      <a:pPr algn="ctr"/>
                      <a:r>
                        <a:rPr lang="en-US" sz="800" cap="none" baseline="0" dirty="0"/>
                        <a:t>0</a:t>
                      </a:r>
                    </a:p>
                  </a:txBody>
                  <a:tcPr marL="2025" marR="2025" marT="1013" marB="1013" anchor="ctr">
                    <a:solidFill>
                      <a:schemeClr val="accent2">
                        <a:lumMod val="40000"/>
                        <a:lumOff val="60000"/>
                      </a:schemeClr>
                    </a:solidFill>
                  </a:tcPr>
                </a:tc>
                <a:extLst>
                  <a:ext uri="{0D108BD9-81ED-4DB2-BD59-A6C34878D82A}">
                    <a16:rowId xmlns:a16="http://schemas.microsoft.com/office/drawing/2014/main" val="1551243957"/>
                  </a:ext>
                </a:extLst>
              </a:tr>
              <a:tr h="180000">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1</a:t>
                      </a:r>
                    </a:p>
                  </a:txBody>
                  <a:tcPr marL="2025" marR="2025" marT="1013" marB="1013" anchor="ctr">
                    <a:solidFill>
                      <a:schemeClr val="bg1">
                        <a:lumMod val="95000"/>
                      </a:schemeClr>
                    </a:solidFill>
                  </a:tcPr>
                </a:tc>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1</a:t>
                      </a:r>
                    </a:p>
                  </a:txBody>
                  <a:tcPr marL="2025" marR="2025" marT="1013" marB="1013" anchor="c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solidFill>
                      <a:schemeClr val="accent2">
                        <a:lumMod val="40000"/>
                        <a:lumOff val="60000"/>
                      </a:schemeClr>
                    </a:solidFill>
                  </a:tcPr>
                </a:tc>
                <a:tc>
                  <a:txBody>
                    <a:bodyPr/>
                    <a:lstStyle/>
                    <a:p>
                      <a:pPr algn="ctr"/>
                      <a:r>
                        <a:rPr lang="en-US" sz="800" cap="none" baseline="0" dirty="0"/>
                        <a:t>0</a:t>
                      </a:r>
                    </a:p>
                  </a:txBody>
                  <a:tcPr marL="2025" marR="2025" marT="1013" marB="1013" anchor="ctr">
                    <a:solidFill>
                      <a:schemeClr val="bg1">
                        <a:lumMod val="75000"/>
                      </a:schemeClr>
                    </a:solidFill>
                  </a:tcPr>
                </a:tc>
                <a:tc>
                  <a:txBody>
                    <a:bodyPr/>
                    <a:lstStyle/>
                    <a:p>
                      <a:pPr algn="ctr"/>
                      <a:r>
                        <a:rPr lang="en-US" sz="800" cap="none" baseline="0" dirty="0"/>
                        <a:t>1</a:t>
                      </a:r>
                    </a:p>
                  </a:txBody>
                  <a:tcPr marL="2025" marR="2025" marT="1013" marB="1013" anchor="ctr">
                    <a:solidFill>
                      <a:schemeClr val="bg1">
                        <a:lumMod val="75000"/>
                      </a:schemeClr>
                    </a:solidFill>
                  </a:tcPr>
                </a:tc>
                <a:tc>
                  <a:txBody>
                    <a:bodyPr/>
                    <a:lstStyle/>
                    <a:p>
                      <a:pPr algn="ctr"/>
                      <a:r>
                        <a:rPr lang="en-US" sz="800" cap="none" baseline="0" dirty="0"/>
                        <a:t>0</a:t>
                      </a:r>
                    </a:p>
                  </a:txBody>
                  <a:tcPr marL="2025" marR="2025" marT="1013" marB="1013" anchor="ctr">
                    <a:solidFill>
                      <a:schemeClr val="bg1">
                        <a:lumMod val="75000"/>
                      </a:schemeClr>
                    </a:solidFill>
                  </a:tcPr>
                </a:tc>
                <a:tc>
                  <a:txBody>
                    <a:bodyPr/>
                    <a:lstStyle/>
                    <a:p>
                      <a:pPr algn="ctr"/>
                      <a:r>
                        <a:rPr lang="en-US" sz="800" cap="none" baseline="0" dirty="0"/>
                        <a:t>0</a:t>
                      </a:r>
                    </a:p>
                  </a:txBody>
                  <a:tcPr marL="2025" marR="2025" marT="1013" marB="1013" anchor="ctr">
                    <a:solidFill>
                      <a:schemeClr val="bg1">
                        <a:lumMod val="75000"/>
                      </a:schemeClr>
                    </a:solidFill>
                  </a:tcPr>
                </a:tc>
                <a:tc>
                  <a:txBody>
                    <a:bodyPr/>
                    <a:lstStyle/>
                    <a:p>
                      <a:pPr algn="ctr"/>
                      <a:r>
                        <a:rPr lang="en-US" sz="800" cap="none" baseline="0" dirty="0"/>
                        <a:t>0</a:t>
                      </a:r>
                    </a:p>
                  </a:txBody>
                  <a:tcPr marL="2025" marR="2025" marT="1013" marB="1013" anchor="ctr">
                    <a:solidFill>
                      <a:schemeClr val="accent5">
                        <a:lumMod val="20000"/>
                        <a:lumOff val="80000"/>
                      </a:schemeClr>
                    </a:solidFill>
                  </a:tcPr>
                </a:tc>
                <a:tc>
                  <a:txBody>
                    <a:bodyPr/>
                    <a:lstStyle/>
                    <a:p>
                      <a:pPr algn="ctr"/>
                      <a:r>
                        <a:rPr lang="en-US" sz="800" cap="none" baseline="0" dirty="0"/>
                        <a:t>0</a:t>
                      </a:r>
                    </a:p>
                  </a:txBody>
                  <a:tcPr marL="2025" marR="2025" marT="1013" marB="1013" anchor="ctr">
                    <a:solidFill>
                      <a:schemeClr val="accent5">
                        <a:lumMod val="20000"/>
                        <a:lumOff val="80000"/>
                      </a:schemeClr>
                    </a:solidFill>
                  </a:tcPr>
                </a:tc>
                <a:tc>
                  <a:txBody>
                    <a:bodyPr/>
                    <a:lstStyle/>
                    <a:p>
                      <a:pPr algn="ctr"/>
                      <a:r>
                        <a:rPr lang="en-US" sz="800" cap="none" baseline="0" dirty="0"/>
                        <a:t>1</a:t>
                      </a:r>
                    </a:p>
                  </a:txBody>
                  <a:tcPr marL="2025" marR="2025" marT="1013" marB="1013" anchor="ctr">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solidFill>
                      <a:schemeClr val="accent2">
                        <a:lumMod val="40000"/>
                        <a:lumOff val="60000"/>
                      </a:schemeClr>
                    </a:solidFill>
                  </a:tcPr>
                </a:tc>
                <a:extLst>
                  <a:ext uri="{0D108BD9-81ED-4DB2-BD59-A6C34878D82A}">
                    <a16:rowId xmlns:a16="http://schemas.microsoft.com/office/drawing/2014/main" val="2530501417"/>
                  </a:ext>
                </a:extLst>
              </a:tr>
              <a:tr h="180000">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1</a:t>
                      </a:r>
                    </a:p>
                  </a:txBody>
                  <a:tcPr marL="2025" marR="2025" marT="1013" marB="1013" anchor="ctr">
                    <a:solidFill>
                      <a:schemeClr val="bg1">
                        <a:lumMod val="95000"/>
                      </a:schemeClr>
                    </a:solidFill>
                  </a:tcPr>
                </a:tc>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1</a:t>
                      </a:r>
                    </a:p>
                  </a:txBody>
                  <a:tcPr marL="2025" marR="2025" marT="1013" marB="1013" anchor="ctr">
                    <a:solidFill>
                      <a:schemeClr val="bg1">
                        <a:lumMod val="95000"/>
                      </a:schemeClr>
                    </a:solidFill>
                  </a:tcPr>
                </a:tc>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solidFill>
                      <a:schemeClr val="accent2">
                        <a:lumMod val="40000"/>
                        <a:lumOff val="60000"/>
                      </a:schemeClr>
                    </a:solidFill>
                  </a:tcPr>
                </a:tc>
                <a:tc>
                  <a:txBody>
                    <a:bodyPr/>
                    <a:lstStyle/>
                    <a:p>
                      <a:pPr algn="ctr"/>
                      <a:r>
                        <a:rPr lang="en-US" sz="800" cap="none" baseline="0" dirty="0"/>
                        <a:t>0</a:t>
                      </a:r>
                    </a:p>
                  </a:txBody>
                  <a:tcPr marL="2025" marR="2025" marT="1013" marB="1013" anchor="ctr">
                    <a:solidFill>
                      <a:schemeClr val="bg1">
                        <a:lumMod val="75000"/>
                      </a:schemeClr>
                    </a:solidFill>
                  </a:tcPr>
                </a:tc>
                <a:tc>
                  <a:txBody>
                    <a:bodyPr/>
                    <a:lstStyle/>
                    <a:p>
                      <a:pPr algn="ctr"/>
                      <a:r>
                        <a:rPr lang="en-US" sz="800" cap="none" baseline="0" dirty="0"/>
                        <a:t>1</a:t>
                      </a:r>
                    </a:p>
                  </a:txBody>
                  <a:tcPr marL="2025" marR="2025" marT="1013" marB="1013" anchor="ctr">
                    <a:solidFill>
                      <a:schemeClr val="bg1">
                        <a:lumMod val="75000"/>
                      </a:schemeClr>
                    </a:solidFill>
                  </a:tcPr>
                </a:tc>
                <a:tc>
                  <a:txBody>
                    <a:bodyPr/>
                    <a:lstStyle/>
                    <a:p>
                      <a:pPr algn="ctr"/>
                      <a:r>
                        <a:rPr lang="en-US" sz="800" cap="none" baseline="0" dirty="0"/>
                        <a:t>0</a:t>
                      </a:r>
                    </a:p>
                  </a:txBody>
                  <a:tcPr marL="2025" marR="2025" marT="1013" marB="1013" anchor="ctr">
                    <a:solidFill>
                      <a:schemeClr val="bg1">
                        <a:lumMod val="75000"/>
                      </a:schemeClr>
                    </a:solidFill>
                  </a:tcPr>
                </a:tc>
                <a:tc>
                  <a:txBody>
                    <a:bodyPr/>
                    <a:lstStyle/>
                    <a:p>
                      <a:pPr algn="ctr"/>
                      <a:r>
                        <a:rPr lang="en-US" sz="800" cap="none" baseline="0" dirty="0"/>
                        <a:t>0</a:t>
                      </a:r>
                    </a:p>
                  </a:txBody>
                  <a:tcPr marL="2025" marR="2025" marT="1013" marB="1013" anchor="ctr">
                    <a:solidFill>
                      <a:schemeClr val="bg1">
                        <a:lumMod val="75000"/>
                      </a:schemeClr>
                    </a:solidFill>
                  </a:tcPr>
                </a:tc>
                <a:tc>
                  <a:txBody>
                    <a:bodyPr/>
                    <a:lstStyle/>
                    <a:p>
                      <a:pPr algn="ctr"/>
                      <a:r>
                        <a:rPr lang="en-US" sz="800" cap="none" baseline="0" dirty="0"/>
                        <a:t>0</a:t>
                      </a:r>
                    </a:p>
                  </a:txBody>
                  <a:tcPr marL="2025" marR="2025" marT="1013" marB="1013" anchor="ctr">
                    <a:solidFill>
                      <a:schemeClr val="accent5">
                        <a:lumMod val="20000"/>
                        <a:lumOff val="80000"/>
                      </a:schemeClr>
                    </a:solidFill>
                  </a:tcPr>
                </a:tc>
                <a:tc>
                  <a:txBody>
                    <a:bodyPr/>
                    <a:lstStyle/>
                    <a:p>
                      <a:pPr algn="ctr"/>
                      <a:r>
                        <a:rPr lang="en-US" sz="800" cap="none" baseline="0" dirty="0"/>
                        <a:t>1</a:t>
                      </a:r>
                    </a:p>
                  </a:txBody>
                  <a:tcPr marL="2025" marR="2025" marT="1013" marB="1013" anchor="ctr">
                    <a:solidFill>
                      <a:schemeClr val="accent5">
                        <a:lumMod val="20000"/>
                        <a:lumOff val="80000"/>
                      </a:schemeClr>
                    </a:solidFill>
                  </a:tcPr>
                </a:tc>
                <a:tc>
                  <a:txBody>
                    <a:bodyPr/>
                    <a:lstStyle/>
                    <a:p>
                      <a:pPr algn="ctr"/>
                      <a:r>
                        <a:rPr lang="en-US" sz="800" cap="none" baseline="0" dirty="0"/>
                        <a:t>0</a:t>
                      </a:r>
                    </a:p>
                  </a:txBody>
                  <a:tcPr marL="2025" marR="2025" marT="1013" marB="1013" anchor="ctr">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solidFill>
                      <a:schemeClr val="accent2">
                        <a:lumMod val="40000"/>
                        <a:lumOff val="60000"/>
                      </a:schemeClr>
                    </a:solidFill>
                  </a:tcPr>
                </a:tc>
                <a:extLst>
                  <a:ext uri="{0D108BD9-81ED-4DB2-BD59-A6C34878D82A}">
                    <a16:rowId xmlns:a16="http://schemas.microsoft.com/office/drawing/2014/main" val="2288657924"/>
                  </a:ext>
                </a:extLst>
              </a:tr>
              <a:tr h="180000">
                <a:tc>
                  <a:txBody>
                    <a:bodyPr/>
                    <a:lstStyle/>
                    <a:p>
                      <a:pPr algn="ctr"/>
                      <a:r>
                        <a:rPr lang="en-US" sz="800" cap="none" baseline="0" dirty="0"/>
                        <a:t>0</a:t>
                      </a:r>
                    </a:p>
                  </a:txBody>
                  <a:tcPr marL="2025" marR="2025" marT="1013" marB="1013" anchor="ct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800" cap="none" baseline="0" dirty="0"/>
                        <a:t>1</a:t>
                      </a:r>
                    </a:p>
                  </a:txBody>
                  <a:tcPr marL="2025" marR="2025" marT="1013" marB="1013" anchor="ct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800" cap="none" baseline="0" dirty="0"/>
                        <a:t>0</a:t>
                      </a:r>
                    </a:p>
                  </a:txBody>
                  <a:tcPr marL="2025" marR="2025" marT="1013" marB="1013" anchor="ct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800" cap="none" baseline="0" dirty="0"/>
                        <a:t>0</a:t>
                      </a:r>
                    </a:p>
                  </a:txBody>
                  <a:tcPr marL="2025" marR="2025" marT="1013" marB="1013" anchor="ct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800" cap="none" baseline="0" dirty="0"/>
                        <a:t>0</a:t>
                      </a:r>
                    </a:p>
                  </a:txBody>
                  <a:tcPr marL="2025" marR="2025" marT="1013" marB="1013" anchor="ct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800" cap="none" baseline="0" dirty="0"/>
                        <a:t>1</a:t>
                      </a:r>
                    </a:p>
                  </a:txBody>
                  <a:tcPr marL="2025" marR="2025" marT="1013" marB="1013" anchor="ct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800" cap="none" baseline="0" dirty="0"/>
                        <a:t>1</a:t>
                      </a:r>
                    </a:p>
                  </a:txBody>
                  <a:tcPr marL="2025" marR="2025" marT="1013" marB="1013" anchor="ct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sz="800" cap="none" baseline="0" dirty="0"/>
                        <a:t>0</a:t>
                      </a:r>
                    </a:p>
                  </a:txBody>
                  <a:tcPr marL="2025" marR="2025" marT="1013" marB="1013"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800" cap="none" baseline="0" dirty="0"/>
                        <a:t>1</a:t>
                      </a:r>
                    </a:p>
                  </a:txBody>
                  <a:tcPr marL="2025" marR="2025" marT="1013" marB="1013"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800" cap="none" baseline="0" dirty="0"/>
                        <a:t>0</a:t>
                      </a:r>
                    </a:p>
                  </a:txBody>
                  <a:tcPr marL="2025" marR="2025" marT="1013" marB="1013"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800" cap="none" baseline="0" dirty="0"/>
                        <a:t>0</a:t>
                      </a:r>
                    </a:p>
                  </a:txBody>
                  <a:tcPr marL="2025" marR="2025" marT="1013" marB="1013"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800" cap="none" baseline="0" dirty="0"/>
                        <a:t>0</a:t>
                      </a:r>
                    </a:p>
                  </a:txBody>
                  <a:tcPr marL="2025" marR="2025" marT="1013" marB="1013" anchor="ctr">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800" cap="none" baseline="0" dirty="0"/>
                        <a:t>1</a:t>
                      </a:r>
                    </a:p>
                  </a:txBody>
                  <a:tcPr marL="2025" marR="2025" marT="1013" marB="1013" anchor="ctr">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800" cap="none" baseline="0" dirty="0"/>
                        <a:t>1</a:t>
                      </a:r>
                    </a:p>
                  </a:txBody>
                  <a:tcPr marL="2025" marR="2025" marT="1013" marB="1013" anchor="ctr">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495861799"/>
                  </a:ext>
                </a:extLst>
              </a:tr>
              <a:tr h="180000">
                <a:tc gridSpan="24">
                  <a:txBody>
                    <a:bodyPr/>
                    <a:lstStyle/>
                    <a:p>
                      <a:pPr algn="ctr"/>
                      <a:endParaRPr lang="en-US" sz="800" cap="none" baseline="0" dirty="0"/>
                    </a:p>
                  </a:txBody>
                  <a:tcPr marL="2025" marR="2025" marT="1013" marB="1013"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1">
                        <a:lumMod val="20000"/>
                        <a:lumOff val="80000"/>
                      </a:schemeClr>
                    </a:solid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hMerge="1">
                  <a:txBody>
                    <a:bodyPr/>
                    <a:lstStyle/>
                    <a:p>
                      <a:pPr algn="ctr"/>
                      <a:endParaRPr lang="en-US" sz="800" cap="none" baseline="0" dirty="0"/>
                    </a:p>
                  </a:txBody>
                  <a:tcPr marL="2025" marR="2025" marT="1013" marB="1013" anchor="ctr">
                    <a:solidFill>
                      <a:schemeClr val="accent6">
                        <a:lumMod val="40000"/>
                        <a:lumOff val="60000"/>
                      </a:schemeClr>
                    </a:solidFill>
                  </a:tcPr>
                </a:tc>
                <a:tc hMerge="1">
                  <a:txBody>
                    <a:bodyPr/>
                    <a:lstStyle/>
                    <a:p>
                      <a:pPr algn="ctr"/>
                      <a:endParaRPr lang="en-US" sz="800" cap="none" baseline="0" dirty="0"/>
                    </a:p>
                  </a:txBody>
                  <a:tcPr marL="2025" marR="2025" marT="1013" marB="1013" anchor="ctr">
                    <a:solidFill>
                      <a:schemeClr val="accent6">
                        <a:lumMod val="40000"/>
                        <a:lumOff val="60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bg1">
                        <a:lumMod val="75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bg1">
                        <a:lumMod val="75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2">
                        <a:lumMod val="40000"/>
                        <a:lumOff val="60000"/>
                      </a:schemeClr>
                    </a:solidFill>
                  </a:tcPr>
                </a:tc>
                <a:tc hMerge="1">
                  <a:txBody>
                    <a:bodyPr/>
                    <a:lstStyle/>
                    <a:p>
                      <a:pPr algn="ctr"/>
                      <a:endParaRPr lang="en-US" sz="800" cap="none" baseline="0" dirty="0"/>
                    </a:p>
                  </a:txBody>
                  <a:tcPr marL="2025" marR="2025" marT="1013" marB="1013" anchor="ctr">
                    <a:lnL w="12700" cmpd="sng">
                      <a:noFill/>
                    </a:lnL>
                    <a:lnT w="12700" cap="flat" cmpd="sng" algn="ctr">
                      <a:solidFill>
                        <a:schemeClr val="tx1"/>
                      </a:solidFill>
                      <a:prstDash val="solid"/>
                      <a:round/>
                      <a:headEnd type="none" w="med" len="med"/>
                      <a:tailEnd type="none" w="med" len="med"/>
                    </a:lnT>
                    <a:solidFill>
                      <a:schemeClr val="bg1">
                        <a:lumMod val="75000"/>
                      </a:schemeClr>
                    </a:solidFill>
                  </a:tcPr>
                </a:tc>
                <a:tc hMerge="1">
                  <a:txBody>
                    <a:bodyPr/>
                    <a:lstStyle/>
                    <a:p>
                      <a:pPr algn="ctr"/>
                      <a:endParaRPr lang="en-US" sz="800" cap="none" baseline="0" dirty="0"/>
                    </a:p>
                  </a:txBody>
                  <a:tcPr marL="2025" marR="2025" marT="1013" marB="1013" anchor="ctr">
                    <a:solidFill>
                      <a:schemeClr val="bg1">
                        <a:lumMod val="75000"/>
                      </a:schemeClr>
                    </a:solidFill>
                  </a:tcPr>
                </a:tc>
                <a:tc hMerge="1">
                  <a:txBody>
                    <a:bodyPr/>
                    <a:lstStyle/>
                    <a:p>
                      <a:pPr algn="ctr"/>
                      <a:endParaRPr lang="en-US" sz="800" cap="none" baseline="0" dirty="0"/>
                    </a:p>
                  </a:txBody>
                  <a:tcPr marL="2025" marR="2025" marT="1013" marB="1013" anchor="ctr">
                    <a:solidFill>
                      <a:schemeClr val="bg1">
                        <a:lumMod val="75000"/>
                      </a:schemeClr>
                    </a:solidFill>
                  </a:tcPr>
                </a:tc>
                <a:tc hMerge="1">
                  <a:txBody>
                    <a:bodyPr/>
                    <a:lstStyle/>
                    <a:p>
                      <a:pPr algn="ctr"/>
                      <a:endParaRPr lang="en-US" sz="800" cap="none" baseline="0" dirty="0"/>
                    </a:p>
                  </a:txBody>
                  <a:tcPr marL="2025" marR="2025" marT="1013" marB="1013" anchor="ctr">
                    <a:solidFill>
                      <a:schemeClr val="bg1">
                        <a:lumMod val="75000"/>
                      </a:schemeClr>
                    </a:solidFill>
                  </a:tcPr>
                </a:tc>
                <a:tc hMerge="1">
                  <a:txBody>
                    <a:bodyPr/>
                    <a:lstStyle/>
                    <a:p>
                      <a:pPr algn="ctr"/>
                      <a:endParaRPr lang="en-US" sz="800" cap="none" baseline="0" dirty="0"/>
                    </a:p>
                  </a:txBody>
                  <a:tcPr marL="2025" marR="2025" marT="1013" marB="1013" anchor="ctr">
                    <a:lnL w="12700" cmpd="sng">
                      <a:noFill/>
                    </a:lnL>
                    <a:lnT w="12700" cap="flat" cmpd="sng" algn="ctr">
                      <a:solidFill>
                        <a:schemeClr val="tx1"/>
                      </a:solidFill>
                      <a:prstDash val="solid"/>
                      <a:round/>
                      <a:headEnd type="none" w="med" len="med"/>
                      <a:tailEnd type="none" w="med" len="med"/>
                    </a:lnT>
                    <a:solidFill>
                      <a:schemeClr val="accent5">
                        <a:lumMod val="20000"/>
                        <a:lumOff val="80000"/>
                      </a:schemeClr>
                    </a:solidFill>
                  </a:tcPr>
                </a:tc>
                <a:tc hMerge="1">
                  <a:txBody>
                    <a:bodyPr/>
                    <a:lstStyle/>
                    <a:p>
                      <a:pPr algn="ctr"/>
                      <a:endParaRPr lang="en-US" sz="800" cap="none" baseline="0" dirty="0"/>
                    </a:p>
                  </a:txBody>
                  <a:tcPr marL="2025" marR="2025" marT="1013" marB="1013" anchor="ctr">
                    <a:solidFill>
                      <a:schemeClr val="accent5">
                        <a:lumMod val="20000"/>
                        <a:lumOff val="80000"/>
                      </a:schemeClr>
                    </a:solidFill>
                  </a:tcPr>
                </a:tc>
                <a:tc hMerge="1">
                  <a:txBody>
                    <a:bodyPr/>
                    <a:lstStyle/>
                    <a:p>
                      <a:pPr algn="ctr"/>
                      <a:endParaRPr lang="en-US" sz="800" cap="none" baseline="0" dirty="0"/>
                    </a:p>
                  </a:txBody>
                  <a:tcPr marL="2025" marR="2025" marT="1013" marB="1013" anchor="ctr">
                    <a:solidFill>
                      <a:schemeClr val="accent5">
                        <a:lumMod val="20000"/>
                        <a:lumOff val="80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bg1">
                        <a:lumMod val="75000"/>
                      </a:schemeClr>
                    </a:solidFill>
                  </a:tcPr>
                </a:tc>
                <a:extLst>
                  <a:ext uri="{0D108BD9-81ED-4DB2-BD59-A6C34878D82A}">
                    <a16:rowId xmlns:a16="http://schemas.microsoft.com/office/drawing/2014/main" val="701501672"/>
                  </a:ext>
                </a:extLst>
              </a:tr>
              <a:tr h="180000">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ctr"/>
                      <a:r>
                        <a:rPr lang="en-US" sz="800" cap="none" baseline="0" dirty="0"/>
                        <a:t>1</a:t>
                      </a:r>
                    </a:p>
                  </a:txBody>
                  <a:tcPr marL="2025" marR="2025" marT="1013" marB="1013"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ctr"/>
                      <a:r>
                        <a:rPr lang="en-US" sz="800" cap="none" baseline="0" dirty="0"/>
                        <a:t>1</a:t>
                      </a:r>
                    </a:p>
                  </a:txBody>
                  <a:tcPr marL="2025" marR="2025" marT="1013" marB="1013"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lnT w="12700" cap="flat" cmpd="sng" algn="ctr">
                      <a:solidFill>
                        <a:schemeClr val="tx1"/>
                      </a:solidFill>
                      <a:prstDash val="solid"/>
                      <a:round/>
                      <a:headEnd type="none" w="med" len="med"/>
                      <a:tailEnd type="none" w="med" len="med"/>
                    </a:lnT>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lnT w="12700" cap="flat" cmpd="sng" algn="ctr">
                      <a:solidFill>
                        <a:schemeClr val="tx1"/>
                      </a:solidFill>
                      <a:prstDash val="solid"/>
                      <a:round/>
                      <a:headEnd type="none" w="med" len="med"/>
                      <a:tailEnd type="none" w="med" len="med"/>
                    </a:lnT>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lnT w="12700" cap="flat" cmpd="sng" algn="ctr">
                      <a:solidFill>
                        <a:schemeClr val="tx1"/>
                      </a:solidFill>
                      <a:prstDash val="solid"/>
                      <a:round/>
                      <a:headEnd type="none" w="med" len="med"/>
                      <a:tailEnd type="none" w="med" len="med"/>
                    </a:lnT>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lnT w="12700" cap="flat" cmpd="sng" algn="ctr">
                      <a:solidFill>
                        <a:schemeClr val="tx1"/>
                      </a:solidFill>
                      <a:prstDash val="solid"/>
                      <a:round/>
                      <a:headEnd type="none" w="med" len="med"/>
                      <a:tailEnd type="none" w="med" len="med"/>
                    </a:lnT>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lnT w="12700" cap="flat" cmpd="sng" algn="ctr">
                      <a:solidFill>
                        <a:schemeClr val="tx1"/>
                      </a:solidFill>
                      <a:prstDash val="solid"/>
                      <a:round/>
                      <a:headEnd type="none" w="med" len="med"/>
                      <a:tailEnd type="none" w="med" len="med"/>
                    </a:lnT>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lnT w="12700" cap="flat" cmpd="sng" algn="ctr">
                      <a:solidFill>
                        <a:schemeClr val="tx1"/>
                      </a:solidFill>
                      <a:prstDash val="solid"/>
                      <a:round/>
                      <a:headEnd type="none" w="med" len="med"/>
                      <a:tailEnd type="none" w="med" len="med"/>
                    </a:lnT>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lnT w="12700" cap="flat" cmpd="sng" algn="ctr">
                      <a:solidFill>
                        <a:schemeClr val="tx1"/>
                      </a:solidFill>
                      <a:prstDash val="solid"/>
                      <a:round/>
                      <a:headEnd type="none" w="med" len="med"/>
                      <a:tailEnd type="none" w="med" len="med"/>
                    </a:lnT>
                    <a:solidFill>
                      <a:schemeClr val="accent2">
                        <a:lumMod val="40000"/>
                        <a:lumOff val="60000"/>
                      </a:schemeClr>
                    </a:solidFill>
                  </a:tcPr>
                </a:tc>
                <a:tc>
                  <a:txBody>
                    <a:bodyPr/>
                    <a:lstStyle/>
                    <a:p>
                      <a:pPr algn="ctr"/>
                      <a:r>
                        <a:rPr lang="en-US" sz="800" cap="none" baseline="0" dirty="0"/>
                        <a:t>0</a:t>
                      </a:r>
                    </a:p>
                  </a:txBody>
                  <a:tcPr marL="2025" marR="2025" marT="1013" marB="1013" anchor="ctr">
                    <a:solidFill>
                      <a:schemeClr val="bg1">
                        <a:lumMod val="75000"/>
                      </a:schemeClr>
                    </a:solidFill>
                  </a:tcPr>
                </a:tc>
                <a:tc>
                  <a:txBody>
                    <a:bodyPr/>
                    <a:lstStyle/>
                    <a:p>
                      <a:pPr algn="ctr"/>
                      <a:r>
                        <a:rPr lang="en-US" sz="800" cap="none" baseline="0" dirty="0"/>
                        <a:t>1</a:t>
                      </a:r>
                    </a:p>
                  </a:txBody>
                  <a:tcPr marL="2025" marR="2025" marT="1013" marB="1013"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800" cap="none" baseline="0" dirty="0"/>
                        <a:t>1</a:t>
                      </a:r>
                    </a:p>
                  </a:txBody>
                  <a:tcPr marL="2025" marR="2025" marT="1013" marB="1013" anchor="ctr">
                    <a:solidFill>
                      <a:schemeClr val="accent5">
                        <a:lumMod val="20000"/>
                        <a:lumOff val="80000"/>
                      </a:schemeClr>
                    </a:solidFill>
                  </a:tcPr>
                </a:tc>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accent5">
                        <a:lumMod val="20000"/>
                        <a:lumOff val="80000"/>
                      </a:schemeClr>
                    </a:solidFill>
                  </a:tcPr>
                </a:tc>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lnT w="12700" cap="flat" cmpd="sng" algn="ctr">
                      <a:solidFill>
                        <a:schemeClr val="tx1"/>
                      </a:solidFill>
                      <a:prstDash val="solid"/>
                      <a:round/>
                      <a:headEnd type="none" w="med" len="med"/>
                      <a:tailEnd type="none" w="med" len="med"/>
                    </a:lnT>
                    <a:solidFill>
                      <a:schemeClr val="accent2">
                        <a:lumMod val="40000"/>
                        <a:lumOff val="60000"/>
                      </a:schemeClr>
                    </a:solidFill>
                  </a:tcPr>
                </a:tc>
                <a:extLst>
                  <a:ext uri="{0D108BD9-81ED-4DB2-BD59-A6C34878D82A}">
                    <a16:rowId xmlns:a16="http://schemas.microsoft.com/office/drawing/2014/main" val="1782048551"/>
                  </a:ext>
                </a:extLst>
              </a:tr>
              <a:tr h="180000">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1</a:t>
                      </a:r>
                    </a:p>
                  </a:txBody>
                  <a:tcPr marL="2025" marR="2025" marT="1013" marB="1013" anchor="ctr">
                    <a:solidFill>
                      <a:schemeClr val="bg1">
                        <a:lumMod val="95000"/>
                      </a:schemeClr>
                    </a:solidFill>
                  </a:tcPr>
                </a:tc>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1</a:t>
                      </a:r>
                    </a:p>
                  </a:txBody>
                  <a:tcPr marL="2025" marR="2025" marT="1013" marB="1013" anchor="ctr">
                    <a:solidFill>
                      <a:schemeClr val="bg1">
                        <a:lumMod val="95000"/>
                      </a:schemeClr>
                    </a:solidFill>
                  </a:tcPr>
                </a:tc>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1</a:t>
                      </a:r>
                    </a:p>
                  </a:txBody>
                  <a:tcPr marL="2025" marR="2025" marT="1013" marB="1013" anchor="c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solidFill>
                      <a:schemeClr val="accent2">
                        <a:lumMod val="40000"/>
                        <a:lumOff val="60000"/>
                      </a:schemeClr>
                    </a:solidFill>
                  </a:tcPr>
                </a:tc>
                <a:tc>
                  <a:txBody>
                    <a:bodyPr/>
                    <a:lstStyle/>
                    <a:p>
                      <a:pPr algn="ctr"/>
                      <a:r>
                        <a:rPr lang="en-US" sz="800" cap="none" baseline="0" dirty="0"/>
                        <a:t>0</a:t>
                      </a:r>
                    </a:p>
                  </a:txBody>
                  <a:tcPr marL="2025" marR="2025" marT="1013" marB="1013" anchor="ctr">
                    <a:solidFill>
                      <a:schemeClr val="bg1">
                        <a:lumMod val="75000"/>
                      </a:schemeClr>
                    </a:solidFill>
                  </a:tcPr>
                </a:tc>
                <a:tc>
                  <a:txBody>
                    <a:bodyPr/>
                    <a:lstStyle/>
                    <a:p>
                      <a:pPr algn="ctr"/>
                      <a:r>
                        <a:rPr lang="en-US" sz="800" cap="none" baseline="0" dirty="0"/>
                        <a:t>1</a:t>
                      </a:r>
                    </a:p>
                  </a:txBody>
                  <a:tcPr marL="2025" marR="2025" marT="1013" marB="1013" anchor="ctr">
                    <a:solidFill>
                      <a:schemeClr val="bg1">
                        <a:lumMod val="75000"/>
                      </a:schemeClr>
                    </a:solidFill>
                  </a:tcPr>
                </a:tc>
                <a:tc>
                  <a:txBody>
                    <a:bodyPr/>
                    <a:lstStyle/>
                    <a:p>
                      <a:pPr algn="ctr"/>
                      <a:r>
                        <a:rPr lang="en-US" sz="800" cap="none" baseline="0" dirty="0"/>
                        <a:t>0</a:t>
                      </a:r>
                    </a:p>
                  </a:txBody>
                  <a:tcPr marL="2025" marR="2025" marT="1013" marB="1013" anchor="ctr">
                    <a:solidFill>
                      <a:schemeClr val="bg1">
                        <a:lumMod val="75000"/>
                      </a:schemeClr>
                    </a:solidFill>
                  </a:tcPr>
                </a:tc>
                <a:tc>
                  <a:txBody>
                    <a:bodyPr/>
                    <a:lstStyle/>
                    <a:p>
                      <a:pPr algn="ctr"/>
                      <a:r>
                        <a:rPr lang="en-US" sz="800" cap="none" baseline="0" dirty="0"/>
                        <a:t>0</a:t>
                      </a:r>
                    </a:p>
                  </a:txBody>
                  <a:tcPr marL="2025" marR="2025" marT="1013" marB="1013" anchor="ctr">
                    <a:solidFill>
                      <a:schemeClr val="bg1">
                        <a:lumMod val="75000"/>
                      </a:schemeClr>
                    </a:solidFill>
                  </a:tcPr>
                </a:tc>
                <a:tc>
                  <a:txBody>
                    <a:bodyPr/>
                    <a:lstStyle/>
                    <a:p>
                      <a:pPr algn="ctr"/>
                      <a:r>
                        <a:rPr lang="en-US" sz="800" cap="none" baseline="0" dirty="0"/>
                        <a:t>1</a:t>
                      </a:r>
                    </a:p>
                  </a:txBody>
                  <a:tcPr marL="2025" marR="2025" marT="1013" marB="1013" anchor="ctr">
                    <a:solidFill>
                      <a:schemeClr val="accent5">
                        <a:lumMod val="20000"/>
                        <a:lumOff val="80000"/>
                      </a:schemeClr>
                    </a:solidFill>
                  </a:tcPr>
                </a:tc>
                <a:tc>
                  <a:txBody>
                    <a:bodyPr/>
                    <a:lstStyle/>
                    <a:p>
                      <a:pPr algn="ctr"/>
                      <a:r>
                        <a:rPr lang="en-US" sz="800" cap="none" baseline="0" dirty="0"/>
                        <a:t>0</a:t>
                      </a:r>
                    </a:p>
                  </a:txBody>
                  <a:tcPr marL="2025" marR="2025" marT="1013" marB="1013" anchor="ctr">
                    <a:solidFill>
                      <a:schemeClr val="accent5">
                        <a:lumMod val="20000"/>
                        <a:lumOff val="80000"/>
                      </a:schemeClr>
                    </a:solidFill>
                  </a:tcPr>
                </a:tc>
                <a:tc>
                  <a:txBody>
                    <a:bodyPr/>
                    <a:lstStyle/>
                    <a:p>
                      <a:pPr algn="ctr"/>
                      <a:r>
                        <a:rPr lang="en-US" sz="800" cap="none" baseline="0" dirty="0"/>
                        <a:t>1</a:t>
                      </a:r>
                    </a:p>
                  </a:txBody>
                  <a:tcPr marL="2025" marR="2025" marT="1013" marB="1013" anchor="ctr">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solidFill>
                      <a:schemeClr val="accent2">
                        <a:lumMod val="40000"/>
                        <a:lumOff val="60000"/>
                      </a:schemeClr>
                    </a:solidFill>
                  </a:tcPr>
                </a:tc>
                <a:extLst>
                  <a:ext uri="{0D108BD9-81ED-4DB2-BD59-A6C34878D82A}">
                    <a16:rowId xmlns:a16="http://schemas.microsoft.com/office/drawing/2014/main" val="218045271"/>
                  </a:ext>
                </a:extLst>
              </a:tr>
              <a:tr h="180000">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1</a:t>
                      </a:r>
                    </a:p>
                  </a:txBody>
                  <a:tcPr marL="2025" marR="2025" marT="1013" marB="1013" anchor="ctr">
                    <a:solidFill>
                      <a:schemeClr val="bg1">
                        <a:lumMod val="95000"/>
                      </a:schemeClr>
                    </a:solidFill>
                  </a:tcPr>
                </a:tc>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1</a:t>
                      </a:r>
                    </a:p>
                  </a:txBody>
                  <a:tcPr marL="2025" marR="2025" marT="1013" marB="1013" anchor="ctr">
                    <a:solidFill>
                      <a:schemeClr val="bg1">
                        <a:lumMod val="95000"/>
                      </a:schemeClr>
                    </a:solidFill>
                  </a:tcPr>
                </a:tc>
                <a:tc>
                  <a:txBody>
                    <a:bodyPr/>
                    <a:lstStyle/>
                    <a:p>
                      <a:pPr algn="ctr"/>
                      <a:r>
                        <a:rPr lang="en-US" sz="800" cap="none" baseline="0" dirty="0"/>
                        <a:t>1</a:t>
                      </a:r>
                    </a:p>
                  </a:txBody>
                  <a:tcPr marL="2025" marR="2025" marT="1013" marB="1013" anchor="ctr">
                    <a:solidFill>
                      <a:schemeClr val="bg1">
                        <a:lumMod val="95000"/>
                      </a:schemeClr>
                    </a:solidFill>
                  </a:tcPr>
                </a:tc>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solidFill>
                      <a:schemeClr val="accent2">
                        <a:lumMod val="40000"/>
                        <a:lumOff val="60000"/>
                      </a:schemeClr>
                    </a:solidFill>
                  </a:tcPr>
                </a:tc>
                <a:tc>
                  <a:txBody>
                    <a:bodyPr/>
                    <a:lstStyle/>
                    <a:p>
                      <a:pPr algn="ctr"/>
                      <a:r>
                        <a:rPr lang="en-US" sz="800" cap="none" baseline="0" dirty="0"/>
                        <a:t>0</a:t>
                      </a:r>
                    </a:p>
                  </a:txBody>
                  <a:tcPr marL="2025" marR="2025" marT="1013" marB="1013" anchor="ctr">
                    <a:solidFill>
                      <a:schemeClr val="bg1">
                        <a:lumMod val="75000"/>
                      </a:schemeClr>
                    </a:solidFill>
                  </a:tcPr>
                </a:tc>
                <a:tc>
                  <a:txBody>
                    <a:bodyPr/>
                    <a:lstStyle/>
                    <a:p>
                      <a:pPr algn="ctr"/>
                      <a:r>
                        <a:rPr lang="en-US" sz="800" cap="none" baseline="0" dirty="0"/>
                        <a:t>1</a:t>
                      </a:r>
                    </a:p>
                  </a:txBody>
                  <a:tcPr marL="2025" marR="2025" marT="1013" marB="1013" anchor="ctr">
                    <a:solidFill>
                      <a:schemeClr val="bg1">
                        <a:lumMod val="75000"/>
                      </a:schemeClr>
                    </a:solidFill>
                  </a:tcPr>
                </a:tc>
                <a:tc>
                  <a:txBody>
                    <a:bodyPr/>
                    <a:lstStyle/>
                    <a:p>
                      <a:pPr algn="ctr"/>
                      <a:r>
                        <a:rPr lang="en-US" sz="800" cap="none" baseline="0" dirty="0"/>
                        <a:t>0</a:t>
                      </a:r>
                    </a:p>
                  </a:txBody>
                  <a:tcPr marL="2025" marR="2025" marT="1013" marB="1013" anchor="ctr">
                    <a:solidFill>
                      <a:schemeClr val="bg1">
                        <a:lumMod val="75000"/>
                      </a:schemeClr>
                    </a:solidFill>
                  </a:tcPr>
                </a:tc>
                <a:tc>
                  <a:txBody>
                    <a:bodyPr/>
                    <a:lstStyle/>
                    <a:p>
                      <a:pPr algn="ctr"/>
                      <a:r>
                        <a:rPr lang="en-US" sz="800" cap="none" baseline="0" dirty="0"/>
                        <a:t>0</a:t>
                      </a:r>
                    </a:p>
                  </a:txBody>
                  <a:tcPr marL="2025" marR="2025" marT="1013" marB="1013" anchor="ctr">
                    <a:solidFill>
                      <a:schemeClr val="bg1">
                        <a:lumMod val="75000"/>
                      </a:schemeClr>
                    </a:solidFill>
                  </a:tcPr>
                </a:tc>
                <a:tc>
                  <a:txBody>
                    <a:bodyPr/>
                    <a:lstStyle/>
                    <a:p>
                      <a:pPr algn="ctr"/>
                      <a:r>
                        <a:rPr lang="en-US" sz="800" cap="none" baseline="0" dirty="0"/>
                        <a:t>1</a:t>
                      </a:r>
                    </a:p>
                  </a:txBody>
                  <a:tcPr marL="2025" marR="2025" marT="1013" marB="1013" anchor="ctr">
                    <a:solidFill>
                      <a:schemeClr val="accent5">
                        <a:lumMod val="20000"/>
                        <a:lumOff val="80000"/>
                      </a:schemeClr>
                    </a:solidFill>
                  </a:tcPr>
                </a:tc>
                <a:tc>
                  <a:txBody>
                    <a:bodyPr/>
                    <a:lstStyle/>
                    <a:p>
                      <a:pPr algn="ctr"/>
                      <a:r>
                        <a:rPr lang="en-US" sz="800" cap="none" baseline="0" dirty="0"/>
                        <a:t>1</a:t>
                      </a:r>
                    </a:p>
                  </a:txBody>
                  <a:tcPr marL="2025" marR="2025" marT="1013" marB="1013" anchor="ctr">
                    <a:solidFill>
                      <a:schemeClr val="accent5">
                        <a:lumMod val="20000"/>
                        <a:lumOff val="80000"/>
                      </a:schemeClr>
                    </a:solidFill>
                  </a:tcPr>
                </a:tc>
                <a:tc>
                  <a:txBody>
                    <a:bodyPr/>
                    <a:lstStyle/>
                    <a:p>
                      <a:pPr algn="ctr"/>
                      <a:r>
                        <a:rPr lang="en-US" sz="800" cap="none" baseline="0" dirty="0"/>
                        <a:t>0</a:t>
                      </a:r>
                    </a:p>
                  </a:txBody>
                  <a:tcPr marL="2025" marR="2025" marT="1013" marB="1013" anchor="ctr">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2">
                        <a:lumMod val="40000"/>
                        <a:lumOff val="60000"/>
                      </a:schemeClr>
                    </a:solidFill>
                  </a:tcPr>
                </a:tc>
                <a:extLst>
                  <a:ext uri="{0D108BD9-81ED-4DB2-BD59-A6C34878D82A}">
                    <a16:rowId xmlns:a16="http://schemas.microsoft.com/office/drawing/2014/main" val="1387978454"/>
                  </a:ext>
                </a:extLst>
              </a:tr>
              <a:tr h="180000">
                <a:tc>
                  <a:txBody>
                    <a:bodyPr/>
                    <a:lstStyle/>
                    <a:p>
                      <a:pPr algn="ctr"/>
                      <a:r>
                        <a:rPr lang="en-US" sz="800" cap="none" baseline="0" dirty="0"/>
                        <a:t>0</a:t>
                      </a:r>
                    </a:p>
                  </a:txBody>
                  <a:tcPr marL="2025" marR="2025" marT="1013" marB="1013" anchor="ct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800" cap="none" baseline="0" dirty="0"/>
                        <a:t>1</a:t>
                      </a:r>
                    </a:p>
                  </a:txBody>
                  <a:tcPr marL="2025" marR="2025" marT="1013" marB="1013" anchor="ct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800" cap="none" baseline="0" dirty="0"/>
                        <a:t>0</a:t>
                      </a:r>
                    </a:p>
                  </a:txBody>
                  <a:tcPr marL="2025" marR="2025" marT="1013" marB="1013" anchor="ct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800" cap="none" baseline="0" dirty="0"/>
                        <a:t>0</a:t>
                      </a:r>
                    </a:p>
                  </a:txBody>
                  <a:tcPr marL="2025" marR="2025" marT="1013" marB="1013" anchor="ct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800" cap="none" baseline="0" dirty="0"/>
                        <a:t>1</a:t>
                      </a:r>
                    </a:p>
                  </a:txBody>
                  <a:tcPr marL="2025" marR="2025" marT="1013" marB="1013" anchor="ct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800" cap="none" baseline="0" dirty="0"/>
                        <a:t>1</a:t>
                      </a:r>
                    </a:p>
                  </a:txBody>
                  <a:tcPr marL="2025" marR="2025" marT="1013" marB="1013" anchor="ct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800" cap="none" baseline="0" dirty="0"/>
                        <a:t>1</a:t>
                      </a:r>
                    </a:p>
                  </a:txBody>
                  <a:tcPr marL="2025" marR="2025" marT="1013" marB="1013" anchor="ct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sz="800" cap="none" baseline="0" dirty="0"/>
                        <a:t>0</a:t>
                      </a:r>
                    </a:p>
                  </a:txBody>
                  <a:tcPr marL="2025" marR="2025" marT="1013" marB="1013"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800" cap="none" baseline="0" dirty="0"/>
                        <a:t>1</a:t>
                      </a:r>
                    </a:p>
                  </a:txBody>
                  <a:tcPr marL="2025" marR="2025" marT="1013" marB="1013"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800" cap="none" baseline="0" dirty="0"/>
                        <a:t>0</a:t>
                      </a:r>
                    </a:p>
                  </a:txBody>
                  <a:tcPr marL="2025" marR="2025" marT="1013" marB="1013"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800" cap="none" baseline="0" dirty="0"/>
                        <a:t>0</a:t>
                      </a:r>
                    </a:p>
                  </a:txBody>
                  <a:tcPr marL="2025" marR="2025" marT="1013" marB="1013"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800" cap="none" baseline="0" dirty="0"/>
                        <a:t>1</a:t>
                      </a:r>
                    </a:p>
                  </a:txBody>
                  <a:tcPr marL="2025" marR="2025" marT="1013" marB="1013" anchor="ctr">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800" cap="none" baseline="0" dirty="0"/>
                        <a:t>1</a:t>
                      </a:r>
                    </a:p>
                  </a:txBody>
                  <a:tcPr marL="2025" marR="2025" marT="1013" marB="1013" anchor="ctr">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800" cap="none" baseline="0" dirty="0"/>
                        <a:t>1</a:t>
                      </a:r>
                    </a:p>
                  </a:txBody>
                  <a:tcPr marL="2025" marR="2025" marT="1013" marB="1013" anchor="ctr">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440058923"/>
                  </a:ext>
                </a:extLst>
              </a:tr>
              <a:tr h="180000">
                <a:tc gridSpan="24">
                  <a:txBody>
                    <a:bodyPr/>
                    <a:lstStyle/>
                    <a:p>
                      <a:pPr algn="ctr"/>
                      <a:endParaRPr lang="en-US" sz="800" cap="none" baseline="0" dirty="0"/>
                    </a:p>
                  </a:txBody>
                  <a:tcPr marL="2025" marR="2025" marT="1013" marB="1013"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800" cap="none" baseline="0" dirty="0"/>
                    </a:p>
                  </a:txBody>
                  <a:tcPr marL="2025" marR="2025" marT="1013" marB="1013" anchor="ctr">
                    <a:solidFill>
                      <a:schemeClr val="bg1">
                        <a:lumMod val="95000"/>
                      </a:schemeClr>
                    </a:solidFill>
                  </a:tcPr>
                </a:tc>
                <a:tc hMerge="1">
                  <a:txBody>
                    <a:bodyPr/>
                    <a:lstStyle/>
                    <a:p>
                      <a:pPr algn="ctr"/>
                      <a:endParaRPr lang="en-US" sz="800" cap="none" baseline="0" dirty="0"/>
                    </a:p>
                  </a:txBody>
                  <a:tcPr marL="2025" marR="2025" marT="1013" marB="1013" anchor="ctr">
                    <a:solidFill>
                      <a:schemeClr val="bg1">
                        <a:lumMod val="95000"/>
                      </a:schemeClr>
                    </a:solidFill>
                  </a:tcPr>
                </a:tc>
                <a:tc hMerge="1">
                  <a:txBody>
                    <a:bodyPr/>
                    <a:lstStyle/>
                    <a:p>
                      <a:pPr algn="ctr"/>
                      <a:endParaRPr lang="en-US" sz="800" cap="none" baseline="0" dirty="0"/>
                    </a:p>
                  </a:txBody>
                  <a:tcPr marL="2025" marR="2025" marT="1013" marB="1013" anchor="ctr">
                    <a:solidFill>
                      <a:schemeClr val="bg1">
                        <a:lumMod val="95000"/>
                      </a:schemeClr>
                    </a:solidFill>
                  </a:tcPr>
                </a:tc>
                <a:tc hMerge="1">
                  <a:txBody>
                    <a:bodyPr/>
                    <a:lstStyle/>
                    <a:p>
                      <a:pPr algn="ctr"/>
                      <a:endParaRPr lang="en-US" sz="800" cap="none" baseline="0" dirty="0"/>
                    </a:p>
                  </a:txBody>
                  <a:tcPr marL="2025" marR="2025" marT="1013" marB="1013" anchor="ctr">
                    <a:solidFill>
                      <a:schemeClr val="bg1">
                        <a:lumMod val="95000"/>
                      </a:schemeClr>
                    </a:solidFill>
                  </a:tcPr>
                </a:tc>
                <a:tc hMerge="1">
                  <a:txBody>
                    <a:bodyPr/>
                    <a:lstStyle/>
                    <a:p>
                      <a:pPr algn="ctr"/>
                      <a:endParaRPr lang="en-US" sz="800" cap="none" baseline="0" dirty="0"/>
                    </a:p>
                  </a:txBody>
                  <a:tcPr marL="2025" marR="2025" marT="1013" marB="1013" anchor="ctr">
                    <a:solidFill>
                      <a:schemeClr val="bg1">
                        <a:lumMod val="95000"/>
                      </a:schemeClr>
                    </a:solidFill>
                  </a:tcPr>
                </a:tc>
                <a:tc hMerge="1">
                  <a:txBody>
                    <a:bodyPr/>
                    <a:lstStyle/>
                    <a:p>
                      <a:pPr algn="ctr"/>
                      <a:endParaRPr lang="en-US" sz="800" cap="none" baseline="0" dirty="0"/>
                    </a:p>
                  </a:txBody>
                  <a:tcPr marL="2025" marR="2025" marT="1013" marB="1013" anchor="ctr">
                    <a:solidFill>
                      <a:schemeClr val="bg1">
                        <a:lumMod val="95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2">
                        <a:lumMod val="40000"/>
                        <a:lumOff val="60000"/>
                      </a:schemeClr>
                    </a:solid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hMerge="1">
                  <a:txBody>
                    <a:bodyPr/>
                    <a:lstStyle/>
                    <a:p>
                      <a:pPr algn="ctr"/>
                      <a:endParaRPr lang="en-US" sz="800" cap="none" baseline="0" dirty="0"/>
                    </a:p>
                  </a:txBody>
                  <a:tcPr marL="2025" marR="2025" marT="1013" marB="1013" anchor="ctr">
                    <a:solidFill>
                      <a:schemeClr val="accent6">
                        <a:lumMod val="40000"/>
                        <a:lumOff val="60000"/>
                      </a:schemeClr>
                    </a:solidFill>
                  </a:tcPr>
                </a:tc>
                <a:tc hMerge="1">
                  <a:txBody>
                    <a:bodyPr/>
                    <a:lstStyle/>
                    <a:p>
                      <a:pPr algn="ctr"/>
                      <a:endParaRPr lang="en-US" sz="800" cap="none" baseline="0" dirty="0"/>
                    </a:p>
                  </a:txBody>
                  <a:tcPr marL="2025" marR="2025" marT="1013" marB="1013" anchor="ctr">
                    <a:solidFill>
                      <a:schemeClr val="accent6">
                        <a:lumMod val="40000"/>
                        <a:lumOff val="60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bg1">
                        <a:lumMod val="85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bg1">
                        <a:lumMod val="85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2">
                        <a:lumMod val="40000"/>
                        <a:lumOff val="60000"/>
                      </a:schemeClr>
                    </a:solidFill>
                  </a:tcPr>
                </a:tc>
                <a:tc hMerge="1">
                  <a:txBody>
                    <a:bodyPr/>
                    <a:lstStyle/>
                    <a:p>
                      <a:pPr algn="ctr"/>
                      <a:endParaRPr lang="en-US" sz="800" cap="none" baseline="0" dirty="0"/>
                    </a:p>
                  </a:txBody>
                  <a:tcPr marL="2025" marR="2025" marT="1013" marB="1013" anchor="ctr">
                    <a:lnL w="12700" cmpd="sng">
                      <a:noFill/>
                    </a:lnL>
                    <a:lnT w="12700" cap="flat" cmpd="sng" algn="ctr">
                      <a:solidFill>
                        <a:schemeClr val="tx1"/>
                      </a:solidFill>
                      <a:prstDash val="solid"/>
                      <a:round/>
                      <a:headEnd type="none" w="med" len="med"/>
                      <a:tailEnd type="none" w="med" len="med"/>
                    </a:lnT>
                    <a:solidFill>
                      <a:schemeClr val="bg1">
                        <a:lumMod val="75000"/>
                      </a:schemeClr>
                    </a:solidFill>
                  </a:tcPr>
                </a:tc>
                <a:tc hMerge="1">
                  <a:txBody>
                    <a:bodyPr/>
                    <a:lstStyle/>
                    <a:p>
                      <a:pPr algn="ctr"/>
                      <a:endParaRPr lang="en-US" sz="800" cap="none" baseline="0" dirty="0"/>
                    </a:p>
                  </a:txBody>
                  <a:tcPr marL="2025" marR="2025" marT="1013" marB="1013" anchor="ctr">
                    <a:solidFill>
                      <a:schemeClr val="bg1">
                        <a:lumMod val="75000"/>
                      </a:schemeClr>
                    </a:solidFill>
                  </a:tcPr>
                </a:tc>
                <a:tc hMerge="1">
                  <a:txBody>
                    <a:bodyPr/>
                    <a:lstStyle/>
                    <a:p>
                      <a:pPr algn="ctr"/>
                      <a:endParaRPr lang="en-US" sz="800" cap="none" baseline="0" dirty="0"/>
                    </a:p>
                  </a:txBody>
                  <a:tcPr marL="2025" marR="2025" marT="1013" marB="1013" anchor="ctr">
                    <a:solidFill>
                      <a:schemeClr val="bg1">
                        <a:lumMod val="75000"/>
                      </a:schemeClr>
                    </a:solidFill>
                  </a:tcPr>
                </a:tc>
                <a:tc hMerge="1">
                  <a:txBody>
                    <a:bodyPr/>
                    <a:lstStyle/>
                    <a:p>
                      <a:pPr algn="ctr"/>
                      <a:endParaRPr lang="en-US" sz="800" cap="none" baseline="0" dirty="0"/>
                    </a:p>
                  </a:txBody>
                  <a:tcPr marL="2025" marR="2025" marT="1013" marB="1013" anchor="ctr">
                    <a:solidFill>
                      <a:schemeClr val="bg1">
                        <a:lumMod val="75000"/>
                      </a:schemeClr>
                    </a:solidFill>
                  </a:tcPr>
                </a:tc>
                <a:tc hMerge="1">
                  <a:txBody>
                    <a:bodyPr/>
                    <a:lstStyle/>
                    <a:p>
                      <a:pPr algn="ctr"/>
                      <a:endParaRPr lang="en-US" sz="800" cap="none" baseline="0" dirty="0"/>
                    </a:p>
                  </a:txBody>
                  <a:tcPr marL="2025" marR="2025" marT="1013" marB="1013" anchor="ctr">
                    <a:lnL w="12700" cmpd="sng">
                      <a:noFill/>
                    </a:lnL>
                    <a:lnT w="12700" cap="flat" cmpd="sng" algn="ctr">
                      <a:solidFill>
                        <a:schemeClr val="tx1"/>
                      </a:solidFill>
                      <a:prstDash val="solid"/>
                      <a:round/>
                      <a:headEnd type="none" w="med" len="med"/>
                      <a:tailEnd type="none" w="med" len="med"/>
                    </a:lnT>
                    <a:solidFill>
                      <a:schemeClr val="accent5">
                        <a:lumMod val="20000"/>
                        <a:lumOff val="80000"/>
                      </a:schemeClr>
                    </a:solidFill>
                  </a:tcPr>
                </a:tc>
                <a:tc hMerge="1">
                  <a:txBody>
                    <a:bodyPr/>
                    <a:lstStyle/>
                    <a:p>
                      <a:pPr algn="ctr"/>
                      <a:endParaRPr lang="en-US" sz="800" cap="none" baseline="0" dirty="0"/>
                    </a:p>
                  </a:txBody>
                  <a:tcPr marL="2025" marR="2025" marT="1013" marB="1013" anchor="ctr">
                    <a:solidFill>
                      <a:schemeClr val="accent5">
                        <a:lumMod val="20000"/>
                        <a:lumOff val="80000"/>
                      </a:schemeClr>
                    </a:solidFill>
                  </a:tcPr>
                </a:tc>
                <a:tc hMerge="1">
                  <a:txBody>
                    <a:bodyPr/>
                    <a:lstStyle/>
                    <a:p>
                      <a:pPr algn="ctr"/>
                      <a:endParaRPr lang="en-US" sz="800" cap="none" baseline="0" dirty="0"/>
                    </a:p>
                  </a:txBody>
                  <a:tcPr marL="2025" marR="2025" marT="1013" marB="1013" anchor="ctr">
                    <a:solidFill>
                      <a:schemeClr val="accent5">
                        <a:lumMod val="20000"/>
                        <a:lumOff val="80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2">
                        <a:lumMod val="40000"/>
                        <a:lumOff val="60000"/>
                      </a:schemeClr>
                    </a:solidFill>
                  </a:tcPr>
                </a:tc>
                <a:extLst>
                  <a:ext uri="{0D108BD9-81ED-4DB2-BD59-A6C34878D82A}">
                    <a16:rowId xmlns:a16="http://schemas.microsoft.com/office/drawing/2014/main" val="1351463807"/>
                  </a:ext>
                </a:extLst>
              </a:tr>
              <a:tr h="180000">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ctr"/>
                      <a:r>
                        <a:rPr lang="en-US" sz="800" cap="none" baseline="0" dirty="0"/>
                        <a:t>1</a:t>
                      </a:r>
                    </a:p>
                  </a:txBody>
                  <a:tcPr marL="2025" marR="2025" marT="1013" marB="1013"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ctr"/>
                      <a:r>
                        <a:rPr lang="en-US" sz="800" cap="none" baseline="0" dirty="0"/>
                        <a:t>1</a:t>
                      </a:r>
                    </a:p>
                  </a:txBody>
                  <a:tcPr marL="2025" marR="2025" marT="1013" marB="1013"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accent2">
                        <a:lumMod val="40000"/>
                        <a:lumOff val="60000"/>
                      </a:schemeClr>
                    </a:solidFill>
                  </a:tcPr>
                </a:tc>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accent1">
                        <a:lumMod val="20000"/>
                        <a:lumOff val="80000"/>
                      </a:schemeClr>
                    </a:solidFill>
                  </a:tcPr>
                </a:tc>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accent1">
                        <a:lumMod val="20000"/>
                        <a:lumOff val="80000"/>
                      </a:schemeClr>
                    </a:solidFill>
                  </a:tcPr>
                </a:tc>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accent1">
                        <a:lumMod val="20000"/>
                        <a:lumOff val="80000"/>
                      </a:schemeClr>
                    </a:solidFill>
                  </a:tcPr>
                </a:tc>
                <a:tc>
                  <a:txBody>
                    <a:bodyPr/>
                    <a:lstStyle/>
                    <a:p>
                      <a:pPr algn="ctr"/>
                      <a:r>
                        <a:rPr lang="en-US" sz="800" cap="none" baseline="0" dirty="0"/>
                        <a:t>1</a:t>
                      </a:r>
                    </a:p>
                  </a:txBody>
                  <a:tcPr marL="2025" marR="2025" marT="1013" marB="1013" anchor="ctr">
                    <a:lnT w="12700" cap="flat" cmpd="sng" algn="ctr">
                      <a:solidFill>
                        <a:schemeClr val="tx1"/>
                      </a:solidFill>
                      <a:prstDash val="solid"/>
                      <a:round/>
                      <a:headEnd type="none" w="med" len="med"/>
                      <a:tailEnd type="none" w="med" len="med"/>
                    </a:lnT>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lnT w="12700" cap="flat" cmpd="sng" algn="ctr">
                      <a:solidFill>
                        <a:schemeClr val="tx1"/>
                      </a:solidFill>
                      <a:prstDash val="solid"/>
                      <a:round/>
                      <a:headEnd type="none" w="med" len="med"/>
                      <a:tailEnd type="none" w="med" len="med"/>
                    </a:lnT>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lnT w="12700" cap="flat" cmpd="sng" algn="ctr">
                      <a:solidFill>
                        <a:schemeClr val="tx1"/>
                      </a:solidFill>
                      <a:prstDash val="solid"/>
                      <a:round/>
                      <a:headEnd type="none" w="med" len="med"/>
                      <a:tailEnd type="none" w="med" len="med"/>
                    </a:lnT>
                    <a:solidFill>
                      <a:schemeClr val="accent2">
                        <a:lumMod val="40000"/>
                        <a:lumOff val="60000"/>
                      </a:schemeClr>
                    </a:solidFill>
                  </a:tcPr>
                </a:tc>
                <a:tc>
                  <a:txBody>
                    <a:bodyPr/>
                    <a:lstStyle/>
                    <a:p>
                      <a:pPr algn="ctr"/>
                      <a:r>
                        <a:rPr lang="en-US" sz="800" cap="none" baseline="0" dirty="0"/>
                        <a:t>0</a:t>
                      </a:r>
                    </a:p>
                  </a:txBody>
                  <a:tcPr marL="2025" marR="2025" marT="1013" marB="1013" anchor="ctr">
                    <a:solidFill>
                      <a:schemeClr val="bg1">
                        <a:lumMod val="75000"/>
                      </a:schemeClr>
                    </a:solidFill>
                  </a:tcPr>
                </a:tc>
                <a:tc>
                  <a:txBody>
                    <a:bodyPr/>
                    <a:lstStyle/>
                    <a:p>
                      <a:pPr algn="ctr"/>
                      <a:r>
                        <a:rPr lang="en-US" sz="800" cap="none" baseline="0" dirty="0"/>
                        <a:t>1</a:t>
                      </a:r>
                    </a:p>
                  </a:txBody>
                  <a:tcPr marL="2025" marR="2025" marT="1013" marB="1013"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800" cap="none" baseline="0" dirty="0"/>
                        <a:t>0</a:t>
                      </a:r>
                    </a:p>
                  </a:txBody>
                  <a:tcPr marL="2025" marR="2025" marT="1013" marB="1013" anchor="ctr">
                    <a:solidFill>
                      <a:schemeClr val="accent5">
                        <a:lumMod val="20000"/>
                        <a:lumOff val="80000"/>
                      </a:schemeClr>
                    </a:solidFill>
                  </a:tcPr>
                </a:tc>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accent5">
                        <a:lumMod val="20000"/>
                        <a:lumOff val="80000"/>
                      </a:schemeClr>
                    </a:solidFill>
                  </a:tcPr>
                </a:tc>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lnT w="12700" cap="flat" cmpd="sng" algn="ctr">
                      <a:solidFill>
                        <a:schemeClr val="tx1"/>
                      </a:solidFill>
                      <a:prstDash val="solid"/>
                      <a:round/>
                      <a:headEnd type="none" w="med" len="med"/>
                      <a:tailEnd type="none" w="med" len="med"/>
                    </a:lnT>
                    <a:solidFill>
                      <a:schemeClr val="accent2">
                        <a:lumMod val="40000"/>
                        <a:lumOff val="60000"/>
                      </a:schemeClr>
                    </a:solidFill>
                  </a:tcPr>
                </a:tc>
                <a:extLst>
                  <a:ext uri="{0D108BD9-81ED-4DB2-BD59-A6C34878D82A}">
                    <a16:rowId xmlns:a16="http://schemas.microsoft.com/office/drawing/2014/main" val="3065562025"/>
                  </a:ext>
                </a:extLst>
              </a:tr>
              <a:tr h="180000">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1</a:t>
                      </a:r>
                    </a:p>
                  </a:txBody>
                  <a:tcPr marL="2025" marR="2025" marT="1013" marB="1013" anchor="ctr">
                    <a:solidFill>
                      <a:schemeClr val="bg1">
                        <a:lumMod val="95000"/>
                      </a:schemeClr>
                    </a:solidFill>
                  </a:tcPr>
                </a:tc>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1</a:t>
                      </a:r>
                    </a:p>
                  </a:txBody>
                  <a:tcPr marL="2025" marR="2025" marT="1013" marB="1013" anchor="ctr">
                    <a:solidFill>
                      <a:schemeClr val="bg1">
                        <a:lumMod val="95000"/>
                      </a:schemeClr>
                    </a:solidFill>
                  </a:tcPr>
                </a:tc>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1</a:t>
                      </a:r>
                    </a:p>
                  </a:txBody>
                  <a:tcPr marL="2025" marR="2025" marT="1013" marB="1013" anchor="ctr">
                    <a:solidFill>
                      <a:schemeClr val="bg1">
                        <a:lumMod val="95000"/>
                      </a:schemeClr>
                    </a:solidFill>
                  </a:tcPr>
                </a:tc>
                <a:tc>
                  <a:txBody>
                    <a:bodyPr/>
                    <a:lstStyle/>
                    <a:p>
                      <a:pPr algn="ctr"/>
                      <a:r>
                        <a:rPr lang="en-US" sz="800" cap="none" baseline="0" dirty="0"/>
                        <a:t>0</a:t>
                      </a:r>
                    </a:p>
                  </a:txBody>
                  <a:tcPr marL="2025" marR="2025" marT="1013" marB="1013" anchor="ctr">
                    <a:solidFill>
                      <a:schemeClr val="accent2">
                        <a:lumMod val="40000"/>
                        <a:lumOff val="60000"/>
                      </a:schemeClr>
                    </a:solidFill>
                  </a:tcPr>
                </a:tc>
                <a:tc>
                  <a:txBody>
                    <a:bodyPr/>
                    <a:lstStyle/>
                    <a:p>
                      <a:pPr algn="ctr"/>
                      <a:r>
                        <a:rPr lang="en-US" sz="800" cap="none" baseline="0" dirty="0"/>
                        <a:t>0</a:t>
                      </a:r>
                    </a:p>
                  </a:txBody>
                  <a:tcPr marL="2025" marR="2025" marT="1013" marB="1013" anchor="ctr">
                    <a:solidFill>
                      <a:schemeClr val="accent1">
                        <a:lumMod val="20000"/>
                        <a:lumOff val="80000"/>
                      </a:schemeClr>
                    </a:solidFill>
                  </a:tcPr>
                </a:tc>
                <a:tc>
                  <a:txBody>
                    <a:bodyPr/>
                    <a:lstStyle/>
                    <a:p>
                      <a:pPr algn="ctr"/>
                      <a:r>
                        <a:rPr lang="en-US" sz="800" cap="none" baseline="0" dirty="0"/>
                        <a:t>0</a:t>
                      </a:r>
                    </a:p>
                  </a:txBody>
                  <a:tcPr marL="2025" marR="2025" marT="1013" marB="1013" anchor="ctr">
                    <a:solidFill>
                      <a:schemeClr val="accent1">
                        <a:lumMod val="20000"/>
                        <a:lumOff val="80000"/>
                      </a:schemeClr>
                    </a:solidFill>
                  </a:tcPr>
                </a:tc>
                <a:tc>
                  <a:txBody>
                    <a:bodyPr/>
                    <a:lstStyle/>
                    <a:p>
                      <a:pPr algn="ctr"/>
                      <a:r>
                        <a:rPr lang="en-US" sz="800" cap="none" baseline="0" dirty="0"/>
                        <a:t>0</a:t>
                      </a:r>
                    </a:p>
                  </a:txBody>
                  <a:tcPr marL="2025" marR="2025" marT="1013" marB="1013" anchor="ctr">
                    <a:solidFill>
                      <a:schemeClr val="accent1">
                        <a:lumMod val="20000"/>
                        <a:lumOff val="80000"/>
                      </a:schemeClr>
                    </a:solidFill>
                  </a:tcPr>
                </a:tc>
                <a:tc>
                  <a:txBody>
                    <a:bodyPr/>
                    <a:lstStyle/>
                    <a:p>
                      <a:pPr algn="ctr"/>
                      <a:r>
                        <a:rPr lang="en-US" sz="800" cap="none" baseline="0" dirty="0"/>
                        <a:t>1</a:t>
                      </a:r>
                    </a:p>
                  </a:txBody>
                  <a:tcPr marL="2025" marR="2025" marT="1013" marB="1013" anchor="ctr">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solidFill>
                      <a:schemeClr val="accent2">
                        <a:lumMod val="40000"/>
                        <a:lumOff val="60000"/>
                      </a:schemeClr>
                    </a:solidFill>
                  </a:tcPr>
                </a:tc>
                <a:tc>
                  <a:txBody>
                    <a:bodyPr/>
                    <a:lstStyle/>
                    <a:p>
                      <a:pPr algn="ctr"/>
                      <a:r>
                        <a:rPr lang="en-US" sz="800" cap="none" baseline="0" dirty="0"/>
                        <a:t>0</a:t>
                      </a:r>
                    </a:p>
                  </a:txBody>
                  <a:tcPr marL="2025" marR="2025" marT="1013" marB="1013" anchor="ctr">
                    <a:solidFill>
                      <a:schemeClr val="bg1">
                        <a:lumMod val="75000"/>
                      </a:schemeClr>
                    </a:solidFill>
                  </a:tcPr>
                </a:tc>
                <a:tc>
                  <a:txBody>
                    <a:bodyPr/>
                    <a:lstStyle/>
                    <a:p>
                      <a:pPr algn="ctr"/>
                      <a:r>
                        <a:rPr lang="en-US" sz="800" cap="none" baseline="0" dirty="0"/>
                        <a:t>1</a:t>
                      </a:r>
                    </a:p>
                  </a:txBody>
                  <a:tcPr marL="2025" marR="2025" marT="1013" marB="1013" anchor="ctr">
                    <a:solidFill>
                      <a:schemeClr val="bg1">
                        <a:lumMod val="75000"/>
                      </a:schemeClr>
                    </a:solidFill>
                  </a:tcPr>
                </a:tc>
                <a:tc>
                  <a:txBody>
                    <a:bodyPr/>
                    <a:lstStyle/>
                    <a:p>
                      <a:pPr algn="ctr"/>
                      <a:r>
                        <a:rPr lang="en-US" sz="800" cap="none" baseline="0" dirty="0"/>
                        <a:t>0</a:t>
                      </a:r>
                    </a:p>
                  </a:txBody>
                  <a:tcPr marL="2025" marR="2025" marT="1013" marB="1013" anchor="ctr">
                    <a:solidFill>
                      <a:schemeClr val="bg1">
                        <a:lumMod val="75000"/>
                      </a:schemeClr>
                    </a:solidFill>
                  </a:tcPr>
                </a:tc>
                <a:tc>
                  <a:txBody>
                    <a:bodyPr/>
                    <a:lstStyle/>
                    <a:p>
                      <a:pPr algn="ctr"/>
                      <a:r>
                        <a:rPr lang="en-US" sz="800" cap="none" baseline="0" dirty="0"/>
                        <a:t>0</a:t>
                      </a:r>
                    </a:p>
                  </a:txBody>
                  <a:tcPr marL="2025" marR="2025" marT="1013" marB="1013" anchor="ctr">
                    <a:solidFill>
                      <a:schemeClr val="bg1">
                        <a:lumMod val="75000"/>
                      </a:schemeClr>
                    </a:solidFill>
                  </a:tcPr>
                </a:tc>
                <a:tc>
                  <a:txBody>
                    <a:bodyPr/>
                    <a:lstStyle/>
                    <a:p>
                      <a:pPr algn="ctr"/>
                      <a:r>
                        <a:rPr lang="en-US" sz="800" cap="none" baseline="0" dirty="0"/>
                        <a:t>0</a:t>
                      </a:r>
                    </a:p>
                  </a:txBody>
                  <a:tcPr marL="2025" marR="2025" marT="1013" marB="1013" anchor="ctr">
                    <a:solidFill>
                      <a:schemeClr val="accent5">
                        <a:lumMod val="20000"/>
                        <a:lumOff val="80000"/>
                      </a:schemeClr>
                    </a:solidFill>
                  </a:tcPr>
                </a:tc>
                <a:tc>
                  <a:txBody>
                    <a:bodyPr/>
                    <a:lstStyle/>
                    <a:p>
                      <a:pPr algn="ctr"/>
                      <a:r>
                        <a:rPr lang="en-US" sz="800" cap="none" baseline="0" dirty="0"/>
                        <a:t>0</a:t>
                      </a:r>
                    </a:p>
                  </a:txBody>
                  <a:tcPr marL="2025" marR="2025" marT="1013" marB="1013" anchor="ctr">
                    <a:solidFill>
                      <a:schemeClr val="accent5">
                        <a:lumMod val="20000"/>
                        <a:lumOff val="80000"/>
                      </a:schemeClr>
                    </a:solidFill>
                  </a:tcPr>
                </a:tc>
                <a:tc>
                  <a:txBody>
                    <a:bodyPr/>
                    <a:lstStyle/>
                    <a:p>
                      <a:pPr algn="ctr"/>
                      <a:r>
                        <a:rPr lang="en-US" sz="800" cap="none" baseline="0" dirty="0"/>
                        <a:t>1</a:t>
                      </a:r>
                    </a:p>
                  </a:txBody>
                  <a:tcPr marL="2025" marR="2025" marT="1013" marB="1013" anchor="ctr">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solidFill>
                      <a:schemeClr val="accent2">
                        <a:lumMod val="40000"/>
                        <a:lumOff val="60000"/>
                      </a:schemeClr>
                    </a:solidFill>
                  </a:tcPr>
                </a:tc>
                <a:extLst>
                  <a:ext uri="{0D108BD9-81ED-4DB2-BD59-A6C34878D82A}">
                    <a16:rowId xmlns:a16="http://schemas.microsoft.com/office/drawing/2014/main" val="3239769723"/>
                  </a:ext>
                </a:extLst>
              </a:tr>
              <a:tr h="180000">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1</a:t>
                      </a:r>
                    </a:p>
                  </a:txBody>
                  <a:tcPr marL="2025" marR="2025" marT="1013" marB="1013" anchor="ctr">
                    <a:solidFill>
                      <a:schemeClr val="bg1">
                        <a:lumMod val="95000"/>
                      </a:schemeClr>
                    </a:solidFill>
                  </a:tcPr>
                </a:tc>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1</a:t>
                      </a:r>
                    </a:p>
                  </a:txBody>
                  <a:tcPr marL="2025" marR="2025" marT="1013" marB="1013" anchor="ctr">
                    <a:solidFill>
                      <a:schemeClr val="bg1">
                        <a:lumMod val="95000"/>
                      </a:schemeClr>
                    </a:solidFill>
                  </a:tcPr>
                </a:tc>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1</a:t>
                      </a:r>
                    </a:p>
                  </a:txBody>
                  <a:tcPr marL="2025" marR="2025" marT="1013" marB="1013" anchor="ctr">
                    <a:solidFill>
                      <a:schemeClr val="bg1">
                        <a:lumMod val="95000"/>
                      </a:schemeClr>
                    </a:solidFill>
                  </a:tcPr>
                </a:tc>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1</a:t>
                      </a:r>
                    </a:p>
                  </a:txBody>
                  <a:tcPr marL="2025" marR="2025" marT="1013" marB="1013" anchor="ctr">
                    <a:solidFill>
                      <a:schemeClr val="accent2">
                        <a:lumMod val="40000"/>
                        <a:lumOff val="60000"/>
                      </a:schemeClr>
                    </a:solidFill>
                  </a:tcPr>
                </a:tc>
                <a:tc>
                  <a:txBody>
                    <a:bodyPr/>
                    <a:lstStyle/>
                    <a:p>
                      <a:pPr algn="ctr"/>
                      <a:r>
                        <a:rPr lang="en-US" sz="800" cap="none" baseline="0" dirty="0"/>
                        <a:t>0</a:t>
                      </a:r>
                    </a:p>
                  </a:txBody>
                  <a:tcPr marL="2025" marR="2025" marT="1013" marB="1013" anchor="ctr">
                    <a:solidFill>
                      <a:schemeClr val="accent1">
                        <a:lumMod val="20000"/>
                        <a:lumOff val="80000"/>
                      </a:schemeClr>
                    </a:solidFill>
                  </a:tcPr>
                </a:tc>
                <a:tc>
                  <a:txBody>
                    <a:bodyPr/>
                    <a:lstStyle/>
                    <a:p>
                      <a:pPr algn="ctr"/>
                      <a:r>
                        <a:rPr lang="en-US" sz="800" cap="none" baseline="0" dirty="0"/>
                        <a:t>0</a:t>
                      </a:r>
                    </a:p>
                  </a:txBody>
                  <a:tcPr marL="2025" marR="2025" marT="1013" marB="1013" anchor="ctr">
                    <a:solidFill>
                      <a:schemeClr val="accent1">
                        <a:lumMod val="20000"/>
                        <a:lumOff val="80000"/>
                      </a:schemeClr>
                    </a:solidFill>
                  </a:tcPr>
                </a:tc>
                <a:tc>
                  <a:txBody>
                    <a:bodyPr/>
                    <a:lstStyle/>
                    <a:p>
                      <a:pPr algn="ctr"/>
                      <a:r>
                        <a:rPr lang="en-US" sz="800" cap="none" baseline="0" dirty="0"/>
                        <a:t>0</a:t>
                      </a:r>
                    </a:p>
                  </a:txBody>
                  <a:tcPr marL="2025" marR="2025" marT="1013" marB="1013" anchor="ctr">
                    <a:solidFill>
                      <a:schemeClr val="accent1">
                        <a:lumMod val="20000"/>
                        <a:lumOff val="80000"/>
                      </a:schemeClr>
                    </a:solidFill>
                  </a:tcPr>
                </a:tc>
                <a:tc>
                  <a:txBody>
                    <a:bodyPr/>
                    <a:lstStyle/>
                    <a:p>
                      <a:pPr algn="ctr"/>
                      <a:r>
                        <a:rPr lang="en-US" sz="800" cap="none" baseline="0" dirty="0"/>
                        <a:t>1</a:t>
                      </a:r>
                    </a:p>
                  </a:txBody>
                  <a:tcPr marL="2025" marR="2025" marT="1013" marB="1013" anchor="ctr">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2">
                        <a:lumMod val="40000"/>
                        <a:lumOff val="60000"/>
                      </a:schemeClr>
                    </a:solidFill>
                  </a:tcPr>
                </a:tc>
                <a:tc>
                  <a:txBody>
                    <a:bodyPr/>
                    <a:lstStyle/>
                    <a:p>
                      <a:pPr algn="ctr"/>
                      <a:r>
                        <a:rPr lang="en-US" sz="800" cap="none" baseline="0" dirty="0"/>
                        <a:t>0</a:t>
                      </a:r>
                    </a:p>
                  </a:txBody>
                  <a:tcPr marL="2025" marR="2025" marT="1013" marB="1013" anchor="ctr">
                    <a:solidFill>
                      <a:schemeClr val="bg1">
                        <a:lumMod val="75000"/>
                      </a:schemeClr>
                    </a:solidFill>
                  </a:tcPr>
                </a:tc>
                <a:tc>
                  <a:txBody>
                    <a:bodyPr/>
                    <a:lstStyle/>
                    <a:p>
                      <a:pPr algn="ctr"/>
                      <a:r>
                        <a:rPr lang="en-US" sz="800" cap="none" baseline="0" dirty="0"/>
                        <a:t>1</a:t>
                      </a:r>
                    </a:p>
                  </a:txBody>
                  <a:tcPr marL="2025" marR="2025" marT="1013" marB="1013" anchor="ctr">
                    <a:solidFill>
                      <a:schemeClr val="bg1">
                        <a:lumMod val="75000"/>
                      </a:schemeClr>
                    </a:solidFill>
                  </a:tcPr>
                </a:tc>
                <a:tc>
                  <a:txBody>
                    <a:bodyPr/>
                    <a:lstStyle/>
                    <a:p>
                      <a:pPr algn="ctr"/>
                      <a:r>
                        <a:rPr lang="en-US" sz="800" cap="none" baseline="0" dirty="0"/>
                        <a:t>0</a:t>
                      </a:r>
                    </a:p>
                  </a:txBody>
                  <a:tcPr marL="2025" marR="2025" marT="1013" marB="1013" anchor="ctr">
                    <a:solidFill>
                      <a:schemeClr val="bg1">
                        <a:lumMod val="75000"/>
                      </a:schemeClr>
                    </a:solidFill>
                  </a:tcPr>
                </a:tc>
                <a:tc>
                  <a:txBody>
                    <a:bodyPr/>
                    <a:lstStyle/>
                    <a:p>
                      <a:pPr algn="ctr"/>
                      <a:r>
                        <a:rPr lang="en-US" sz="800" cap="none" baseline="0" dirty="0"/>
                        <a:t>0</a:t>
                      </a:r>
                    </a:p>
                  </a:txBody>
                  <a:tcPr marL="2025" marR="2025" marT="1013" marB="1013" anchor="ctr">
                    <a:solidFill>
                      <a:schemeClr val="bg1">
                        <a:lumMod val="75000"/>
                      </a:schemeClr>
                    </a:solidFill>
                  </a:tcPr>
                </a:tc>
                <a:tc>
                  <a:txBody>
                    <a:bodyPr/>
                    <a:lstStyle/>
                    <a:p>
                      <a:pPr algn="ctr"/>
                      <a:r>
                        <a:rPr lang="en-US" sz="800" cap="none" baseline="0" dirty="0"/>
                        <a:t>0</a:t>
                      </a:r>
                    </a:p>
                  </a:txBody>
                  <a:tcPr marL="2025" marR="2025" marT="1013" marB="1013" anchor="ctr">
                    <a:solidFill>
                      <a:schemeClr val="accent5">
                        <a:lumMod val="20000"/>
                        <a:lumOff val="80000"/>
                      </a:schemeClr>
                    </a:solidFill>
                  </a:tcPr>
                </a:tc>
                <a:tc>
                  <a:txBody>
                    <a:bodyPr/>
                    <a:lstStyle/>
                    <a:p>
                      <a:pPr algn="ctr"/>
                      <a:r>
                        <a:rPr lang="en-US" sz="800" cap="none" baseline="0" dirty="0"/>
                        <a:t>1</a:t>
                      </a:r>
                    </a:p>
                  </a:txBody>
                  <a:tcPr marL="2025" marR="2025" marT="1013" marB="1013" anchor="ctr">
                    <a:solidFill>
                      <a:schemeClr val="accent5">
                        <a:lumMod val="20000"/>
                        <a:lumOff val="80000"/>
                      </a:schemeClr>
                    </a:solidFill>
                  </a:tcPr>
                </a:tc>
                <a:tc>
                  <a:txBody>
                    <a:bodyPr/>
                    <a:lstStyle/>
                    <a:p>
                      <a:pPr algn="ctr"/>
                      <a:r>
                        <a:rPr lang="en-US" sz="800" cap="none" baseline="0" dirty="0"/>
                        <a:t>0</a:t>
                      </a:r>
                    </a:p>
                  </a:txBody>
                  <a:tcPr marL="2025" marR="2025" marT="1013" marB="1013" anchor="ctr">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2">
                        <a:lumMod val="40000"/>
                        <a:lumOff val="60000"/>
                      </a:schemeClr>
                    </a:solidFill>
                  </a:tcPr>
                </a:tc>
                <a:extLst>
                  <a:ext uri="{0D108BD9-81ED-4DB2-BD59-A6C34878D82A}">
                    <a16:rowId xmlns:a16="http://schemas.microsoft.com/office/drawing/2014/main" val="1089788241"/>
                  </a:ext>
                </a:extLst>
              </a:tr>
              <a:tr h="180000">
                <a:tc>
                  <a:txBody>
                    <a:bodyPr/>
                    <a:lstStyle/>
                    <a:p>
                      <a:pPr algn="ctr"/>
                      <a:r>
                        <a:rPr lang="en-US" sz="800" cap="none" baseline="0" dirty="0"/>
                        <a:t>0</a:t>
                      </a:r>
                    </a:p>
                  </a:txBody>
                  <a:tcPr marL="2025" marR="2025" marT="1013" marB="1013" anchor="ct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800" cap="none" baseline="0" dirty="0"/>
                        <a:t>1</a:t>
                      </a:r>
                    </a:p>
                  </a:txBody>
                  <a:tcPr marL="2025" marR="2025" marT="1013" marB="1013" anchor="ct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800" cap="none" baseline="0" dirty="0"/>
                        <a:t>0</a:t>
                      </a:r>
                    </a:p>
                  </a:txBody>
                  <a:tcPr marL="2025" marR="2025" marT="1013" marB="1013" anchor="ct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800" cap="none" baseline="0" dirty="0"/>
                        <a:t>1</a:t>
                      </a:r>
                    </a:p>
                  </a:txBody>
                  <a:tcPr marL="2025" marR="2025" marT="1013" marB="1013" anchor="ct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800" cap="none" baseline="0" dirty="0"/>
                        <a:t>0</a:t>
                      </a:r>
                    </a:p>
                  </a:txBody>
                  <a:tcPr marL="2025" marR="2025" marT="1013" marB="1013" anchor="ct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800" cap="none" baseline="0" dirty="0"/>
                        <a:t>1</a:t>
                      </a:r>
                    </a:p>
                  </a:txBody>
                  <a:tcPr marL="2025" marR="2025" marT="1013" marB="1013" anchor="ct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800" cap="none" baseline="0" dirty="0"/>
                        <a:t>1</a:t>
                      </a:r>
                    </a:p>
                  </a:txBody>
                  <a:tcPr marL="2025" marR="2025" marT="1013" marB="1013" anchor="ct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800" cap="none" baseline="0" dirty="0"/>
                        <a:t>1</a:t>
                      </a:r>
                    </a:p>
                  </a:txBody>
                  <a:tcPr marL="2025" marR="2025" marT="1013" marB="1013" anchor="ctr">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sz="800" cap="none" baseline="0" dirty="0"/>
                        <a:t>0</a:t>
                      </a:r>
                    </a:p>
                  </a:txBody>
                  <a:tcPr marL="2025" marR="2025" marT="1013" marB="1013" anchor="ct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800" cap="none" baseline="0" dirty="0"/>
                        <a:t>0</a:t>
                      </a:r>
                    </a:p>
                  </a:txBody>
                  <a:tcPr marL="2025" marR="2025" marT="1013" marB="1013" anchor="ct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800" cap="none" baseline="0" dirty="0"/>
                        <a:t>0</a:t>
                      </a:r>
                    </a:p>
                  </a:txBody>
                  <a:tcPr marL="2025" marR="2025" marT="1013" marB="1013" anchor="ct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800" cap="none" baseline="0" dirty="0"/>
                        <a:t>1</a:t>
                      </a:r>
                    </a:p>
                  </a:txBody>
                  <a:tcPr marL="2025" marR="2025" marT="1013" marB="1013" anchor="ctr">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sz="800" cap="none" baseline="0" dirty="0"/>
                        <a:t>0</a:t>
                      </a:r>
                    </a:p>
                  </a:txBody>
                  <a:tcPr marL="2025" marR="2025" marT="1013" marB="1013"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800" cap="none" baseline="0" dirty="0"/>
                        <a:t>1</a:t>
                      </a:r>
                    </a:p>
                  </a:txBody>
                  <a:tcPr marL="2025" marR="2025" marT="1013" marB="1013"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800" cap="none" baseline="0" dirty="0"/>
                        <a:t>0</a:t>
                      </a:r>
                    </a:p>
                  </a:txBody>
                  <a:tcPr marL="2025" marR="2025" marT="1013" marB="1013"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800" cap="none" baseline="0" dirty="0"/>
                        <a:t>0</a:t>
                      </a:r>
                    </a:p>
                  </a:txBody>
                  <a:tcPr marL="2025" marR="2025" marT="1013" marB="1013"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800" cap="none" baseline="0" dirty="0"/>
                        <a:t>0</a:t>
                      </a:r>
                    </a:p>
                  </a:txBody>
                  <a:tcPr marL="2025" marR="2025" marT="1013" marB="1013" anchor="ctr">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800" cap="none" baseline="0" dirty="0"/>
                        <a:t>1</a:t>
                      </a:r>
                    </a:p>
                  </a:txBody>
                  <a:tcPr marL="2025" marR="2025" marT="1013" marB="1013" anchor="ctr">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800" cap="none" baseline="0" dirty="0"/>
                        <a:t>1</a:t>
                      </a:r>
                    </a:p>
                  </a:txBody>
                  <a:tcPr marL="2025" marR="2025" marT="1013" marB="1013" anchor="ctr">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73513481"/>
                  </a:ext>
                </a:extLst>
              </a:tr>
              <a:tr h="180000">
                <a:tc gridSpan="24">
                  <a:txBody>
                    <a:bodyPr/>
                    <a:lstStyle/>
                    <a:p>
                      <a:pPr algn="ctr"/>
                      <a:endParaRPr lang="en-US" sz="800" cap="none" baseline="0" dirty="0"/>
                    </a:p>
                  </a:txBody>
                  <a:tcPr marL="2025" marR="2025" marT="1013" marB="1013"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800" cap="none" baseline="0" dirty="0"/>
                    </a:p>
                  </a:txBody>
                  <a:tcPr marL="2025" marR="2025" marT="1013" marB="1013" anchor="ctr">
                    <a:solidFill>
                      <a:schemeClr val="bg1">
                        <a:lumMod val="95000"/>
                      </a:schemeClr>
                    </a:solidFill>
                  </a:tcPr>
                </a:tc>
                <a:tc hMerge="1">
                  <a:txBody>
                    <a:bodyPr/>
                    <a:lstStyle/>
                    <a:p>
                      <a:pPr algn="ctr"/>
                      <a:endParaRPr lang="en-US" sz="800" cap="none" baseline="0" dirty="0"/>
                    </a:p>
                  </a:txBody>
                  <a:tcPr marL="2025" marR="2025" marT="1013" marB="1013" anchor="ctr">
                    <a:solidFill>
                      <a:schemeClr val="bg1">
                        <a:lumMod val="95000"/>
                      </a:schemeClr>
                    </a:solidFill>
                  </a:tcPr>
                </a:tc>
                <a:tc hMerge="1">
                  <a:txBody>
                    <a:bodyPr/>
                    <a:lstStyle/>
                    <a:p>
                      <a:pPr algn="ctr"/>
                      <a:endParaRPr lang="en-US" sz="800" cap="none" baseline="0" dirty="0"/>
                    </a:p>
                  </a:txBody>
                  <a:tcPr marL="2025" marR="2025" marT="1013" marB="1013" anchor="ctr">
                    <a:solidFill>
                      <a:schemeClr val="bg1">
                        <a:lumMod val="95000"/>
                      </a:schemeClr>
                    </a:solidFill>
                  </a:tcPr>
                </a:tc>
                <a:tc hMerge="1">
                  <a:txBody>
                    <a:bodyPr/>
                    <a:lstStyle/>
                    <a:p>
                      <a:pPr algn="ctr"/>
                      <a:endParaRPr lang="en-US" sz="800" cap="none" baseline="0" dirty="0"/>
                    </a:p>
                  </a:txBody>
                  <a:tcPr marL="2025" marR="2025" marT="1013" marB="1013" anchor="ctr">
                    <a:solidFill>
                      <a:schemeClr val="bg1">
                        <a:lumMod val="95000"/>
                      </a:schemeClr>
                    </a:solidFill>
                  </a:tcPr>
                </a:tc>
                <a:tc hMerge="1">
                  <a:txBody>
                    <a:bodyPr/>
                    <a:lstStyle/>
                    <a:p>
                      <a:pPr algn="ctr"/>
                      <a:endParaRPr lang="en-US" sz="800" cap="none" baseline="0" dirty="0"/>
                    </a:p>
                  </a:txBody>
                  <a:tcPr marL="2025" marR="2025" marT="1013" marB="1013" anchor="ctr">
                    <a:solidFill>
                      <a:schemeClr val="bg1">
                        <a:lumMod val="95000"/>
                      </a:schemeClr>
                    </a:solidFill>
                  </a:tcPr>
                </a:tc>
                <a:tc hMerge="1">
                  <a:txBody>
                    <a:bodyPr/>
                    <a:lstStyle/>
                    <a:p>
                      <a:pPr algn="ctr"/>
                      <a:endParaRPr lang="en-US" sz="800" cap="none" baseline="0" dirty="0"/>
                    </a:p>
                  </a:txBody>
                  <a:tcPr marL="2025" marR="2025" marT="1013" marB="1013" anchor="ctr">
                    <a:solidFill>
                      <a:schemeClr val="bg1">
                        <a:lumMod val="95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2">
                        <a:lumMod val="40000"/>
                        <a:lumOff val="60000"/>
                      </a:schemeClr>
                    </a:solid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hMerge="1">
                  <a:txBody>
                    <a:bodyPr/>
                    <a:lstStyle/>
                    <a:p>
                      <a:pPr algn="ctr"/>
                      <a:endParaRPr lang="en-US" sz="800" cap="none" baseline="0" dirty="0"/>
                    </a:p>
                  </a:txBody>
                  <a:tcPr marL="2025" marR="2025" marT="1013" marB="1013" anchor="ctr">
                    <a:solidFill>
                      <a:schemeClr val="accent6">
                        <a:lumMod val="40000"/>
                        <a:lumOff val="60000"/>
                      </a:schemeClr>
                    </a:solidFill>
                  </a:tcPr>
                </a:tc>
                <a:tc hMerge="1">
                  <a:txBody>
                    <a:bodyPr/>
                    <a:lstStyle/>
                    <a:p>
                      <a:pPr algn="ctr"/>
                      <a:endParaRPr lang="en-US" sz="800" cap="none" baseline="0" dirty="0"/>
                    </a:p>
                  </a:txBody>
                  <a:tcPr marL="2025" marR="2025" marT="1013" marB="1013" anchor="ctr">
                    <a:solidFill>
                      <a:schemeClr val="accent6">
                        <a:lumMod val="40000"/>
                        <a:lumOff val="60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bg1">
                        <a:lumMod val="85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bg1">
                        <a:lumMod val="85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2">
                        <a:lumMod val="40000"/>
                        <a:lumOff val="60000"/>
                      </a:schemeClr>
                    </a:solidFill>
                  </a:tcPr>
                </a:tc>
                <a:tc hMerge="1">
                  <a:txBody>
                    <a:bodyPr/>
                    <a:lstStyle/>
                    <a:p>
                      <a:pPr algn="ctr"/>
                      <a:endParaRPr lang="en-US" sz="800" cap="none" baseline="0" dirty="0"/>
                    </a:p>
                  </a:txBody>
                  <a:tcPr marL="2025" marR="2025" marT="1013" marB="1013" anchor="ctr">
                    <a:solidFill>
                      <a:schemeClr val="bg1">
                        <a:lumMod val="75000"/>
                      </a:schemeClr>
                    </a:solidFill>
                  </a:tcPr>
                </a:tc>
                <a:tc hMerge="1">
                  <a:txBody>
                    <a:bodyPr/>
                    <a:lstStyle/>
                    <a:p>
                      <a:pPr algn="ctr"/>
                      <a:endParaRPr lang="en-US" sz="800" cap="none" baseline="0" dirty="0"/>
                    </a:p>
                  </a:txBody>
                  <a:tcPr marL="2025" marR="2025" marT="1013" marB="1013" anchor="ctr">
                    <a:solidFill>
                      <a:schemeClr val="bg1">
                        <a:lumMod val="75000"/>
                      </a:schemeClr>
                    </a:solidFill>
                  </a:tcPr>
                </a:tc>
                <a:tc hMerge="1">
                  <a:txBody>
                    <a:bodyPr/>
                    <a:lstStyle/>
                    <a:p>
                      <a:pPr algn="ctr"/>
                      <a:endParaRPr lang="en-US" sz="800" cap="none" baseline="0" dirty="0"/>
                    </a:p>
                  </a:txBody>
                  <a:tcPr marL="2025" marR="2025" marT="1013" marB="1013" anchor="ctr">
                    <a:solidFill>
                      <a:schemeClr val="bg1">
                        <a:lumMod val="75000"/>
                      </a:schemeClr>
                    </a:solidFill>
                  </a:tcPr>
                </a:tc>
                <a:tc hMerge="1">
                  <a:txBody>
                    <a:bodyPr/>
                    <a:lstStyle/>
                    <a:p>
                      <a:pPr algn="ctr"/>
                      <a:endParaRPr lang="en-US" sz="800" cap="none" baseline="0" dirty="0"/>
                    </a:p>
                  </a:txBody>
                  <a:tcPr marL="2025" marR="2025" marT="1013" marB="1013" anchor="ctr">
                    <a:solidFill>
                      <a:schemeClr val="bg1">
                        <a:lumMod val="75000"/>
                      </a:schemeClr>
                    </a:solidFill>
                  </a:tcPr>
                </a:tc>
                <a:tc hMerge="1">
                  <a:txBody>
                    <a:bodyPr/>
                    <a:lstStyle/>
                    <a:p>
                      <a:pPr algn="ctr"/>
                      <a:endParaRPr lang="en-US" sz="800" cap="none" baseline="0" dirty="0"/>
                    </a:p>
                  </a:txBody>
                  <a:tcPr marL="2025" marR="2025" marT="1013" marB="1013" anchor="ctr">
                    <a:solidFill>
                      <a:schemeClr val="accent5">
                        <a:lumMod val="20000"/>
                        <a:lumOff val="80000"/>
                      </a:schemeClr>
                    </a:solidFill>
                  </a:tcPr>
                </a:tc>
                <a:tc hMerge="1">
                  <a:txBody>
                    <a:bodyPr/>
                    <a:lstStyle/>
                    <a:p>
                      <a:pPr algn="ctr"/>
                      <a:endParaRPr lang="en-US" sz="800" cap="none" baseline="0" dirty="0"/>
                    </a:p>
                  </a:txBody>
                  <a:tcPr marL="2025" marR="2025" marT="1013" marB="1013" anchor="ctr">
                    <a:solidFill>
                      <a:schemeClr val="accent5">
                        <a:lumMod val="20000"/>
                        <a:lumOff val="80000"/>
                      </a:schemeClr>
                    </a:solidFill>
                  </a:tcPr>
                </a:tc>
                <a:tc hMerge="1">
                  <a:txBody>
                    <a:bodyPr/>
                    <a:lstStyle/>
                    <a:p>
                      <a:pPr algn="ctr"/>
                      <a:endParaRPr lang="en-US" sz="800" cap="none" baseline="0" dirty="0"/>
                    </a:p>
                  </a:txBody>
                  <a:tcPr marL="2025" marR="2025" marT="1013" marB="1013" anchor="ctr">
                    <a:solidFill>
                      <a:schemeClr val="accent5">
                        <a:lumMod val="20000"/>
                        <a:lumOff val="80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2">
                        <a:lumMod val="40000"/>
                        <a:lumOff val="60000"/>
                      </a:schemeClr>
                    </a:solidFill>
                  </a:tcPr>
                </a:tc>
                <a:extLst>
                  <a:ext uri="{0D108BD9-81ED-4DB2-BD59-A6C34878D82A}">
                    <a16:rowId xmlns:a16="http://schemas.microsoft.com/office/drawing/2014/main" val="670938424"/>
                  </a:ext>
                </a:extLst>
              </a:tr>
              <a:tr h="180000">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ctr"/>
                      <a:r>
                        <a:rPr lang="en-US" sz="800" cap="none" baseline="0" dirty="0"/>
                        <a:t>1</a:t>
                      </a:r>
                    </a:p>
                  </a:txBody>
                  <a:tcPr marL="2025" marR="2025" marT="1013" marB="1013"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ctr"/>
                      <a:r>
                        <a:rPr lang="en-US" sz="800" cap="none" baseline="0" dirty="0"/>
                        <a:t>1</a:t>
                      </a:r>
                    </a:p>
                  </a:txBody>
                  <a:tcPr marL="2025" marR="2025" marT="1013" marB="1013"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ctr"/>
                      <a:r>
                        <a:rPr lang="en-US" sz="800" cap="none" baseline="0" dirty="0"/>
                        <a:t>1</a:t>
                      </a:r>
                    </a:p>
                  </a:txBody>
                  <a:tcPr marL="2025" marR="2025" marT="1013" marB="1013"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lnT w="12700" cap="flat" cmpd="sng" algn="ctr">
                      <a:solidFill>
                        <a:schemeClr val="tx1"/>
                      </a:solidFill>
                      <a:prstDash val="solid"/>
                      <a:round/>
                      <a:headEnd type="none" w="med" len="med"/>
                      <a:tailEnd type="none" w="med" len="med"/>
                    </a:lnT>
                    <a:solidFill>
                      <a:schemeClr val="accent2">
                        <a:lumMod val="40000"/>
                        <a:lumOff val="60000"/>
                      </a:schemeClr>
                    </a:solidFill>
                  </a:tcPr>
                </a:tc>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accent1">
                        <a:lumMod val="20000"/>
                        <a:lumOff val="80000"/>
                      </a:schemeClr>
                    </a:solidFill>
                  </a:tcPr>
                </a:tc>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accent1">
                        <a:lumMod val="20000"/>
                        <a:lumOff val="80000"/>
                      </a:schemeClr>
                    </a:solidFill>
                  </a:tcPr>
                </a:tc>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accent1">
                        <a:lumMod val="20000"/>
                        <a:lumOff val="80000"/>
                      </a:schemeClr>
                    </a:solidFill>
                  </a:tcPr>
                </a:tc>
                <a:tc>
                  <a:txBody>
                    <a:bodyPr/>
                    <a:lstStyle/>
                    <a:p>
                      <a:pPr algn="ctr"/>
                      <a:r>
                        <a:rPr lang="en-US" sz="800" cap="none" baseline="0" dirty="0"/>
                        <a:t>1</a:t>
                      </a:r>
                    </a:p>
                  </a:txBody>
                  <a:tcPr marL="2025" marR="2025" marT="1013" marB="1013" anchor="ctr">
                    <a:lnT w="12700" cap="flat" cmpd="sng" algn="ctr">
                      <a:solidFill>
                        <a:schemeClr val="tx1"/>
                      </a:solidFill>
                      <a:prstDash val="solid"/>
                      <a:round/>
                      <a:headEnd type="none" w="med" len="med"/>
                      <a:tailEnd type="none" w="med" len="med"/>
                    </a:lnT>
                    <a:solidFill>
                      <a:schemeClr val="accent6">
                        <a:lumMod val="40000"/>
                        <a:lumOff val="60000"/>
                      </a:schemeClr>
                    </a:solidFill>
                  </a:tcPr>
                </a:tc>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lnT w="12700" cap="flat" cmpd="sng" algn="ctr">
                      <a:solidFill>
                        <a:schemeClr val="tx1"/>
                      </a:solidFill>
                      <a:prstDash val="solid"/>
                      <a:round/>
                      <a:headEnd type="none" w="med" len="med"/>
                      <a:tailEnd type="none" w="med" len="med"/>
                    </a:lnT>
                    <a:solidFill>
                      <a:schemeClr val="accent2">
                        <a:lumMod val="40000"/>
                        <a:lumOff val="60000"/>
                      </a:schemeClr>
                    </a:solidFill>
                  </a:tcPr>
                </a:tc>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800" cap="none" baseline="0" dirty="0"/>
                        <a:t>1</a:t>
                      </a:r>
                    </a:p>
                  </a:txBody>
                  <a:tcPr marL="2025" marR="2025" marT="1013" marB="1013"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800" cap="none" baseline="0" dirty="0"/>
                        <a:t>1</a:t>
                      </a:r>
                    </a:p>
                  </a:txBody>
                  <a:tcPr marL="2025" marR="2025" marT="1013" marB="1013" anchor="ctr">
                    <a:lnT w="12700" cap="flat" cmpd="sng" algn="ctr">
                      <a:solidFill>
                        <a:schemeClr val="tx1"/>
                      </a:solidFill>
                      <a:prstDash val="solid"/>
                      <a:round/>
                      <a:headEnd type="none" w="med" len="med"/>
                      <a:tailEnd type="none" w="med" len="med"/>
                    </a:lnT>
                    <a:solidFill>
                      <a:schemeClr val="accent5">
                        <a:lumMod val="20000"/>
                        <a:lumOff val="80000"/>
                      </a:schemeClr>
                    </a:solidFill>
                  </a:tcPr>
                </a:tc>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accent5">
                        <a:lumMod val="20000"/>
                        <a:lumOff val="80000"/>
                      </a:schemeClr>
                    </a:solidFill>
                  </a:tcPr>
                </a:tc>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lnT w="12700" cap="flat" cmpd="sng" algn="ctr">
                      <a:solidFill>
                        <a:schemeClr val="tx1"/>
                      </a:solidFill>
                      <a:prstDash val="solid"/>
                      <a:round/>
                      <a:headEnd type="none" w="med" len="med"/>
                      <a:tailEnd type="none" w="med" len="med"/>
                    </a:lnT>
                    <a:solidFill>
                      <a:schemeClr val="accent2">
                        <a:lumMod val="40000"/>
                        <a:lumOff val="60000"/>
                      </a:schemeClr>
                    </a:solidFill>
                  </a:tcPr>
                </a:tc>
                <a:extLst>
                  <a:ext uri="{0D108BD9-81ED-4DB2-BD59-A6C34878D82A}">
                    <a16:rowId xmlns:a16="http://schemas.microsoft.com/office/drawing/2014/main" val="3007745096"/>
                  </a:ext>
                </a:extLst>
              </a:tr>
              <a:tr h="180000">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1</a:t>
                      </a:r>
                    </a:p>
                  </a:txBody>
                  <a:tcPr marL="2025" marR="2025" marT="1013" marB="1013" anchor="ctr">
                    <a:solidFill>
                      <a:schemeClr val="bg1">
                        <a:lumMod val="95000"/>
                      </a:schemeClr>
                    </a:solidFill>
                  </a:tcPr>
                </a:tc>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1</a:t>
                      </a:r>
                    </a:p>
                  </a:txBody>
                  <a:tcPr marL="2025" marR="2025" marT="1013" marB="1013" anchor="ctr">
                    <a:solidFill>
                      <a:schemeClr val="bg1">
                        <a:lumMod val="95000"/>
                      </a:schemeClr>
                    </a:solidFill>
                  </a:tcPr>
                </a:tc>
                <a:tc>
                  <a:txBody>
                    <a:bodyPr/>
                    <a:lstStyle/>
                    <a:p>
                      <a:pPr algn="ctr"/>
                      <a:r>
                        <a:rPr lang="en-US" sz="800" cap="none" baseline="0" dirty="0"/>
                        <a:t>1</a:t>
                      </a:r>
                    </a:p>
                  </a:txBody>
                  <a:tcPr marL="2025" marR="2025" marT="1013" marB="1013" anchor="ctr">
                    <a:solidFill>
                      <a:schemeClr val="bg1">
                        <a:lumMod val="95000"/>
                      </a:schemeClr>
                    </a:solidFill>
                  </a:tcPr>
                </a:tc>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1</a:t>
                      </a:r>
                    </a:p>
                  </a:txBody>
                  <a:tcPr marL="2025" marR="2025" marT="1013" marB="1013" anchor="c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solidFill>
                      <a:schemeClr val="accent2">
                        <a:lumMod val="40000"/>
                        <a:lumOff val="60000"/>
                      </a:schemeClr>
                    </a:solidFill>
                  </a:tcPr>
                </a:tc>
                <a:tc>
                  <a:txBody>
                    <a:bodyPr/>
                    <a:lstStyle/>
                    <a:p>
                      <a:pPr algn="ctr"/>
                      <a:r>
                        <a:rPr lang="en-US" sz="800" cap="none" baseline="0" dirty="0"/>
                        <a:t>0</a:t>
                      </a:r>
                    </a:p>
                  </a:txBody>
                  <a:tcPr marL="2025" marR="2025" marT="1013" marB="1013" anchor="ctr">
                    <a:solidFill>
                      <a:schemeClr val="accent1">
                        <a:lumMod val="20000"/>
                        <a:lumOff val="80000"/>
                      </a:schemeClr>
                    </a:solidFill>
                  </a:tcPr>
                </a:tc>
                <a:tc>
                  <a:txBody>
                    <a:bodyPr/>
                    <a:lstStyle/>
                    <a:p>
                      <a:pPr algn="ctr"/>
                      <a:r>
                        <a:rPr lang="en-US" sz="800" cap="none" baseline="0" dirty="0"/>
                        <a:t>0</a:t>
                      </a:r>
                    </a:p>
                  </a:txBody>
                  <a:tcPr marL="2025" marR="2025" marT="1013" marB="1013" anchor="ctr">
                    <a:solidFill>
                      <a:schemeClr val="accent1">
                        <a:lumMod val="20000"/>
                        <a:lumOff val="80000"/>
                      </a:schemeClr>
                    </a:solidFill>
                  </a:tcPr>
                </a:tc>
                <a:tc>
                  <a:txBody>
                    <a:bodyPr/>
                    <a:lstStyle/>
                    <a:p>
                      <a:pPr algn="ctr"/>
                      <a:r>
                        <a:rPr lang="en-US" sz="800" cap="none" baseline="0" dirty="0"/>
                        <a:t>0</a:t>
                      </a:r>
                    </a:p>
                  </a:txBody>
                  <a:tcPr marL="2025" marR="2025" marT="1013" marB="1013" anchor="ctr">
                    <a:solidFill>
                      <a:schemeClr val="accent1">
                        <a:lumMod val="20000"/>
                        <a:lumOff val="80000"/>
                      </a:schemeClr>
                    </a:solidFill>
                  </a:tcPr>
                </a:tc>
                <a:tc>
                  <a:txBody>
                    <a:bodyPr/>
                    <a:lstStyle/>
                    <a:p>
                      <a:pPr algn="ctr"/>
                      <a:r>
                        <a:rPr lang="en-US" sz="800" cap="none" baseline="0" dirty="0"/>
                        <a:t>1</a:t>
                      </a:r>
                    </a:p>
                  </a:txBody>
                  <a:tcPr marL="2025" marR="2025" marT="1013" marB="1013" anchor="ctr">
                    <a:solidFill>
                      <a:schemeClr val="accent6">
                        <a:lumMod val="40000"/>
                        <a:lumOff val="60000"/>
                      </a:schemeClr>
                    </a:solidFill>
                  </a:tcPr>
                </a:tc>
                <a:tc>
                  <a:txBody>
                    <a:bodyPr/>
                    <a:lstStyle/>
                    <a:p>
                      <a:pPr algn="ctr"/>
                      <a:r>
                        <a:rPr lang="en-US" sz="800" cap="none" baseline="0" dirty="0"/>
                        <a:t>0</a:t>
                      </a:r>
                    </a:p>
                  </a:txBody>
                  <a:tcPr marL="2025" marR="2025" marT="1013" marB="1013" anchor="ctr">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2">
                        <a:lumMod val="40000"/>
                        <a:lumOff val="60000"/>
                      </a:schemeClr>
                    </a:solidFill>
                  </a:tcPr>
                </a:tc>
                <a:tc>
                  <a:txBody>
                    <a:bodyPr/>
                    <a:lstStyle/>
                    <a:p>
                      <a:pPr algn="ctr"/>
                      <a:r>
                        <a:rPr lang="en-US" sz="800" cap="none" baseline="0" dirty="0"/>
                        <a:t>0</a:t>
                      </a:r>
                    </a:p>
                  </a:txBody>
                  <a:tcPr marL="2025" marR="2025" marT="1013" marB="1013" anchor="ctr">
                    <a:solidFill>
                      <a:schemeClr val="bg1">
                        <a:lumMod val="75000"/>
                      </a:schemeClr>
                    </a:solidFill>
                  </a:tcPr>
                </a:tc>
                <a:tc>
                  <a:txBody>
                    <a:bodyPr/>
                    <a:lstStyle/>
                    <a:p>
                      <a:pPr algn="ctr"/>
                      <a:r>
                        <a:rPr lang="en-US" sz="800" cap="none" baseline="0" dirty="0"/>
                        <a:t>1</a:t>
                      </a:r>
                    </a:p>
                  </a:txBody>
                  <a:tcPr marL="2025" marR="2025" marT="1013" marB="1013" anchor="ctr">
                    <a:solidFill>
                      <a:schemeClr val="bg1">
                        <a:lumMod val="75000"/>
                      </a:schemeClr>
                    </a:solidFill>
                  </a:tcPr>
                </a:tc>
                <a:tc>
                  <a:txBody>
                    <a:bodyPr/>
                    <a:lstStyle/>
                    <a:p>
                      <a:pPr algn="ctr"/>
                      <a:r>
                        <a:rPr lang="en-US" sz="800" cap="none" baseline="0" dirty="0"/>
                        <a:t>0</a:t>
                      </a:r>
                    </a:p>
                  </a:txBody>
                  <a:tcPr marL="2025" marR="2025" marT="1013" marB="1013" anchor="ctr">
                    <a:solidFill>
                      <a:schemeClr val="bg1">
                        <a:lumMod val="75000"/>
                      </a:schemeClr>
                    </a:solidFill>
                  </a:tcPr>
                </a:tc>
                <a:tc>
                  <a:txBody>
                    <a:bodyPr/>
                    <a:lstStyle/>
                    <a:p>
                      <a:pPr algn="ctr"/>
                      <a:r>
                        <a:rPr lang="en-US" sz="800" cap="none" baseline="0" dirty="0"/>
                        <a:t>0</a:t>
                      </a:r>
                    </a:p>
                  </a:txBody>
                  <a:tcPr marL="2025" marR="2025" marT="1013" marB="1013" anchor="ctr">
                    <a:solidFill>
                      <a:schemeClr val="bg1">
                        <a:lumMod val="75000"/>
                      </a:schemeClr>
                    </a:solidFill>
                  </a:tcPr>
                </a:tc>
                <a:tc>
                  <a:txBody>
                    <a:bodyPr/>
                    <a:lstStyle/>
                    <a:p>
                      <a:pPr algn="ctr"/>
                      <a:r>
                        <a:rPr lang="en-US" sz="800" cap="none" baseline="0" dirty="0"/>
                        <a:t>1</a:t>
                      </a:r>
                    </a:p>
                  </a:txBody>
                  <a:tcPr marL="2025" marR="2025" marT="1013" marB="1013" anchor="ctr">
                    <a:solidFill>
                      <a:schemeClr val="accent5">
                        <a:lumMod val="20000"/>
                        <a:lumOff val="80000"/>
                      </a:schemeClr>
                    </a:solidFill>
                  </a:tcPr>
                </a:tc>
                <a:tc>
                  <a:txBody>
                    <a:bodyPr/>
                    <a:lstStyle/>
                    <a:p>
                      <a:pPr algn="ctr"/>
                      <a:r>
                        <a:rPr lang="en-US" sz="800" cap="none" baseline="0" dirty="0"/>
                        <a:t>0</a:t>
                      </a:r>
                    </a:p>
                  </a:txBody>
                  <a:tcPr marL="2025" marR="2025" marT="1013" marB="1013" anchor="ctr">
                    <a:solidFill>
                      <a:schemeClr val="accent5">
                        <a:lumMod val="20000"/>
                        <a:lumOff val="80000"/>
                      </a:schemeClr>
                    </a:solidFill>
                  </a:tcPr>
                </a:tc>
                <a:tc>
                  <a:txBody>
                    <a:bodyPr/>
                    <a:lstStyle/>
                    <a:p>
                      <a:pPr algn="ctr"/>
                      <a:r>
                        <a:rPr lang="en-US" sz="800" cap="none" baseline="0" dirty="0"/>
                        <a:t>1</a:t>
                      </a:r>
                    </a:p>
                  </a:txBody>
                  <a:tcPr marL="2025" marR="2025" marT="1013" marB="1013" anchor="ctr">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solidFill>
                      <a:schemeClr val="accent2">
                        <a:lumMod val="40000"/>
                        <a:lumOff val="60000"/>
                      </a:schemeClr>
                    </a:solidFill>
                  </a:tcPr>
                </a:tc>
                <a:extLst>
                  <a:ext uri="{0D108BD9-81ED-4DB2-BD59-A6C34878D82A}">
                    <a16:rowId xmlns:a16="http://schemas.microsoft.com/office/drawing/2014/main" val="951834916"/>
                  </a:ext>
                </a:extLst>
              </a:tr>
              <a:tr h="180000">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1</a:t>
                      </a:r>
                    </a:p>
                  </a:txBody>
                  <a:tcPr marL="2025" marR="2025" marT="1013" marB="1013" anchor="ctr">
                    <a:solidFill>
                      <a:schemeClr val="bg1">
                        <a:lumMod val="95000"/>
                      </a:schemeClr>
                    </a:solidFill>
                  </a:tcPr>
                </a:tc>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1</a:t>
                      </a:r>
                    </a:p>
                  </a:txBody>
                  <a:tcPr marL="2025" marR="2025" marT="1013" marB="1013" anchor="ctr">
                    <a:solidFill>
                      <a:schemeClr val="bg1">
                        <a:lumMod val="95000"/>
                      </a:schemeClr>
                    </a:solidFill>
                  </a:tcPr>
                </a:tc>
                <a:tc>
                  <a:txBody>
                    <a:bodyPr/>
                    <a:lstStyle/>
                    <a:p>
                      <a:pPr algn="ctr"/>
                      <a:r>
                        <a:rPr lang="en-US" sz="800" cap="none" baseline="0" dirty="0"/>
                        <a:t>1</a:t>
                      </a:r>
                    </a:p>
                  </a:txBody>
                  <a:tcPr marL="2025" marR="2025" marT="1013" marB="1013" anchor="ctr">
                    <a:solidFill>
                      <a:schemeClr val="bg1">
                        <a:lumMod val="95000"/>
                      </a:schemeClr>
                    </a:solidFill>
                  </a:tcPr>
                </a:tc>
                <a:tc>
                  <a:txBody>
                    <a:bodyPr/>
                    <a:lstStyle/>
                    <a:p>
                      <a:pPr algn="ctr"/>
                      <a:r>
                        <a:rPr lang="en-US" sz="800" cap="none" baseline="0" dirty="0"/>
                        <a:t>1</a:t>
                      </a:r>
                    </a:p>
                  </a:txBody>
                  <a:tcPr marL="2025" marR="2025" marT="1013" marB="1013" anchor="ctr">
                    <a:solidFill>
                      <a:schemeClr val="bg1">
                        <a:lumMod val="95000"/>
                      </a:schemeClr>
                    </a:solidFill>
                  </a:tcPr>
                </a:tc>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2">
                        <a:lumMod val="40000"/>
                        <a:lumOff val="60000"/>
                      </a:schemeClr>
                    </a:solidFill>
                  </a:tcPr>
                </a:tc>
                <a:tc>
                  <a:txBody>
                    <a:bodyPr/>
                    <a:lstStyle/>
                    <a:p>
                      <a:pPr algn="ctr"/>
                      <a:r>
                        <a:rPr lang="en-US" sz="800" cap="none" baseline="0" dirty="0"/>
                        <a:t>0</a:t>
                      </a:r>
                    </a:p>
                  </a:txBody>
                  <a:tcPr marL="2025" marR="2025" marT="1013" marB="1013" anchor="ctr">
                    <a:solidFill>
                      <a:schemeClr val="accent1">
                        <a:lumMod val="20000"/>
                        <a:lumOff val="80000"/>
                      </a:schemeClr>
                    </a:solidFill>
                  </a:tcPr>
                </a:tc>
                <a:tc>
                  <a:txBody>
                    <a:bodyPr/>
                    <a:lstStyle/>
                    <a:p>
                      <a:pPr algn="ctr"/>
                      <a:r>
                        <a:rPr lang="en-US" sz="800" cap="none" baseline="0" dirty="0"/>
                        <a:t>0</a:t>
                      </a:r>
                    </a:p>
                  </a:txBody>
                  <a:tcPr marL="2025" marR="2025" marT="1013" marB="1013" anchor="ctr">
                    <a:solidFill>
                      <a:schemeClr val="accent1">
                        <a:lumMod val="20000"/>
                        <a:lumOff val="80000"/>
                      </a:schemeClr>
                    </a:solidFill>
                  </a:tcPr>
                </a:tc>
                <a:tc>
                  <a:txBody>
                    <a:bodyPr/>
                    <a:lstStyle/>
                    <a:p>
                      <a:pPr algn="ctr"/>
                      <a:r>
                        <a:rPr lang="en-US" sz="800" cap="none" baseline="0" dirty="0"/>
                        <a:t>0</a:t>
                      </a:r>
                    </a:p>
                  </a:txBody>
                  <a:tcPr marL="2025" marR="2025" marT="1013" marB="1013" anchor="ctr">
                    <a:solidFill>
                      <a:schemeClr val="accent1">
                        <a:lumMod val="20000"/>
                        <a:lumOff val="80000"/>
                      </a:schemeClr>
                    </a:solidFill>
                  </a:tcPr>
                </a:tc>
                <a:tc>
                  <a:txBody>
                    <a:bodyPr/>
                    <a:lstStyle/>
                    <a:p>
                      <a:pPr algn="ctr"/>
                      <a:r>
                        <a:rPr lang="en-US" sz="800" cap="none" baseline="0" dirty="0"/>
                        <a:t>1</a:t>
                      </a:r>
                    </a:p>
                  </a:txBody>
                  <a:tcPr marL="2025" marR="2025" marT="1013" marB="1013" anchor="ctr">
                    <a:solidFill>
                      <a:schemeClr val="accent6">
                        <a:lumMod val="40000"/>
                        <a:lumOff val="60000"/>
                      </a:schemeClr>
                    </a:solidFill>
                  </a:tcPr>
                </a:tc>
                <a:tc>
                  <a:txBody>
                    <a:bodyPr/>
                    <a:lstStyle/>
                    <a:p>
                      <a:pPr algn="ctr"/>
                      <a:r>
                        <a:rPr lang="en-US" sz="800" cap="none" baseline="0" dirty="0"/>
                        <a:t>0</a:t>
                      </a:r>
                    </a:p>
                  </a:txBody>
                  <a:tcPr marL="2025" marR="2025" marT="1013" marB="1013" anchor="ctr">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2">
                        <a:lumMod val="40000"/>
                        <a:lumOff val="60000"/>
                      </a:schemeClr>
                    </a:solidFill>
                  </a:tcPr>
                </a:tc>
                <a:tc>
                  <a:txBody>
                    <a:bodyPr/>
                    <a:lstStyle/>
                    <a:p>
                      <a:pPr algn="ctr"/>
                      <a:r>
                        <a:rPr lang="en-US" sz="800" cap="none" baseline="0" dirty="0"/>
                        <a:t>0</a:t>
                      </a:r>
                    </a:p>
                  </a:txBody>
                  <a:tcPr marL="2025" marR="2025" marT="1013" marB="1013" anchor="ctr">
                    <a:solidFill>
                      <a:schemeClr val="bg1">
                        <a:lumMod val="75000"/>
                      </a:schemeClr>
                    </a:solidFill>
                  </a:tcPr>
                </a:tc>
                <a:tc>
                  <a:txBody>
                    <a:bodyPr/>
                    <a:lstStyle/>
                    <a:p>
                      <a:pPr algn="ctr"/>
                      <a:r>
                        <a:rPr lang="en-US" sz="800" cap="none" baseline="0" dirty="0"/>
                        <a:t>1</a:t>
                      </a:r>
                    </a:p>
                  </a:txBody>
                  <a:tcPr marL="2025" marR="2025" marT="1013" marB="1013" anchor="ctr">
                    <a:solidFill>
                      <a:schemeClr val="bg1">
                        <a:lumMod val="75000"/>
                      </a:schemeClr>
                    </a:solidFill>
                  </a:tcPr>
                </a:tc>
                <a:tc>
                  <a:txBody>
                    <a:bodyPr/>
                    <a:lstStyle/>
                    <a:p>
                      <a:pPr algn="ctr"/>
                      <a:r>
                        <a:rPr lang="en-US" sz="800" cap="none" baseline="0" dirty="0"/>
                        <a:t>0</a:t>
                      </a:r>
                    </a:p>
                  </a:txBody>
                  <a:tcPr marL="2025" marR="2025" marT="1013" marB="1013" anchor="ctr">
                    <a:solidFill>
                      <a:schemeClr val="bg1">
                        <a:lumMod val="75000"/>
                      </a:schemeClr>
                    </a:solidFill>
                  </a:tcPr>
                </a:tc>
                <a:tc>
                  <a:txBody>
                    <a:bodyPr/>
                    <a:lstStyle/>
                    <a:p>
                      <a:pPr algn="ctr"/>
                      <a:r>
                        <a:rPr lang="en-US" sz="800" cap="none" baseline="0" dirty="0"/>
                        <a:t>0</a:t>
                      </a:r>
                    </a:p>
                  </a:txBody>
                  <a:tcPr marL="2025" marR="2025" marT="1013" marB="1013" anchor="ctr">
                    <a:solidFill>
                      <a:schemeClr val="bg1">
                        <a:lumMod val="75000"/>
                      </a:schemeClr>
                    </a:solidFill>
                  </a:tcPr>
                </a:tc>
                <a:tc>
                  <a:txBody>
                    <a:bodyPr/>
                    <a:lstStyle/>
                    <a:p>
                      <a:pPr algn="ctr"/>
                      <a:r>
                        <a:rPr lang="en-US" sz="800" cap="none" baseline="0" dirty="0"/>
                        <a:t>1</a:t>
                      </a:r>
                    </a:p>
                  </a:txBody>
                  <a:tcPr marL="2025" marR="2025" marT="1013" marB="1013" anchor="ctr">
                    <a:solidFill>
                      <a:schemeClr val="accent5">
                        <a:lumMod val="20000"/>
                        <a:lumOff val="80000"/>
                      </a:schemeClr>
                    </a:solidFill>
                  </a:tcPr>
                </a:tc>
                <a:tc>
                  <a:txBody>
                    <a:bodyPr/>
                    <a:lstStyle/>
                    <a:p>
                      <a:pPr algn="ctr"/>
                      <a:r>
                        <a:rPr lang="en-US" sz="800" cap="none" baseline="0" dirty="0"/>
                        <a:t>1</a:t>
                      </a:r>
                    </a:p>
                  </a:txBody>
                  <a:tcPr marL="2025" marR="2025" marT="1013" marB="1013" anchor="ctr">
                    <a:solidFill>
                      <a:schemeClr val="accent5">
                        <a:lumMod val="20000"/>
                        <a:lumOff val="80000"/>
                      </a:schemeClr>
                    </a:solidFill>
                  </a:tcPr>
                </a:tc>
                <a:tc>
                  <a:txBody>
                    <a:bodyPr/>
                    <a:lstStyle/>
                    <a:p>
                      <a:pPr algn="ctr"/>
                      <a:r>
                        <a:rPr lang="en-US" sz="800" cap="none" baseline="0" dirty="0"/>
                        <a:t>0</a:t>
                      </a:r>
                    </a:p>
                  </a:txBody>
                  <a:tcPr marL="2025" marR="2025" marT="1013" marB="1013" anchor="ctr">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2">
                        <a:lumMod val="40000"/>
                        <a:lumOff val="60000"/>
                      </a:schemeClr>
                    </a:solidFill>
                  </a:tcPr>
                </a:tc>
                <a:extLst>
                  <a:ext uri="{0D108BD9-81ED-4DB2-BD59-A6C34878D82A}">
                    <a16:rowId xmlns:a16="http://schemas.microsoft.com/office/drawing/2014/main" val="2516867375"/>
                  </a:ext>
                </a:extLst>
              </a:tr>
              <a:tr h="180000">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1</a:t>
                      </a:r>
                    </a:p>
                  </a:txBody>
                  <a:tcPr marL="2025" marR="2025" marT="1013" marB="1013" anchor="ctr">
                    <a:solidFill>
                      <a:schemeClr val="bg1">
                        <a:lumMod val="95000"/>
                      </a:schemeClr>
                    </a:solidFill>
                  </a:tcPr>
                </a:tc>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1</a:t>
                      </a:r>
                    </a:p>
                  </a:txBody>
                  <a:tcPr marL="2025" marR="2025" marT="1013" marB="1013" anchor="ctr">
                    <a:solidFill>
                      <a:schemeClr val="bg1">
                        <a:lumMod val="95000"/>
                      </a:schemeClr>
                    </a:solidFill>
                  </a:tcPr>
                </a:tc>
                <a:tc>
                  <a:txBody>
                    <a:bodyPr/>
                    <a:lstStyle/>
                    <a:p>
                      <a:pPr algn="ctr"/>
                      <a:r>
                        <a:rPr lang="en-US" sz="800" cap="none" baseline="0" dirty="0"/>
                        <a:t>1</a:t>
                      </a:r>
                    </a:p>
                  </a:txBody>
                  <a:tcPr marL="2025" marR="2025" marT="1013" marB="1013" anchor="ctr">
                    <a:solidFill>
                      <a:schemeClr val="bg1">
                        <a:lumMod val="95000"/>
                      </a:schemeClr>
                    </a:solidFill>
                  </a:tcPr>
                </a:tc>
                <a:tc>
                  <a:txBody>
                    <a:bodyPr/>
                    <a:lstStyle/>
                    <a:p>
                      <a:pPr algn="ctr"/>
                      <a:r>
                        <a:rPr lang="en-US" sz="800" cap="none" baseline="0" dirty="0"/>
                        <a:t>1</a:t>
                      </a:r>
                    </a:p>
                  </a:txBody>
                  <a:tcPr marL="2025" marR="2025" marT="1013" marB="1013" anchor="ctr">
                    <a:solidFill>
                      <a:schemeClr val="bg1">
                        <a:lumMod val="95000"/>
                      </a:schemeClr>
                    </a:solidFill>
                  </a:tcPr>
                </a:tc>
                <a:tc>
                  <a:txBody>
                    <a:bodyPr/>
                    <a:lstStyle/>
                    <a:p>
                      <a:pPr algn="ctr"/>
                      <a:r>
                        <a:rPr lang="en-US" sz="800" cap="none" baseline="0" dirty="0"/>
                        <a:t>1</a:t>
                      </a:r>
                    </a:p>
                  </a:txBody>
                  <a:tcPr marL="2025" marR="2025" marT="1013" marB="1013" anchor="c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solidFill>
                      <a:schemeClr val="accent2">
                        <a:lumMod val="40000"/>
                        <a:lumOff val="60000"/>
                      </a:schemeClr>
                    </a:solidFill>
                  </a:tcPr>
                </a:tc>
                <a:tc>
                  <a:txBody>
                    <a:bodyPr/>
                    <a:lstStyle/>
                    <a:p>
                      <a:pPr algn="ctr"/>
                      <a:r>
                        <a:rPr lang="en-US" sz="800" cap="none" baseline="0" dirty="0"/>
                        <a:t>0</a:t>
                      </a:r>
                    </a:p>
                  </a:txBody>
                  <a:tcPr marL="2025" marR="2025" marT="1013" marB="1013" anchor="ctr">
                    <a:solidFill>
                      <a:schemeClr val="accent1">
                        <a:lumMod val="20000"/>
                        <a:lumOff val="80000"/>
                      </a:schemeClr>
                    </a:solidFill>
                  </a:tcPr>
                </a:tc>
                <a:tc>
                  <a:txBody>
                    <a:bodyPr/>
                    <a:lstStyle/>
                    <a:p>
                      <a:pPr algn="ctr"/>
                      <a:r>
                        <a:rPr lang="en-US" sz="800" cap="none" baseline="0" dirty="0"/>
                        <a:t>0</a:t>
                      </a:r>
                    </a:p>
                  </a:txBody>
                  <a:tcPr marL="2025" marR="2025" marT="1013" marB="1013" anchor="ctr">
                    <a:solidFill>
                      <a:schemeClr val="accent1">
                        <a:lumMod val="20000"/>
                        <a:lumOff val="80000"/>
                      </a:schemeClr>
                    </a:solidFill>
                  </a:tcPr>
                </a:tc>
                <a:tc>
                  <a:txBody>
                    <a:bodyPr/>
                    <a:lstStyle/>
                    <a:p>
                      <a:pPr algn="ctr"/>
                      <a:r>
                        <a:rPr lang="en-US" sz="800" cap="none" baseline="0" dirty="0"/>
                        <a:t>0</a:t>
                      </a:r>
                    </a:p>
                  </a:txBody>
                  <a:tcPr marL="2025" marR="2025" marT="1013" marB="1013" anchor="ctr">
                    <a:solidFill>
                      <a:schemeClr val="accent1">
                        <a:lumMod val="20000"/>
                        <a:lumOff val="80000"/>
                      </a:schemeClr>
                    </a:solidFill>
                  </a:tcPr>
                </a:tc>
                <a:tc>
                  <a:txBody>
                    <a:bodyPr/>
                    <a:lstStyle/>
                    <a:p>
                      <a:pPr algn="ctr"/>
                      <a:r>
                        <a:rPr lang="en-US" sz="800" cap="none" baseline="0" dirty="0"/>
                        <a:t>1</a:t>
                      </a:r>
                    </a:p>
                  </a:txBody>
                  <a:tcPr marL="2025" marR="2025" marT="1013" marB="1013" anchor="ctr">
                    <a:solidFill>
                      <a:schemeClr val="accent6">
                        <a:lumMod val="40000"/>
                        <a:lumOff val="60000"/>
                      </a:schemeClr>
                    </a:solidFill>
                  </a:tcPr>
                </a:tc>
                <a:tc>
                  <a:txBody>
                    <a:bodyPr/>
                    <a:lstStyle/>
                    <a:p>
                      <a:pPr algn="ctr"/>
                      <a:r>
                        <a:rPr lang="en-US" sz="800" cap="none" baseline="0" dirty="0"/>
                        <a:t>0</a:t>
                      </a:r>
                    </a:p>
                  </a:txBody>
                  <a:tcPr marL="2025" marR="2025" marT="1013" marB="1013" anchor="ctr">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2">
                        <a:lumMod val="40000"/>
                        <a:lumOff val="60000"/>
                      </a:schemeClr>
                    </a:solidFill>
                  </a:tcPr>
                </a:tc>
                <a:tc>
                  <a:txBody>
                    <a:bodyPr/>
                    <a:lstStyle/>
                    <a:p>
                      <a:pPr algn="ctr"/>
                      <a:r>
                        <a:rPr lang="en-US" sz="800" cap="none" baseline="0" dirty="0"/>
                        <a:t>0</a:t>
                      </a:r>
                    </a:p>
                  </a:txBody>
                  <a:tcPr marL="2025" marR="2025" marT="1013" marB="1013" anchor="ctr">
                    <a:solidFill>
                      <a:schemeClr val="bg1">
                        <a:lumMod val="75000"/>
                      </a:schemeClr>
                    </a:solidFill>
                  </a:tcPr>
                </a:tc>
                <a:tc>
                  <a:txBody>
                    <a:bodyPr/>
                    <a:lstStyle/>
                    <a:p>
                      <a:pPr algn="ctr"/>
                      <a:r>
                        <a:rPr lang="en-US" sz="800" cap="none" baseline="0" dirty="0"/>
                        <a:t>1</a:t>
                      </a:r>
                    </a:p>
                  </a:txBody>
                  <a:tcPr marL="2025" marR="2025" marT="1013" marB="1013" anchor="ctr">
                    <a:solidFill>
                      <a:schemeClr val="bg1">
                        <a:lumMod val="75000"/>
                      </a:schemeClr>
                    </a:solidFill>
                  </a:tcPr>
                </a:tc>
                <a:tc>
                  <a:txBody>
                    <a:bodyPr/>
                    <a:lstStyle/>
                    <a:p>
                      <a:pPr algn="ctr"/>
                      <a:r>
                        <a:rPr lang="en-US" sz="800" cap="none" baseline="0" dirty="0"/>
                        <a:t>0</a:t>
                      </a:r>
                    </a:p>
                  </a:txBody>
                  <a:tcPr marL="2025" marR="2025" marT="1013" marB="1013" anchor="ctr">
                    <a:solidFill>
                      <a:schemeClr val="bg1">
                        <a:lumMod val="75000"/>
                      </a:schemeClr>
                    </a:solidFill>
                  </a:tcPr>
                </a:tc>
                <a:tc>
                  <a:txBody>
                    <a:bodyPr/>
                    <a:lstStyle/>
                    <a:p>
                      <a:pPr algn="ctr"/>
                      <a:r>
                        <a:rPr lang="en-US" sz="800" cap="none" baseline="0" dirty="0"/>
                        <a:t>0</a:t>
                      </a:r>
                    </a:p>
                  </a:txBody>
                  <a:tcPr marL="2025" marR="2025" marT="1013" marB="1013" anchor="ctr">
                    <a:solidFill>
                      <a:schemeClr val="bg1">
                        <a:lumMod val="75000"/>
                      </a:schemeClr>
                    </a:solidFill>
                  </a:tcPr>
                </a:tc>
                <a:tc>
                  <a:txBody>
                    <a:bodyPr/>
                    <a:lstStyle/>
                    <a:p>
                      <a:pPr algn="ctr"/>
                      <a:r>
                        <a:rPr lang="en-US" sz="800" cap="none" baseline="0" dirty="0"/>
                        <a:t>1</a:t>
                      </a:r>
                    </a:p>
                  </a:txBody>
                  <a:tcPr marL="2025" marR="2025" marT="1013" marB="1013" anchor="ctr">
                    <a:solidFill>
                      <a:schemeClr val="accent5">
                        <a:lumMod val="20000"/>
                        <a:lumOff val="80000"/>
                      </a:schemeClr>
                    </a:solidFill>
                  </a:tcPr>
                </a:tc>
                <a:tc>
                  <a:txBody>
                    <a:bodyPr/>
                    <a:lstStyle/>
                    <a:p>
                      <a:pPr algn="ctr"/>
                      <a:r>
                        <a:rPr lang="en-US" sz="800" cap="none" baseline="0" dirty="0"/>
                        <a:t>1</a:t>
                      </a:r>
                    </a:p>
                  </a:txBody>
                  <a:tcPr marL="2025" marR="2025" marT="1013" marB="1013" anchor="ctr">
                    <a:solidFill>
                      <a:schemeClr val="accent5">
                        <a:lumMod val="20000"/>
                        <a:lumOff val="80000"/>
                      </a:schemeClr>
                    </a:solidFill>
                  </a:tcPr>
                </a:tc>
                <a:tc>
                  <a:txBody>
                    <a:bodyPr/>
                    <a:lstStyle/>
                    <a:p>
                      <a:pPr algn="ctr"/>
                      <a:r>
                        <a:rPr lang="en-US" sz="800" cap="none" baseline="0" dirty="0"/>
                        <a:t>1</a:t>
                      </a:r>
                    </a:p>
                  </a:txBody>
                  <a:tcPr marL="2025" marR="2025" marT="1013" marB="1013" anchor="ctr">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solidFill>
                      <a:schemeClr val="accent2">
                        <a:lumMod val="40000"/>
                        <a:lumOff val="60000"/>
                      </a:schemeClr>
                    </a:solidFill>
                  </a:tcPr>
                </a:tc>
                <a:extLst>
                  <a:ext uri="{0D108BD9-81ED-4DB2-BD59-A6C34878D82A}">
                    <a16:rowId xmlns:a16="http://schemas.microsoft.com/office/drawing/2014/main" val="2335034119"/>
                  </a:ext>
                </a:extLst>
              </a:tr>
            </a:tbl>
          </a:graphicData>
        </a:graphic>
      </p:graphicFrame>
      <p:sp>
        <p:nvSpPr>
          <p:cNvPr id="6" name="TextBox 5">
            <a:extLst>
              <a:ext uri="{FF2B5EF4-FFF2-40B4-BE49-F238E27FC236}">
                <a16:creationId xmlns:a16="http://schemas.microsoft.com/office/drawing/2014/main" id="{54C72780-3328-138E-51AF-126CA17A8566}"/>
              </a:ext>
            </a:extLst>
          </p:cNvPr>
          <p:cNvSpPr txBox="1"/>
          <p:nvPr/>
        </p:nvSpPr>
        <p:spPr>
          <a:xfrm>
            <a:off x="271166" y="3197096"/>
            <a:ext cx="947760" cy="369332"/>
          </a:xfrm>
          <a:prstGeom prst="rect">
            <a:avLst/>
          </a:prstGeom>
          <a:noFill/>
        </p:spPr>
        <p:txBody>
          <a:bodyPr wrap="none" rtlCol="0">
            <a:spAutoFit/>
          </a:bodyPr>
          <a:lstStyle/>
          <a:p>
            <a:r>
              <a:rPr lang="en-US" dirty="0"/>
              <a:t>Board 1</a:t>
            </a:r>
          </a:p>
        </p:txBody>
      </p:sp>
      <p:sp>
        <p:nvSpPr>
          <p:cNvPr id="7" name="TextBox 6">
            <a:extLst>
              <a:ext uri="{FF2B5EF4-FFF2-40B4-BE49-F238E27FC236}">
                <a16:creationId xmlns:a16="http://schemas.microsoft.com/office/drawing/2014/main" id="{76313B39-733C-172C-99C3-A23B28588FB4}"/>
              </a:ext>
            </a:extLst>
          </p:cNvPr>
          <p:cNvSpPr txBox="1"/>
          <p:nvPr/>
        </p:nvSpPr>
        <p:spPr>
          <a:xfrm>
            <a:off x="271166" y="4156948"/>
            <a:ext cx="947760" cy="369332"/>
          </a:xfrm>
          <a:prstGeom prst="rect">
            <a:avLst/>
          </a:prstGeom>
          <a:noFill/>
        </p:spPr>
        <p:txBody>
          <a:bodyPr wrap="none" rtlCol="0">
            <a:spAutoFit/>
          </a:bodyPr>
          <a:lstStyle/>
          <a:p>
            <a:r>
              <a:rPr lang="en-US" dirty="0"/>
              <a:t>Board 2</a:t>
            </a:r>
          </a:p>
        </p:txBody>
      </p:sp>
      <p:sp>
        <p:nvSpPr>
          <p:cNvPr id="8" name="TextBox 7">
            <a:extLst>
              <a:ext uri="{FF2B5EF4-FFF2-40B4-BE49-F238E27FC236}">
                <a16:creationId xmlns:a16="http://schemas.microsoft.com/office/drawing/2014/main" id="{9A2D9C06-F9EA-8A5C-C547-A9FB66BDEDD8}"/>
              </a:ext>
            </a:extLst>
          </p:cNvPr>
          <p:cNvSpPr txBox="1"/>
          <p:nvPr/>
        </p:nvSpPr>
        <p:spPr>
          <a:xfrm>
            <a:off x="271166" y="5063996"/>
            <a:ext cx="947760" cy="369332"/>
          </a:xfrm>
          <a:prstGeom prst="rect">
            <a:avLst/>
          </a:prstGeom>
          <a:noFill/>
        </p:spPr>
        <p:txBody>
          <a:bodyPr wrap="none" rtlCol="0">
            <a:spAutoFit/>
          </a:bodyPr>
          <a:lstStyle/>
          <a:p>
            <a:r>
              <a:rPr lang="en-US" dirty="0"/>
              <a:t>Board 3</a:t>
            </a:r>
          </a:p>
        </p:txBody>
      </p:sp>
      <p:sp>
        <p:nvSpPr>
          <p:cNvPr id="9" name="TextBox 8">
            <a:extLst>
              <a:ext uri="{FF2B5EF4-FFF2-40B4-BE49-F238E27FC236}">
                <a16:creationId xmlns:a16="http://schemas.microsoft.com/office/drawing/2014/main" id="{CC4C2D68-7F8D-625B-84BE-5AFE978A9409}"/>
              </a:ext>
            </a:extLst>
          </p:cNvPr>
          <p:cNvSpPr txBox="1"/>
          <p:nvPr/>
        </p:nvSpPr>
        <p:spPr>
          <a:xfrm>
            <a:off x="271166" y="5971044"/>
            <a:ext cx="947760" cy="369332"/>
          </a:xfrm>
          <a:prstGeom prst="rect">
            <a:avLst/>
          </a:prstGeom>
          <a:noFill/>
        </p:spPr>
        <p:txBody>
          <a:bodyPr wrap="none" rtlCol="0">
            <a:spAutoFit/>
          </a:bodyPr>
          <a:lstStyle/>
          <a:p>
            <a:r>
              <a:rPr lang="en-US" dirty="0"/>
              <a:t>Board 4</a:t>
            </a:r>
          </a:p>
        </p:txBody>
      </p:sp>
      <p:sp>
        <p:nvSpPr>
          <p:cNvPr id="10" name="TextBox 9">
            <a:extLst>
              <a:ext uri="{FF2B5EF4-FFF2-40B4-BE49-F238E27FC236}">
                <a16:creationId xmlns:a16="http://schemas.microsoft.com/office/drawing/2014/main" id="{912E76EC-3C1B-0150-7286-3AA2D5A7A413}"/>
              </a:ext>
            </a:extLst>
          </p:cNvPr>
          <p:cNvSpPr txBox="1"/>
          <p:nvPr/>
        </p:nvSpPr>
        <p:spPr>
          <a:xfrm>
            <a:off x="5874596" y="3197096"/>
            <a:ext cx="947760" cy="369332"/>
          </a:xfrm>
          <a:prstGeom prst="rect">
            <a:avLst/>
          </a:prstGeom>
          <a:noFill/>
        </p:spPr>
        <p:txBody>
          <a:bodyPr wrap="none" rtlCol="0">
            <a:spAutoFit/>
          </a:bodyPr>
          <a:lstStyle/>
          <a:p>
            <a:r>
              <a:rPr lang="en-US" dirty="0"/>
              <a:t>Board 1</a:t>
            </a:r>
          </a:p>
        </p:txBody>
      </p:sp>
      <p:sp>
        <p:nvSpPr>
          <p:cNvPr id="11" name="TextBox 10">
            <a:extLst>
              <a:ext uri="{FF2B5EF4-FFF2-40B4-BE49-F238E27FC236}">
                <a16:creationId xmlns:a16="http://schemas.microsoft.com/office/drawing/2014/main" id="{81C316F8-A92E-154F-EAE7-260F98EB8C99}"/>
              </a:ext>
            </a:extLst>
          </p:cNvPr>
          <p:cNvSpPr txBox="1"/>
          <p:nvPr/>
        </p:nvSpPr>
        <p:spPr>
          <a:xfrm>
            <a:off x="5874596" y="4156948"/>
            <a:ext cx="947760" cy="369332"/>
          </a:xfrm>
          <a:prstGeom prst="rect">
            <a:avLst/>
          </a:prstGeom>
          <a:noFill/>
        </p:spPr>
        <p:txBody>
          <a:bodyPr wrap="none" rtlCol="0">
            <a:spAutoFit/>
          </a:bodyPr>
          <a:lstStyle/>
          <a:p>
            <a:r>
              <a:rPr lang="en-US" dirty="0"/>
              <a:t>Board 2</a:t>
            </a:r>
          </a:p>
        </p:txBody>
      </p:sp>
      <p:sp>
        <p:nvSpPr>
          <p:cNvPr id="12" name="TextBox 11">
            <a:extLst>
              <a:ext uri="{FF2B5EF4-FFF2-40B4-BE49-F238E27FC236}">
                <a16:creationId xmlns:a16="http://schemas.microsoft.com/office/drawing/2014/main" id="{7492B589-C623-DC81-FE5F-BE406515CAE9}"/>
              </a:ext>
            </a:extLst>
          </p:cNvPr>
          <p:cNvSpPr txBox="1"/>
          <p:nvPr/>
        </p:nvSpPr>
        <p:spPr>
          <a:xfrm>
            <a:off x="5874596" y="5063996"/>
            <a:ext cx="947760" cy="369332"/>
          </a:xfrm>
          <a:prstGeom prst="rect">
            <a:avLst/>
          </a:prstGeom>
          <a:noFill/>
        </p:spPr>
        <p:txBody>
          <a:bodyPr wrap="none" rtlCol="0">
            <a:spAutoFit/>
          </a:bodyPr>
          <a:lstStyle/>
          <a:p>
            <a:r>
              <a:rPr lang="en-US" dirty="0"/>
              <a:t>Board 3</a:t>
            </a:r>
          </a:p>
        </p:txBody>
      </p:sp>
      <p:sp>
        <p:nvSpPr>
          <p:cNvPr id="13" name="TextBox 12">
            <a:extLst>
              <a:ext uri="{FF2B5EF4-FFF2-40B4-BE49-F238E27FC236}">
                <a16:creationId xmlns:a16="http://schemas.microsoft.com/office/drawing/2014/main" id="{7EDFC58F-6BAA-F46B-EC3A-6FCE16E06ECD}"/>
              </a:ext>
            </a:extLst>
          </p:cNvPr>
          <p:cNvSpPr txBox="1"/>
          <p:nvPr/>
        </p:nvSpPr>
        <p:spPr>
          <a:xfrm>
            <a:off x="5874596" y="5971044"/>
            <a:ext cx="947760" cy="369332"/>
          </a:xfrm>
          <a:prstGeom prst="rect">
            <a:avLst/>
          </a:prstGeom>
          <a:noFill/>
        </p:spPr>
        <p:txBody>
          <a:bodyPr wrap="none" rtlCol="0">
            <a:spAutoFit/>
          </a:bodyPr>
          <a:lstStyle/>
          <a:p>
            <a:r>
              <a:rPr lang="en-US" dirty="0"/>
              <a:t>Board 4</a:t>
            </a:r>
          </a:p>
        </p:txBody>
      </p:sp>
      <p:sp>
        <p:nvSpPr>
          <p:cNvPr id="3" name="TextBox 2">
            <a:extLst>
              <a:ext uri="{FF2B5EF4-FFF2-40B4-BE49-F238E27FC236}">
                <a16:creationId xmlns:a16="http://schemas.microsoft.com/office/drawing/2014/main" id="{0E8ABA9C-BA47-419E-BE03-05257C9C0514}"/>
              </a:ext>
            </a:extLst>
          </p:cNvPr>
          <p:cNvSpPr txBox="1"/>
          <p:nvPr/>
        </p:nvSpPr>
        <p:spPr>
          <a:xfrm>
            <a:off x="271166" y="240199"/>
            <a:ext cx="11799300" cy="1754326"/>
          </a:xfrm>
          <a:prstGeom prst="rect">
            <a:avLst/>
          </a:prstGeom>
          <a:noFill/>
        </p:spPr>
        <p:txBody>
          <a:bodyPr wrap="square">
            <a:spAutoFit/>
          </a:bodyPr>
          <a:lstStyle/>
          <a:p>
            <a:pPr algn="l"/>
            <a:r>
              <a:rPr lang="en-US" sz="1800" b="0" i="0" u="none" strike="noStrike" baseline="0" dirty="0">
                <a:latin typeface="LinearHelvCond"/>
              </a:rPr>
              <a:t>The LTC4316 enables the hardwired address of one or more I</a:t>
            </a:r>
            <a:r>
              <a:rPr lang="en-US" sz="1100" b="0" i="0" u="none" strike="noStrike" baseline="0" dirty="0">
                <a:latin typeface="LinearHelvCond"/>
              </a:rPr>
              <a:t>2</a:t>
            </a:r>
            <a:r>
              <a:rPr lang="en-US" sz="1800" b="0" i="0" u="none" strike="noStrike" baseline="0" dirty="0">
                <a:latin typeface="LinearHelvCond"/>
              </a:rPr>
              <a:t>C or </a:t>
            </a:r>
            <a:r>
              <a:rPr lang="en-US" sz="1800" b="0" i="0" u="none" strike="noStrike" baseline="0" dirty="0" err="1">
                <a:latin typeface="LinearHelvCond"/>
              </a:rPr>
              <a:t>SMBus</a:t>
            </a:r>
            <a:r>
              <a:rPr lang="en-US" sz="1800" b="0" i="0" u="none" strike="noStrike" baseline="0" dirty="0">
                <a:latin typeface="LinearHelvCond"/>
              </a:rPr>
              <a:t> slave devices to be translated to a different address. This allows slaves with the same hardwired address to coexist on the same bus. Only discrete resistors are needed to select the new address and no software programming is required. Up to 127 different address translations are available.</a:t>
            </a:r>
          </a:p>
          <a:p>
            <a:pPr algn="l"/>
            <a:r>
              <a:rPr lang="en-US" sz="1800" b="0" i="0" u="none" strike="noStrike" baseline="0" dirty="0">
                <a:latin typeface="LinearHelvCond"/>
              </a:rPr>
              <a:t>The LTC4316 incorporates a pass-through mode which disables the address translation and allows general call addressing by the master. The LTC4316 is designed to automatically recover from abnormal bus conditions like bus stuck low or premature STOP bits.</a:t>
            </a:r>
            <a:endParaRPr lang="en-US" dirty="0"/>
          </a:p>
        </p:txBody>
      </p:sp>
    </p:spTree>
    <p:extLst>
      <p:ext uri="{BB962C8B-B14F-4D97-AF65-F5344CB8AC3E}">
        <p14:creationId xmlns:p14="http://schemas.microsoft.com/office/powerpoint/2010/main" val="23273335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INVENTVM Semiconductor Company Profile Template</Template>
  <TotalTime>33367</TotalTime>
  <Words>3923</Words>
  <Application>Microsoft Office PowerPoint</Application>
  <PresentationFormat>Widescreen</PresentationFormat>
  <Paragraphs>1728</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Aptos</vt:lpstr>
      <vt:lpstr>Aptos Display</vt:lpstr>
      <vt:lpstr>Aptos Narrow</vt:lpstr>
      <vt:lpstr>Arial</vt:lpstr>
      <vt:lpstr>LinearHelvCond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Luigi Pinna</dc:creator>
  <cp:lastModifiedBy>Harish Kumar Shivaramappa</cp:lastModifiedBy>
  <cp:revision>21</cp:revision>
  <dcterms:created xsi:type="dcterms:W3CDTF">2024-03-21T16:20:46Z</dcterms:created>
  <dcterms:modified xsi:type="dcterms:W3CDTF">2024-04-30T14:57:14Z</dcterms:modified>
</cp:coreProperties>
</file>