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D305-80CB-4CA0-B0AA-159576F45733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F19B-AF42-4AC0-AABF-EFBF54244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3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D305-80CB-4CA0-B0AA-159576F45733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F19B-AF42-4AC0-AABF-EFBF54244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3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D305-80CB-4CA0-B0AA-159576F45733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F19B-AF42-4AC0-AABF-EFBF54244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8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D305-80CB-4CA0-B0AA-159576F45733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F19B-AF42-4AC0-AABF-EFBF54244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4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D305-80CB-4CA0-B0AA-159576F45733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F19B-AF42-4AC0-AABF-EFBF54244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D305-80CB-4CA0-B0AA-159576F45733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F19B-AF42-4AC0-AABF-EFBF54244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8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D305-80CB-4CA0-B0AA-159576F45733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F19B-AF42-4AC0-AABF-EFBF54244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7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D305-80CB-4CA0-B0AA-159576F45733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F19B-AF42-4AC0-AABF-EFBF54244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7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D305-80CB-4CA0-B0AA-159576F45733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F19B-AF42-4AC0-AABF-EFBF54244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2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D305-80CB-4CA0-B0AA-159576F45733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F19B-AF42-4AC0-AABF-EFBF54244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8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D305-80CB-4CA0-B0AA-159576F45733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F19B-AF42-4AC0-AABF-EFBF54244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2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6D305-80CB-4CA0-B0AA-159576F45733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EF19B-AF42-4AC0-AABF-EFBF54244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7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90759" y="627185"/>
            <a:ext cx="10203635" cy="5417277"/>
            <a:chOff x="2022877" y="583642"/>
            <a:chExt cx="10203635" cy="5417277"/>
          </a:xfrm>
        </p:grpSpPr>
        <p:sp>
          <p:nvSpPr>
            <p:cNvPr id="2" name="Rectangle 1"/>
            <p:cNvSpPr/>
            <p:nvPr/>
          </p:nvSpPr>
          <p:spPr>
            <a:xfrm>
              <a:off x="8960798" y="1859847"/>
              <a:ext cx="3265714" cy="2116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EXCEEDRA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022877" y="583642"/>
              <a:ext cx="10121615" cy="5417277"/>
              <a:chOff x="1971196" y="548808"/>
              <a:chExt cx="10121615" cy="541727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522690" y="554637"/>
                <a:ext cx="1606444" cy="19262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SAP</a:t>
                </a: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522690" y="4333538"/>
                <a:ext cx="1606444" cy="15162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IDR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0758542" y="2326206"/>
                <a:ext cx="1334269" cy="1304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Exceedra</a:t>
                </a:r>
                <a:r>
                  <a:rPr lang="en-US" dirty="0" smtClean="0"/>
                  <a:t> Application</a:t>
                </a:r>
                <a:endParaRPr lang="en-US" dirty="0"/>
              </a:p>
            </p:txBody>
          </p:sp>
          <p:sp>
            <p:nvSpPr>
              <p:cNvPr id="11" name="Right Arrow 10"/>
              <p:cNvSpPr/>
              <p:nvPr/>
            </p:nvSpPr>
            <p:spPr>
              <a:xfrm>
                <a:off x="5159114" y="548808"/>
                <a:ext cx="1496520" cy="674558"/>
              </a:xfrm>
              <a:prstGeom prst="right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IDOC listener API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ight Arrow 11"/>
              <p:cNvSpPr/>
              <p:nvPr/>
            </p:nvSpPr>
            <p:spPr>
              <a:xfrm>
                <a:off x="5159114" y="1223366"/>
                <a:ext cx="1496520" cy="674558"/>
              </a:xfrm>
              <a:prstGeom prst="right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SAP SFTP API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Left-Right Arrow 12"/>
              <p:cNvSpPr/>
              <p:nvPr/>
            </p:nvSpPr>
            <p:spPr>
              <a:xfrm>
                <a:off x="5126635" y="4754368"/>
                <a:ext cx="1496520" cy="674558"/>
              </a:xfrm>
              <a:prstGeom prst="leftRight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IDR DB SYS API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655634" y="554636"/>
                <a:ext cx="836939" cy="5411449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 smtClean="0"/>
                  <a:t>MULESOFT</a:t>
                </a:r>
                <a:endParaRPr lang="en-US" dirty="0"/>
              </a:p>
            </p:txBody>
          </p:sp>
          <p:sp>
            <p:nvSpPr>
              <p:cNvPr id="16" name="Left-Right Arrow 15"/>
              <p:cNvSpPr/>
              <p:nvPr/>
            </p:nvSpPr>
            <p:spPr>
              <a:xfrm>
                <a:off x="7562525" y="3061884"/>
                <a:ext cx="1496520" cy="674558"/>
              </a:xfrm>
              <a:prstGeom prst="leftRight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EXCEEDRA DB SYS API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Left Arrow 16"/>
              <p:cNvSpPr/>
              <p:nvPr/>
            </p:nvSpPr>
            <p:spPr>
              <a:xfrm>
                <a:off x="5104140" y="1821718"/>
                <a:ext cx="1496520" cy="674558"/>
              </a:xfrm>
              <a:prstGeom prst="left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SAP BAPI API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ight Arrow 17"/>
              <p:cNvSpPr/>
              <p:nvPr/>
            </p:nvSpPr>
            <p:spPr>
              <a:xfrm>
                <a:off x="2009931" y="4426384"/>
                <a:ext cx="1496520" cy="674558"/>
              </a:xfrm>
              <a:prstGeom prst="right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NIELSEN API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Left Arrow 19"/>
              <p:cNvSpPr/>
              <p:nvPr/>
            </p:nvSpPr>
            <p:spPr>
              <a:xfrm>
                <a:off x="1971196" y="5158414"/>
                <a:ext cx="1496520" cy="674558"/>
              </a:xfrm>
              <a:prstGeom prst="left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SAP BW API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ight Arrow 20"/>
              <p:cNvSpPr/>
              <p:nvPr/>
            </p:nvSpPr>
            <p:spPr>
              <a:xfrm>
                <a:off x="5129134" y="2883105"/>
                <a:ext cx="1496520" cy="674558"/>
              </a:xfrm>
              <a:prstGeom prst="right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PFS WEB API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Right Arrow 14"/>
            <p:cNvSpPr/>
            <p:nvPr/>
          </p:nvSpPr>
          <p:spPr>
            <a:xfrm>
              <a:off x="5178316" y="3712411"/>
              <a:ext cx="1496520" cy="674558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EXCEL DB SYS API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34399" y="3669588"/>
              <a:ext cx="1606444" cy="6216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EXCEL FILE LOCATION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21902" y="2917939"/>
              <a:ext cx="1606444" cy="6216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PFSWEB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21760" y="2361040"/>
              <a:ext cx="1606444" cy="6216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SFTP LOCATION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136505" y="3044801"/>
              <a:ext cx="1606444" cy="6216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HOLD 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41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853440" y="1802674"/>
            <a:ext cx="10339250" cy="3316176"/>
            <a:chOff x="635726" y="400594"/>
            <a:chExt cx="10339250" cy="3316176"/>
          </a:xfrm>
        </p:grpSpPr>
        <p:sp>
          <p:nvSpPr>
            <p:cNvPr id="4" name="Rectangle 3"/>
            <p:cNvSpPr/>
            <p:nvPr/>
          </p:nvSpPr>
          <p:spPr>
            <a:xfrm>
              <a:off x="635726" y="566057"/>
              <a:ext cx="2952205" cy="31263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SAP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022771" y="400594"/>
              <a:ext cx="2952205" cy="3222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EXCEEDRA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759925" y="2268582"/>
              <a:ext cx="4090852" cy="13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3787139" y="1707274"/>
              <a:ext cx="4090852" cy="8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46616" y="1442835"/>
              <a:ext cx="1724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promotion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36870" y="2173570"/>
              <a:ext cx="2472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Promotion accrual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744685" y="2900343"/>
              <a:ext cx="4090852" cy="13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069476" y="2805331"/>
              <a:ext cx="1724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deduction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3787139" y="3437092"/>
              <a:ext cx="4090852" cy="8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91150" y="3347438"/>
              <a:ext cx="1724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match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3744685" y="1113868"/>
              <a:ext cx="4090852" cy="13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69476" y="1018856"/>
              <a:ext cx="1724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Fund accrual  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732711" y="684251"/>
              <a:ext cx="4090852" cy="13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95256" y="589239"/>
              <a:ext cx="2286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Fund &amp; accrual rate</a:t>
              </a:r>
              <a:endParaRPr lang="en-US" dirty="0"/>
            </a:p>
          </p:txBody>
        </p:sp>
      </p:grp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TO END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8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423" y="153126"/>
            <a:ext cx="35879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DROP CHECK AUTOMATION</a:t>
            </a:r>
          </a:p>
          <a:p>
            <a:r>
              <a:rPr lang="en-US" dirty="0" smtClean="0"/>
              <a:t>ENV: SIT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LOGIN TO EXCEEDRA</a:t>
            </a:r>
          </a:p>
          <a:p>
            <a:pPr marL="342900" indent="-342900">
              <a:buAutoNum type="arabicPeriod"/>
            </a:pPr>
            <a:r>
              <a:rPr lang="en-US" dirty="0" smtClean="0"/>
              <a:t>NAVIGATION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BASE VOLUME</a:t>
            </a:r>
          </a:p>
          <a:p>
            <a:pPr marL="342900" indent="-342900">
              <a:buAutoNum type="arabicPeriod"/>
            </a:pPr>
            <a:r>
              <a:rPr lang="en-US" dirty="0" smtClean="0"/>
              <a:t>PROMOTION </a:t>
            </a:r>
          </a:p>
          <a:p>
            <a:pPr marL="342900" indent="-342900">
              <a:buAutoNum type="arabicPeriod"/>
            </a:pPr>
            <a:r>
              <a:rPr lang="en-US" dirty="0" smtClean="0"/>
              <a:t>FUND</a:t>
            </a:r>
          </a:p>
          <a:p>
            <a:pPr marL="342900" indent="-342900">
              <a:buAutoNum type="arabicPeriod"/>
            </a:pPr>
            <a:r>
              <a:rPr lang="en-US" dirty="0" smtClean="0"/>
              <a:t>REPORT</a:t>
            </a:r>
          </a:p>
          <a:p>
            <a:pPr marL="342900" indent="-342900">
              <a:buAutoNum type="arabicPeriod"/>
            </a:pPr>
            <a:r>
              <a:rPr lang="en-US" dirty="0" smtClean="0"/>
              <a:t>EMAIL TRIGGER ON STAGING TABLE</a:t>
            </a:r>
          </a:p>
          <a:p>
            <a:pPr marL="342900" indent="-342900">
              <a:buAutoNum type="arabicPeriod"/>
            </a:pPr>
            <a:r>
              <a:rPr lang="en-US" dirty="0" smtClean="0"/>
              <a:t>PRODUCT AND CUSTOMER FILTERS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40629" y="153126"/>
            <a:ext cx="45545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CREATION AUTOMATION</a:t>
            </a:r>
          </a:p>
          <a:p>
            <a:r>
              <a:rPr lang="en-US" dirty="0" smtClean="0"/>
              <a:t>ENV:SIT &amp; UAT</a:t>
            </a:r>
          </a:p>
          <a:p>
            <a:r>
              <a:rPr lang="en-US" dirty="0" smtClean="0"/>
              <a:t>TOOL: WORKSOFT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SAP DATA CREATION</a:t>
            </a:r>
          </a:p>
          <a:p>
            <a:pPr marL="342900" indent="-342900">
              <a:buAutoNum type="arabicPeriod"/>
            </a:pPr>
            <a:r>
              <a:rPr lang="en-US" dirty="0"/>
              <a:t>25_Actual shipments_Interface_TS001_TC001</a:t>
            </a:r>
            <a:r>
              <a:rPr lang="en-US" dirty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8343" y="4258491"/>
            <a:ext cx="4554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REGRESSION AUTOMATION</a:t>
            </a:r>
          </a:p>
          <a:p>
            <a:r>
              <a:rPr lang="en-US" dirty="0" smtClean="0"/>
              <a:t>ENV: SUP</a:t>
            </a:r>
          </a:p>
          <a:p>
            <a:endParaRPr lang="en-US" dirty="0"/>
          </a:p>
          <a:p>
            <a:r>
              <a:rPr lang="en-US" dirty="0" smtClean="0"/>
              <a:t>1. </a:t>
            </a:r>
            <a:r>
              <a:rPr lang="en-US" dirty="0"/>
              <a:t>25_Actual shipments_Interface_TS001_TC001</a:t>
            </a:r>
            <a:r>
              <a:rPr lang="en-US" dirty="0"/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59041" y="153126"/>
            <a:ext cx="45545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TO END AUTOMATION</a:t>
            </a:r>
          </a:p>
          <a:p>
            <a:r>
              <a:rPr lang="en-US" dirty="0" smtClean="0"/>
              <a:t>ENV:SIT &amp; UAT</a:t>
            </a:r>
          </a:p>
          <a:p>
            <a:r>
              <a:rPr lang="en-US" dirty="0" smtClean="0"/>
              <a:t>TOOL: UIPATH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CREATE FUND, SEND ACCRUAL RATE TO SAP, RECEIVE ACCRUAL $ FROM SAP, CHECKBOOK</a:t>
            </a:r>
          </a:p>
          <a:p>
            <a:pPr marL="342900" indent="-342900">
              <a:buAutoNum type="arabicPeriod"/>
            </a:pPr>
            <a:r>
              <a:rPr lang="en-US" dirty="0" smtClean="0"/>
              <a:t>CREATE OFFINVOICE PROMOTION, SEND OI ALLOWANCE TO SAP, CREATE ORDER/INVOICE IN SAP, RECEIVE OI $ IN EXCEEDRA, DEBIT PROMOTION, FUND</a:t>
            </a:r>
          </a:p>
          <a:p>
            <a:pPr marL="342900" indent="-342900">
              <a:buAutoNum type="arabicPeriod"/>
            </a:pPr>
            <a:r>
              <a:rPr lang="en-US" dirty="0" smtClean="0"/>
              <a:t>CREATE NON-OFFINVOICE PROMOTION (BILLBACK), CREATE ORDER/INVOICE IN SAP, RECEIVE INVOICE, DEBIT PROMOTION, FUND</a:t>
            </a:r>
          </a:p>
          <a:p>
            <a:pPr marL="342900" indent="-342900">
              <a:buAutoNum type="arabicPeriod"/>
            </a:pPr>
            <a:r>
              <a:rPr lang="en-US" dirty="0" smtClean="0"/>
              <a:t>CREATE NON-OFFINVOICE PROMOTION (SCAN), RECEIVE POS DATA, DEBIT PROMOTION, FUND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95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5177</TotalTime>
  <Words>191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END TO END FLOW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Agarwal, Arpita</dc:creator>
  <cp:lastModifiedBy>Agarwal, Arpita</cp:lastModifiedBy>
  <cp:revision>14</cp:revision>
  <dcterms:created xsi:type="dcterms:W3CDTF">2019-06-17T15:08:40Z</dcterms:created>
  <dcterms:modified xsi:type="dcterms:W3CDTF">2019-07-05T22:42:56Z</dcterms:modified>
</cp:coreProperties>
</file>