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69ABD-F6B5-49AA-BCCA-B4EBAAB40900}" v="1045" dt="2022-12-11T05:14:49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9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2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1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6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9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50" r:id="rId4"/>
    <p:sldLayoutId id="2147483751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</a:rPr>
              <a:t>SPARTAN MarketPlace</a:t>
            </a:r>
            <a:endParaRPr lang="en-US" sz="3600" b="1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Members: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Tirumala Saiteja Goruganthu (016707210)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Harish 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Marepalli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(016707314)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Venkata Subramanya Sri Raviraj Indraganti (016254823)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12C55-28C2-46C9-FF67-8DB455BAD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75" b="-12"/>
          <a:stretch/>
        </p:blipFill>
        <p:spPr>
          <a:xfrm>
            <a:off x="7344569" y="1939407"/>
            <a:ext cx="4362798" cy="29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8C9F-3AA4-069D-46C7-EB690203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Meiryo"/>
                <a:cs typeface="Times New Roman"/>
              </a:rPr>
              <a:t>Overall Architecture</a:t>
            </a:r>
            <a:endParaRPr lang="en-US" dirty="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EB2F-F34F-7CB4-FB12-166053AE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latin typeface="Times New Roman"/>
                <a:ea typeface="Meiryo"/>
                <a:cs typeface="Times New Roman"/>
              </a:rPr>
              <a:t>1. Spartan Marketplace consists of a Home page, About page, Contacts page, News page, Products page.</a:t>
            </a:r>
            <a:endParaRPr lang="en-US" dirty="0">
              <a:latin typeface="Meiryo"/>
              <a:ea typeface="Meiryo"/>
              <a:cs typeface="Times New Roman"/>
            </a:endParaRP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2. Home page consists of buttons called explore, login, signup.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3. About page consists of a brief description about the marketplace.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4. Contacts page consists of the different companies' developer contact details.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5. News page contains some brief news that is related to marketplace.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6. Products page consists of all the products of three different companies.</a:t>
            </a:r>
          </a:p>
        </p:txBody>
      </p:sp>
    </p:spTree>
    <p:extLst>
      <p:ext uri="{BB962C8B-B14F-4D97-AF65-F5344CB8AC3E}">
        <p14:creationId xmlns:p14="http://schemas.microsoft.com/office/powerpoint/2010/main" val="405575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55F6-65B7-1AC7-2005-35B74C18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Meiryo"/>
                <a:cs typeface="Times New Roman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2817-AAD4-8464-6FD3-2E0E88D7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Times New Roman"/>
                <a:ea typeface="Meiryo"/>
                <a:cs typeface="Times New Roman"/>
              </a:rPr>
              <a:t>Spartan Marketplace consists of several features as follows: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1. Tracking of where the user has visited within the marketplace.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2. Ability for the user to add a review and rating for any product/service offered in the marketplace.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3. Presentation of the top five products/services of each company.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4. Presentation of the top five products/services in the whole marketplace.</a:t>
            </a:r>
          </a:p>
        </p:txBody>
      </p:sp>
    </p:spTree>
    <p:extLst>
      <p:ext uri="{BB962C8B-B14F-4D97-AF65-F5344CB8AC3E}">
        <p14:creationId xmlns:p14="http://schemas.microsoft.com/office/powerpoint/2010/main" val="270020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CE01-EFD5-3350-DAE7-FF9BC6F3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Meiryo"/>
                <a:cs typeface="Times New Roman"/>
              </a:rPr>
              <a:t>Extra Features</a:t>
            </a:r>
            <a:endParaRPr lang="en-US" dirty="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7D36-3325-E0F9-A2A2-C4E253BC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Times New Roman"/>
                <a:ea typeface="Meiryo"/>
                <a:cs typeface="Times New Roman"/>
              </a:rPr>
              <a:t>1. Implemented the following product filtering:</a:t>
            </a: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latin typeface="Times New Roman"/>
                <a:ea typeface="Meiryo"/>
                <a:cs typeface="Times New Roman"/>
              </a:rPr>
              <a:t>Filtering based on reviews.</a:t>
            </a:r>
          </a:p>
          <a:p>
            <a:pPr marL="285750" indent="-285750">
              <a:buFont typeface="Arial,Sans-Serif" panose="020B0503020204020204" pitchFamily="34" charset="0"/>
              <a:buChar char="•"/>
            </a:pPr>
            <a:r>
              <a:rPr lang="en-US" b="0" dirty="0">
                <a:latin typeface="Times New Roman"/>
                <a:ea typeface="Meiryo"/>
                <a:cs typeface="Times New Roman"/>
              </a:rPr>
              <a:t>Filtering based on views.</a:t>
            </a:r>
          </a:p>
          <a:p>
            <a:pPr marL="285750" indent="-285750">
              <a:buFont typeface="Arial,Sans-Serif" panose="020B0503020204020204" pitchFamily="34" charset="0"/>
              <a:buChar char="•"/>
            </a:pPr>
            <a:r>
              <a:rPr lang="en-US" b="0" dirty="0">
                <a:latin typeface="Times New Roman"/>
                <a:ea typeface="Meiryo"/>
                <a:cs typeface="Times New Roman"/>
              </a:rPr>
              <a:t>Filtering based on rating.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2. User can edit details such as email, phone number, etc.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3.If successfully signed up, user will receive a success welcome mail.</a:t>
            </a:r>
          </a:p>
        </p:txBody>
      </p:sp>
    </p:spTree>
    <p:extLst>
      <p:ext uri="{BB962C8B-B14F-4D97-AF65-F5344CB8AC3E}">
        <p14:creationId xmlns:p14="http://schemas.microsoft.com/office/powerpoint/2010/main" val="135559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8DA7-BFCF-86F7-BCB1-F64A4AF7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Meiryo"/>
                <a:cs typeface="Times New Roman"/>
              </a:rPr>
              <a:t>Challenges</a:t>
            </a:r>
            <a:endParaRPr lang="en-US" dirty="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1D8D-B6E7-8D32-A2EE-E7B319BE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Times New Roman"/>
                <a:cs typeface="Times New Roman"/>
              </a:rPr>
              <a:t>1. Including the rating and review sections as new features was very difficult.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2. Sending an email whenever the user was created successfully, was very difficult to implement.</a:t>
            </a:r>
          </a:p>
          <a:p>
            <a:r>
              <a:rPr lang="en-US" b="0" dirty="0">
                <a:latin typeface="Times New Roman"/>
                <a:ea typeface="Meiryo"/>
                <a:cs typeface="Times New Roman"/>
              </a:rPr>
              <a:t>3. Average rating calculations on every product was challenging to implement, especially in database.</a:t>
            </a:r>
          </a:p>
        </p:txBody>
      </p:sp>
    </p:spTree>
    <p:extLst>
      <p:ext uri="{BB962C8B-B14F-4D97-AF65-F5344CB8AC3E}">
        <p14:creationId xmlns:p14="http://schemas.microsoft.com/office/powerpoint/2010/main" val="428972528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B69E7A"/>
      </a:accent1>
      <a:accent2>
        <a:srgbClr val="BA897F"/>
      </a:accent2>
      <a:accent3>
        <a:srgbClr val="C4929E"/>
      </a:accent3>
      <a:accent4>
        <a:srgbClr val="BA7FA6"/>
      </a:accent4>
      <a:accent5>
        <a:srgbClr val="C193C4"/>
      </a:accent5>
      <a:accent6>
        <a:srgbClr val="9D7FBA"/>
      </a:accent6>
      <a:hlink>
        <a:srgbClr val="6582A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ShojiVTI</vt:lpstr>
      <vt:lpstr>SPARTAN MarketPlace</vt:lpstr>
      <vt:lpstr>Overall Architecture</vt:lpstr>
      <vt:lpstr>Features</vt:lpstr>
      <vt:lpstr>Extra Features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275</cp:revision>
  <dcterms:created xsi:type="dcterms:W3CDTF">2022-12-11T00:46:47Z</dcterms:created>
  <dcterms:modified xsi:type="dcterms:W3CDTF">2022-12-11T05:14:55Z</dcterms:modified>
</cp:coreProperties>
</file>