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e4328fc9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e4328fc9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4328fc9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e4328fc9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e4328fc9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e4328fc9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43e5c2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43e5c2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e4328f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e4328f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e4328fc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e4328fc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4328fc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4328fc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e4328fc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e4328fc9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e4328fc9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e4328fc9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4328fc9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4328fc9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4328fc9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4328fc9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25" y="1387775"/>
            <a:ext cx="7688100" cy="5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Managing Technical Challenges in Project Development</a:t>
            </a:r>
            <a:endParaRPr sz="5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3356675" y="2638250"/>
            <a:ext cx="5566200" cy="14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dirty="0"/>
              <a:t>Harish Marepalli – 016707314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Phanith Dodda - 016725280</a:t>
            </a:r>
            <a:endParaRPr lang="en" sz="140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dirty="0"/>
              <a:t>Tirumala Saiteja Goruganthu - 016707210</a:t>
            </a:r>
            <a:endParaRPr sz="140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dirty="0"/>
              <a:t>Venkata Subramanya Sri Raviraj Indraganti - 016254823</a:t>
            </a:r>
            <a:endParaRPr sz="140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dirty="0"/>
              <a:t>Sourya Jammula - 016702062</a:t>
            </a:r>
            <a:endParaRPr sz="140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Change Management</a:t>
            </a:r>
            <a:r>
              <a:rPr lang="en" sz="1200" b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304800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If the resolution requires making changes to the code or the application architecture, employ change management skills to implement these changes while minimizing disruption to the project.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Documentation and Lessons Learned</a:t>
            </a:r>
            <a:r>
              <a:rPr lang="en" sz="1200" b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Document the problem, the solution, and any lessons learned from the experience.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This will help in knowledge management and future project improvements.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Contingency Planning</a:t>
            </a:r>
            <a:r>
              <a:rPr lang="en" sz="1200" b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Develop contingency plans for future technical issues to mitigate the impact on project timelines and objectives.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"Our team secured $2 million in funding for GeoFood, but faced a technical challenge. Let's explore how project management skills can help overcome this hurdle."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Assessing the Situation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Begin by understanding the extent and nature of the technical problem. Is it a minor issue, or does it require a significant overhaul of the application?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Identify the specific Android OS versions that are affected and any common factors causing the problem.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Assembling a Cross-Functional Team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Gather a team of experts with knowledge of Android development, OS compatibility, and quality assurance.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This requires effective resource management and team coordination skills. Ensure that team members understand the urgency of the issue.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Risk Management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Evaluate the potential impact of this technical issue on the project timeline and budget. Assess whether it may cause a delay in the beta release in June.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 risk management skills to identify possible mitigation strategies and contingency plans in case the problem persists.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Communication and Stakeholder Management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Notify key stakeholders, including the project sponsors, investors, and any team members who may be affected by the delay.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Effective communication skills are essential to managing expectations and keeping stakeholders informed.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Project Rescheduling and Prioritization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Reevaluate the project timeline and prioritize the resolution of the technical problem.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Adjust the project schedule, if necessary, to accommodate the additional work required to address the issue. This may involve rescheduling other tasks or reassigning resources.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Technical Problem Solving</a:t>
            </a:r>
            <a:r>
              <a:rPr lang="en" sz="1200" b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Engage your technical team to diagnose and resolve the issue.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Apply problem-solving skills and technical expertise to find the root cause and develop a solution.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Quality Assurance and Testing</a:t>
            </a:r>
            <a:r>
              <a:rPr lang="en" sz="1200" b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Conduct thorough testing to ensure that the issue is resolved and the application runs smoothly on all targeted Android OS versions.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Quality management skills are vital to ensure that the problem has been effectively addressed.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Arial</vt:lpstr>
      <vt:lpstr>Lato</vt:lpstr>
      <vt:lpstr>Roboto</vt:lpstr>
      <vt:lpstr>Streamline</vt:lpstr>
      <vt:lpstr>Managing Technical Challenges in Project Development</vt:lpstr>
      <vt:lpstr>Introduction</vt:lpstr>
      <vt:lpstr>Assessing the Situation</vt:lpstr>
      <vt:lpstr>Assembling a Cross-Functional Team</vt:lpstr>
      <vt:lpstr>Risk Management</vt:lpstr>
      <vt:lpstr>Communication and Stakeholder Management</vt:lpstr>
      <vt:lpstr>Project Rescheduling and Prioritization</vt:lpstr>
      <vt:lpstr>Technical Problem Solving:</vt:lpstr>
      <vt:lpstr>Quality Assurance and Testing:</vt:lpstr>
      <vt:lpstr>Change Management:</vt:lpstr>
      <vt:lpstr>Documentation and Lessons Learned:</vt:lpstr>
      <vt:lpstr>Contingency Planning: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Technical Challenges in Project Development</dc:title>
  <cp:lastModifiedBy>Harish Marepalli</cp:lastModifiedBy>
  <cp:revision>1</cp:revision>
  <dcterms:modified xsi:type="dcterms:W3CDTF">2023-10-31T03:13:16Z</dcterms:modified>
</cp:coreProperties>
</file>