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3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tmt.org/wmt18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84975" y="45206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Translate App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16500" y="27704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aven Pro"/>
                <a:ea typeface="Maven Pro"/>
                <a:cs typeface="Maven Pro"/>
                <a:sym typeface="Maven Pro"/>
              </a:rPr>
              <a:t>Group 12:</a:t>
            </a:r>
            <a:endParaRPr sz="24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Eya Badal Abdisho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Neville Mascarenhas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Huy Van Vo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Mangesh Tak</a:t>
            </a:r>
            <a:endParaRPr b="1"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3817300" y="3103688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aven Pro"/>
                <a:ea typeface="Maven Pro"/>
                <a:cs typeface="Maven Pro"/>
                <a:sym typeface="Maven Pro"/>
              </a:rPr>
              <a:t>  		  CMPE  287</a:t>
            </a:r>
            <a:endParaRPr sz="24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aven Pro"/>
                <a:ea typeface="Maven Pro"/>
                <a:cs typeface="Maven Pro"/>
                <a:sym typeface="Maven Pro"/>
              </a:rPr>
              <a:t>Guided By: Dr. Jerry Gao</a:t>
            </a:r>
            <a:endParaRPr sz="2400"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Language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tools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rules and meanings. Guide how parts of language can be combined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language is arbitrary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Grammar rules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Tough for computer!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Collections of languages</a:t>
            </a:r>
            <a:endParaRPr b="1"/>
          </a:p>
        </p:txBody>
      </p:sp>
      <p:sp>
        <p:nvSpPr>
          <p:cNvPr id="161" name="Shape 161"/>
          <p:cNvSpPr txBox="1"/>
          <p:nvPr/>
        </p:nvSpPr>
        <p:spPr>
          <a:xfrm>
            <a:off x="1181450" y="887825"/>
            <a:ext cx="73632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466550" cy="33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Testing Process</a:t>
            </a:r>
            <a:endParaRPr b="1"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303800" y="1264125"/>
            <a:ext cx="7030500" cy="3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350" b="1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350" b="1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50" y="1061675"/>
            <a:ext cx="6341099" cy="343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model </a:t>
            </a:r>
            <a:endParaRPr b="1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102275" y="14635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tree groups similar languages together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test model, we get a generalized view of all the possible inputs parameters to test the application against.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tree based model allows test engineers and QA managers to ensure complete coverage of the test cases for given input use cases. </a:t>
            </a:r>
            <a:endParaRPr sz="1800"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Model - AI Based Tree - Voice</a:t>
            </a:r>
            <a:endParaRPr b="1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50" y="956625"/>
            <a:ext cx="519097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Model - AI Based Tree - Image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25" y="1017800"/>
            <a:ext cx="513347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Model - AI Based Tree - Text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4001" cy="4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Testing method</a:t>
            </a:r>
            <a:endParaRPr b="1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785625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Value Analysis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Transition Diagrams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Partitioning</a:t>
            </a:r>
            <a:endParaRPr sz="1800" b="1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Coverage and Results</a:t>
            </a:r>
            <a:endParaRPr b="1"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111850" y="17597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 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 written text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Typed text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Photo Result - AI Testing Statistics</a:t>
            </a:r>
            <a:endParaRPr b="1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665188" y="1768500"/>
            <a:ext cx="4632600" cy="28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References:  </a:t>
            </a:r>
            <a:endParaRPr sz="12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hlink"/>
                </a:solidFill>
                <a:hlinkClick r:id="rId3"/>
              </a:rPr>
              <a:t>http://statmt.org/wmt18/index.html</a:t>
            </a:r>
            <a:endParaRPr sz="12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75" y="967250"/>
            <a:ext cx="2541175" cy="15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7075" y="1088013"/>
            <a:ext cx="4673350" cy="27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50" y="2893050"/>
            <a:ext cx="3332101" cy="17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AI Mobile APP Overview</a:t>
            </a:r>
            <a:endParaRPr b="1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56050" y="14172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1743375"/>
            <a:ext cx="4819650" cy="19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Speech Result -  AI Testing Statistics</a:t>
            </a:r>
            <a:endParaRPr b="1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51" y="1471388"/>
            <a:ext cx="2510175" cy="3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400" y="1092900"/>
            <a:ext cx="4820025" cy="2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Bugs/Errors</a:t>
            </a: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Inability to recognize voice at times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Inability to translate blurred images 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Inability to recognize human handwriting </a:t>
            </a:r>
            <a:endParaRPr sz="240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47600"/>
            <a:ext cx="5695450" cy="19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Experiences</a:t>
            </a:r>
            <a:endParaRPr b="1"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062575"/>
            <a:ext cx="7030500" cy="31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AI based mobile application </a:t>
            </a:r>
            <a:r>
              <a:rPr lang="en"/>
              <a:t>is not a discrete process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the application is a COTs product; we did not have access to the learning models being used by the app that made it impossible to perform any white-box tests.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the variety of image inputs to ensure full coverage was time consuming as it is impossible to come up with all possible image inputs.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multiple sets of languages made the verification process difficult as we have limited native language speakers for the particular language being tested.</a:t>
            </a:r>
            <a:endParaRPr sz="1800"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AI Feature:</a:t>
            </a:r>
            <a:endParaRPr b="1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29000" y="1172800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800" b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peech </a:t>
            </a:r>
            <a:r>
              <a:rPr lang="en" b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Recognition</a:t>
            </a:r>
            <a:r>
              <a:rPr lang="en" sz="1800" b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25" y="1816675"/>
            <a:ext cx="5569525" cy="2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Speech Recognition </a:t>
            </a:r>
            <a:endParaRPr sz="1800" b="1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to recognize speech and perform actions base on it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context of app, the ability to convert voice to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finally made speech recognition accurate enough to be useful outside of carefully controlled environments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Recognition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1188500"/>
            <a:ext cx="4560475" cy="3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Recognition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to understand images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context of app, the ability to convert text via images to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advances in deep learning made tasks such as mage recognition possible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is leading the change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Recognition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input by smartphone camera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street signs, human handwriting, etc.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text right on smartphone screen!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600" y="410000"/>
            <a:ext cx="17430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949" y="2418813"/>
            <a:ext cx="3195476" cy="210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Translation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50" y="1117725"/>
            <a:ext cx="5078450" cy="2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Translation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to convert language A to language B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Translate as of today supports 88 languages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uses a neural machine translation engine that translates text as a whole sentences at a time, rather than just piece by piece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(16:9)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Maven Pro</vt:lpstr>
      <vt:lpstr>Arial</vt:lpstr>
      <vt:lpstr>Times New Roman</vt:lpstr>
      <vt:lpstr>Geometric</vt:lpstr>
      <vt:lpstr>Google Translate App </vt:lpstr>
      <vt:lpstr>AI Mobile APP Overview</vt:lpstr>
      <vt:lpstr>AI Feature:</vt:lpstr>
      <vt:lpstr>Speech Recognition  </vt:lpstr>
      <vt:lpstr>Image Recognition</vt:lpstr>
      <vt:lpstr>Image Recognition </vt:lpstr>
      <vt:lpstr>Image Recognition </vt:lpstr>
      <vt:lpstr>Language Translation</vt:lpstr>
      <vt:lpstr>Language Translation</vt:lpstr>
      <vt:lpstr>Human Language</vt:lpstr>
      <vt:lpstr>Collections of languages</vt:lpstr>
      <vt:lpstr>Our Testing Process</vt:lpstr>
      <vt:lpstr>Test model </vt:lpstr>
      <vt:lpstr>Test Model - AI Based Tree - Voice</vt:lpstr>
      <vt:lpstr>Test Model - AI Based Tree - Image </vt:lpstr>
      <vt:lpstr>Test Model - AI Based Tree - Text</vt:lpstr>
      <vt:lpstr>Testing method</vt:lpstr>
      <vt:lpstr>Coverage and Results</vt:lpstr>
      <vt:lpstr>Photo Result - AI Testing Statistics</vt:lpstr>
      <vt:lpstr>Speech Result -  AI Testing Statistics</vt:lpstr>
      <vt:lpstr>AI Bugs/Errors</vt:lpstr>
      <vt:lpstr>Experiences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Translate App</dc:title>
  <dc:creator>jerry gao</dc:creator>
  <cp:lastModifiedBy>jerry gao</cp:lastModifiedBy>
  <cp:revision>2</cp:revision>
  <dcterms:modified xsi:type="dcterms:W3CDTF">2018-06-06T08:14:02Z</dcterms:modified>
</cp:coreProperties>
</file>