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119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955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396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409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216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536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7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932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4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293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748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Pastel colors in gradient surface design">
            <a:extLst>
              <a:ext uri="{FF2B5EF4-FFF2-40B4-BE49-F238E27FC236}">
                <a16:creationId xmlns:a16="http://schemas.microsoft.com/office/drawing/2014/main" id="{4C03E90A-24BC-D039-2062-63F9AFB9E5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824" r="-1" b="9884"/>
          <a:stretch/>
        </p:blipFill>
        <p:spPr>
          <a:xfrm>
            <a:off x="3068" y="25832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CEE921-1E54-BB1C-9482-F41E309D2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510" y="1040785"/>
            <a:ext cx="10115189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Variable and Set-UID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2E3-74CF-52BD-607C-9C2D72F25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4"/>
            <a:ext cx="6617450" cy="2327487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Harish Marepalli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SJSU ID: 016707314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Dr.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Younghee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Park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Teammate: Tirumala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Saiteja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Goruganthu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Project/Attack Category: Software Security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624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BC24-6F95-89EE-C086-4CACC5F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39E6-7720-A749-C251-74D58A95A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77557" cy="43361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lab has been tested on the SEED Ubuntu 20.04 VM.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can download a pre-built image from the SEED website and run the SEED VM on our own computer.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E0AFB-ADF0-37BB-505D-BE81BA9F4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865" y="3518452"/>
            <a:ext cx="7067023" cy="3339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079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7494-6F15-5373-2711-BDE91361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9E17-748E-E95C-3A59-88F3FC947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77557" cy="433611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1: Manipulating Environment Variables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2: Passing Environment Variables from Parent Process to Child Process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3: Environment Variables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execve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4: Environment Variables and system ()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5: Environment Variable and Set-UID Programs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6: The PATH Environment Variable and Set-UID Programs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7: The LD_PRELOAD Environment Variable and Set-UID Programs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8: Invoking External Programs Using system () versus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execve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9: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Capability Leaking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49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E03D-B543-7374-AF6D-1B5DCEFC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Defense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C5415-3E70-B8A3-3280-FC4E678C9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defend against these attacks, there are some measures that can be taken: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Avoid using environment variables in set-UID programs: This is the most effective defense measure. By avoiding the use of environment variables in set-UID programs, you eliminate the risk of an attacker manipulating them.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Validate input: It is important to validate all input to set-UID programs, including environment variables. This can help prevent attackers from exploiting vulnerabilities in the program.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secure coding practices: Set-UID programs should be designed and coded with security in mind. This includes practices such as input validation, error checking, and boundary checking.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013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001F-A477-A468-1468-518B282D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998C-15DC-DF00-C992-DC479D7F6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i="1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80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0EBE-2F61-8D96-6C5D-FEC87008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95958-1DF3-3EA1-D983-26B8936F7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1175953" cy="3549045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 environment variable is a dynamic value that can be used by programs running in a specific environment.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These variables provide information about the environment in which the program is running and can be accessed by the program through APIs.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They are used by most operating systems since they were introduced to Unix in 1979.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Although environment variables affect program behaviors, how they achieve that is not well understood by many programmers.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 a result, if a program uses environment variables, but the programmer does not know that they are used, the program may have vulnerabilities.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6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A38B-1021-7D4D-ECBC-12CDACA3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Set-UID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29586-A5C5-932E-F8E0-536EA182E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1175953" cy="3549045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Set-UID (Set User ID) is a special permission in Unix/Linux operating systems that allows a program to run with the permissions of its owner instead of the user who executed it.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is often used to allow non-privileged users to execute certain privileged tasks.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However, when these two concepts are combined, they can create a security vulnerability known as an Environment Variable and Set-UID Attack.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attack occurs when an attacker sets an environment variable that a privileged program uses, and then runs the program with the Set-UID permission.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By doing so, the attacker can execute malicious code with the elevated privileges of the program.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5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066F-614D-5630-7515-33472036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Set-UID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6613E-6B54-6A19-6A27-D96E99EC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process has two User IDs.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UID (RUID): Identifies real owner of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Effective UID (EUID): Identifies privilege of a process.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 control is based on EUID</a:t>
            </a:r>
          </a:p>
          <a:p>
            <a:pPr marL="342900" lvl="1" indent="-3429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a normal program is executed, RUID = EUID, they both equal to the ID of the user who runs the program.</a:t>
            </a:r>
          </a:p>
          <a:p>
            <a:pPr marL="342900" lvl="1" indent="-3429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a Set-UID is executed, RUID != EUID. RUID still equal to the user’s ID, but EUID equals to the program owner’s ID.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 program is owned by the root, the program runs with the root privilege.</a:t>
            </a:r>
          </a:p>
        </p:txBody>
      </p:sp>
    </p:spTree>
    <p:extLst>
      <p:ext uri="{BB962C8B-B14F-4D97-AF65-F5344CB8AC3E}">
        <p14:creationId xmlns:p14="http://schemas.microsoft.com/office/powerpoint/2010/main" val="234391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82D8-7731-B4BC-4DDA-746A4BD4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Turn a Program into Set-UID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B41D8-40AB-B738-DFBD-05E43C8E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77557" cy="43361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owner of a file to root: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Before Enabling Set-UID bit: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Enabling the Set-UID bit: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8AE1B-B09E-F3E1-FF64-333CD89A5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114" y="2623516"/>
            <a:ext cx="4791005" cy="1047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F359D0-3CB7-50C9-EF9A-385BFE578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695" y="4029706"/>
            <a:ext cx="4791005" cy="813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1D50CA-9727-8051-2DD8-8C12467BD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694" y="5164626"/>
            <a:ext cx="4791005" cy="161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4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D24F-D867-A8D1-0522-B1727555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F4ACD-D615-C5E5-81C1-E7653F3F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Set-UID program is just like any other program, except that it has a special marking, which is a single bit called Set-UID bit.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251C7-D0F4-E209-A879-812C0E62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309" y="3465443"/>
            <a:ext cx="6959312" cy="1000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B51D4B-05A1-A9F3-B120-A715BB64A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309" y="4716005"/>
            <a:ext cx="7473438" cy="69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77B5-CBCB-AFFD-3464-0B9BEC30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is Set-UID Secure?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81391-2595-634C-1E0E-C6EF3422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Allows normal users to escalate privileges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different from directly giving the privilege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command)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Restricted behavior</a:t>
            </a:r>
          </a:p>
          <a:p>
            <a:pPr marL="342900" lvl="1" indent="-3429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Unsafe to turn all programs into Set-UID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/bin/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vi</a:t>
            </a:r>
          </a:p>
        </p:txBody>
      </p:sp>
    </p:spTree>
    <p:extLst>
      <p:ext uri="{BB962C8B-B14F-4D97-AF65-F5344CB8AC3E}">
        <p14:creationId xmlns:p14="http://schemas.microsoft.com/office/powerpoint/2010/main" val="198934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7113-880D-C4E8-EB5D-6CA4731A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 Surfaces of Set-UID Programs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4B8E9-8F70-5978-33AF-2B1E1DAAA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17" y="2661788"/>
            <a:ext cx="8569288" cy="3409144"/>
          </a:xfrm>
        </p:spPr>
      </p:pic>
    </p:spTree>
    <p:extLst>
      <p:ext uri="{BB962C8B-B14F-4D97-AF65-F5344CB8AC3E}">
        <p14:creationId xmlns:p14="http://schemas.microsoft.com/office/powerpoint/2010/main" val="246851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134E-AE96-ACA2-15DD-2D8BCAAE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A03E7-DCE5-8A1D-B0F4-0B608256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objective of this project is to understand what risks such privileged programs face and how they can be attacked if there are mistakes in the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also understand how environment variables work, how they are propagated from parent process to child, and how they affect system/program behaviors.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are particularly interested in how environment variables affect the behavior of Set-UID programs, which are usually privileged programs.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04033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776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Avenir Next LT Pro Light</vt:lpstr>
      <vt:lpstr>Georgia Pro Semibold</vt:lpstr>
      <vt:lpstr>Times New Roman</vt:lpstr>
      <vt:lpstr>RocaVTI</vt:lpstr>
      <vt:lpstr>Environment Variable and Set-UID Program</vt:lpstr>
      <vt:lpstr>Introduction</vt:lpstr>
      <vt:lpstr>Set-UID</vt:lpstr>
      <vt:lpstr>Set-UID Concept</vt:lpstr>
      <vt:lpstr>Turn a Program into Set-UID</vt:lpstr>
      <vt:lpstr>How it works?</vt:lpstr>
      <vt:lpstr>How is Set-UID Secure?</vt:lpstr>
      <vt:lpstr>Attack Surfaces of Set-UID Programs</vt:lpstr>
      <vt:lpstr>Objective</vt:lpstr>
      <vt:lpstr>Lab Environment</vt:lpstr>
      <vt:lpstr>Tasks</vt:lpstr>
      <vt:lpstr>Defense 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Variable and Set-UID Program</dc:title>
  <dc:creator>Harish Marepalli</dc:creator>
  <cp:lastModifiedBy>Tirumala Saiteja Goruganthu</cp:lastModifiedBy>
  <cp:revision>16</cp:revision>
  <dcterms:created xsi:type="dcterms:W3CDTF">2023-05-08T23:05:37Z</dcterms:created>
  <dcterms:modified xsi:type="dcterms:W3CDTF">2023-05-09T02:44:06Z</dcterms:modified>
</cp:coreProperties>
</file>